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  <p:sldMasterId id="2147483680" r:id="rId2"/>
  </p:sldMasterIdLst>
  <p:sldIdLst>
    <p:sldId id="281" r:id="rId3"/>
    <p:sldId id="573" r:id="rId4"/>
    <p:sldId id="57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4305FF-6728-4605-BDCB-98058C042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7FCD3E6-B309-4C93-AA3D-263728481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10C36BA-3BC2-43E7-9664-000DB856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524-E5ED-443F-A5A9-9160D456BEB5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AA18A7B-9A4D-4940-A0C2-1D97EF2A6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A89ADC3-3408-40F8-8253-DD5E6CBF0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66B0-2F2D-49FD-9DF8-62948D280B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557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B6DD42-B66F-4633-AC2B-4B8BB99FF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009D90E5-3DC4-4644-B43F-433293EC9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04C297D-44EE-44D2-A12F-236DE3D5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524-E5ED-443F-A5A9-9160D456BEB5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DE80C0A-DC66-489A-9532-C35550370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9F6E9FB-30C3-405E-AB52-81A262DD1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66B0-2F2D-49FD-9DF8-62948D280B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071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A221DB88-9CED-47DF-9539-2F2F966BFA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9166B376-BA41-416E-A6DD-A933EA5F0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31BABCB-C60E-41D8-AF08-C105BECF4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524-E5ED-443F-A5A9-9160D456BEB5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73E4282-A68A-4DBF-8DAB-68D50CF1F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5A5E864-2F42-450D-AF05-979F8CA2B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66B0-2F2D-49FD-9DF8-62948D280B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1908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4C4C66-83E9-4E4D-A612-4A6E48C53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6DD50DD-342C-4411-B432-B72140ED1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5B8E45D-808B-457A-9D57-CD6D86C71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9D0E-6C59-4334-A54B-6E1168C6473C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76C37EF-ABFB-49E7-AAE6-140198C69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E4127A9-AD74-4974-A0B1-734FA8979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1E94-671B-4249-B1B1-CFBA58F370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8319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165974-F5E2-4DF5-9442-3D49B746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5EABC79-8515-437A-BEC7-7A14C0B34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FC9F332-BD68-4836-B79E-C53D12012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9D0E-6C59-4334-A54B-6E1168C6473C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DF55FDE-2CE8-4E2C-922E-BC76397BC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EE48014-7806-4E82-8AC7-083B68348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1E94-671B-4249-B1B1-CFBA58F370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9693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17BE20-6F4B-414A-9F33-F2870A066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E58793D-8761-43FA-BC09-5485DF738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C4A37DF-1F0D-4CCB-BCF0-BE78E5AAB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9D0E-6C59-4334-A54B-6E1168C6473C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4707E13-1512-4D05-BA2C-830818FBC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E91329C-47C6-46CC-B75B-A60AAE38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1E94-671B-4249-B1B1-CFBA58F370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3621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C95248-17E3-4011-BF82-0F943F688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901410B-F170-4735-9DED-A52966E04A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D4A981F-0C3C-4901-A61B-DEBDC4761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F9B81EE-8CFA-4AC1-B8A1-EB6E4E24C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9D0E-6C59-4334-A54B-6E1168C6473C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CCFBF89-9FC3-48CC-8528-90D8557D5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6A4832E6-30A8-433D-A35E-249B37D7C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1E94-671B-4249-B1B1-CFBA58F370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7511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8EE0CA-99AD-4BCC-8EBB-04004EBB4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AA86A49-38DA-4C86-8C86-04E381F10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7643D3D6-F7C6-4F02-AA82-92D5C17CB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104E8A8D-2D2D-4B59-8D70-506317CA9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C350A1D9-61D6-4CF3-9C4D-B7002B8123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B4CD008A-7320-4508-8240-2E0B50909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9D0E-6C59-4334-A54B-6E1168C6473C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129B7B4F-39A0-42C4-9C64-6CA9C748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6E44BFE3-B716-44BD-AAD0-22BA832F1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1E94-671B-4249-B1B1-CFBA58F370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4602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EF7709-7F0D-4A18-ADEE-6C5BCC16C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0261B878-2708-4734-96CC-DE4E86403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9D0E-6C59-4334-A54B-6E1168C6473C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85E37304-CB7B-4A3B-8E00-12818CD32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A54F24F9-3793-4999-88E2-C7125ECDF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1E94-671B-4249-B1B1-CFBA58F370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6450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6EDE51D5-E187-4B29-ADE3-3888A6D25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9D0E-6C59-4334-A54B-6E1168C6473C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9073D9DB-DA5E-4A9D-A88A-DFF5248ED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A067CCC5-1EC7-4310-958F-9E986D7C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1E94-671B-4249-B1B1-CFBA58F370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4444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2BDF8B-78BF-4F64-AE10-13A9303D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77B2A0E-AD72-4FE2-BF24-AD0733BEB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C0E7CF91-CC29-433E-8509-FDDA45F36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0982E08-CAF3-45C1-8BE9-C579D23F1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9D0E-6C59-4334-A54B-6E1168C6473C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4B886E0-58AC-4136-80D1-E1D9BEFDE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16FC4F6-7F06-402B-99A1-5CE196EF8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1E94-671B-4249-B1B1-CFBA58F370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989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42EED7-C61D-4B3F-89D6-FE3792684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C025F12-1259-49C3-9273-AC3D0768C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64F49BB-9559-485E-9DE3-E82C7D9C0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524-E5ED-443F-A5A9-9160D456BEB5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23F79FB-F0F6-4C50-889C-0DA619EEB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3042905-B2B9-4534-B4A1-1AA2939C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66B0-2F2D-49FD-9DF8-62948D280B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418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06394B-B15C-4FBA-BAA4-434E61573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8D3267DB-A768-4C3F-8614-94F1A52FA7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8BECF68-4127-4993-BAF7-F02382539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B0B64C8-D6A9-4488-AC54-D0F0F0B8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9D0E-6C59-4334-A54B-6E1168C6473C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F3285CA-1D8C-4A68-9679-9A448F5DF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E3AA194-ECA8-490F-939B-E373FD02C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1E94-671B-4249-B1B1-CFBA58F370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26139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4E795D-D463-41FF-9B8B-E224B821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A90FA91-B37B-4B7E-B957-7D1492BF1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AC76E74-8B8B-4553-8EB9-A5C0C681E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9D0E-6C59-4334-A54B-6E1168C6473C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20F27CB-E573-4A0C-BBAD-2B7C0ED88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272B28B-1108-4E5D-8066-1F171E2BE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1E94-671B-4249-B1B1-CFBA58F370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1559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04AB7DF6-CF37-4BCF-A232-3EFF37251B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DC67801-1B68-4846-B933-F52D89AFD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2008544-9207-4BCE-80DC-226BEE3E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9D0E-6C59-4334-A54B-6E1168C6473C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FA3E758-84CD-4D89-A0BA-9E563611F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60D14F9-99AB-46A3-B4EB-0A7374672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C1E94-671B-4249-B1B1-CFBA58F370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870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F4FDE1-080E-43A5-B482-F13C489F7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6C97E5E0-3454-437E-B4D3-A66F17050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6713A74-A81C-4AF5-97B6-3A48B4F14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524-E5ED-443F-A5A9-9160D456BEB5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C77C9C0-C926-4C23-8E60-31FCD03A6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62F5A3D-A16E-4700-BFE7-0684C775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66B0-2F2D-49FD-9DF8-62948D280B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597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1A42C8-0B9E-4641-A8A8-25A0ED277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2450FE1-9765-4BB0-96A6-867D6426E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F45E8069-F278-49D1-B3BA-6D1AD5DBA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BEF4EF2-0BD2-478C-A5B9-3A72EA44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524-E5ED-443F-A5A9-9160D456BEB5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125F46D-E33E-44E5-AED3-EAB4DD9F3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91ABD272-3F08-41F1-8256-D47377775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66B0-2F2D-49FD-9DF8-62948D280B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120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D03909-6604-4052-85FC-0F687DDEF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6784D5DC-5274-43DE-8838-9B6F7A726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03B01A0-E806-42AE-A092-2F801648E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FBF895B7-ED5D-4DDB-8A7C-C4D1B7522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CE63E60A-D4C3-4760-BC4B-AB0E3AB415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7D267129-9766-4915-BB6A-D4F00BAC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524-E5ED-443F-A5A9-9160D456BEB5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C93BB24D-F2E3-4CD0-8B34-8C41C2EF0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3E9E2B52-5AF1-4253-BECF-26E59888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66B0-2F2D-49FD-9DF8-62948D280B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83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735780-6B01-4388-8117-E9BD6FDF7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5B90B5BD-CC9D-4DA3-A2EA-03F05E217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524-E5ED-443F-A5A9-9160D456BEB5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F6ECF53D-368C-48F2-A599-ABB5C5339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0701DDE8-6410-4C25-8CEC-8E0982F3A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66B0-2F2D-49FD-9DF8-62948D280B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038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5E5CD766-479B-4F8E-A11C-B56438C14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524-E5ED-443F-A5A9-9160D456BEB5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4916F07C-AEEF-4F3F-AC8A-10F6B74D0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F44A574-9EE9-4CE1-B892-7B563B941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66B0-2F2D-49FD-9DF8-62948D280B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773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E62434-15E5-4F37-8CBD-59CDC3191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883D13C-E6DD-4422-AA4A-CDF4736D3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F461531E-8065-418D-B952-AF27B4D65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0DD6FD9-38A8-450F-88EE-7BAE949D8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524-E5ED-443F-A5A9-9160D456BEB5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21690C5-EB66-4673-88AA-86843A26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682C68E-BE16-41E7-86E4-4983C42B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66B0-2F2D-49FD-9DF8-62948D280B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395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6FE9B7-C376-4D63-9753-F35AAE4FC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103F769B-4EBF-4817-83B6-954A9F5F9F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6D00819-920D-4491-A6EE-9F1AC4DFB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FD202AB-CCA2-4387-97C8-31DDCA02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2524-E5ED-443F-A5A9-9160D456BEB5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BE35E90-0B83-4EB4-9BC4-4F9B40B8E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594FF65-1779-46A6-A850-0A4F60BA8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66B0-2F2D-49FD-9DF8-62948D280B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660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57783751-7BB6-4F98-9DB4-78C7F8926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0A489CD-DE54-4C7B-87A1-16C011208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63D0459-D02F-49B0-9951-A63EA0282D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92524-E5ED-443F-A5A9-9160D456BEB5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A8CDBB2-F26B-449F-A9DF-664997E90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7E1EF5B-616B-4533-B8C6-160AD7E80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566B0-2F2D-49FD-9DF8-62948D280B4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926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27988C53-258A-4C78-9849-ABD40B06B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609B19A-5FD1-4A9F-A506-CD627E62E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0402ABD-5A41-4312-ABAE-1E78E9F744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A9D0E-6C59-4334-A54B-6E1168C6473C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4D2822B-3BDC-4CBA-ABCB-57763C5C4C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9F5A727-C88D-4457-96F2-6DD85A838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C1E94-671B-4249-B1B1-CFBA58F370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798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859742-E86A-4F56-BD38-A8F796779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534334"/>
          </a:xfrm>
        </p:spPr>
        <p:txBody>
          <a:bodyPr>
            <a:normAutofit/>
          </a:bodyPr>
          <a:lstStyle/>
          <a:p>
            <a:pPr algn="ctr"/>
            <a:br>
              <a:rPr lang="sl-SI" sz="4000" b="1" dirty="0"/>
            </a:br>
            <a:r>
              <a:rPr lang="sl-SI" sz="4000" b="1" dirty="0"/>
              <a:t>Jure Fišer</a:t>
            </a:r>
            <a:br>
              <a:rPr lang="sl-SI" dirty="0"/>
            </a:br>
            <a:r>
              <a:rPr lang="pl-PL" sz="2000" dirty="0"/>
              <a:t>predsednik Sekcije zbiralcev in predelovalcev kovinskih in nekovinskih odpadkov</a:t>
            </a:r>
            <a:endParaRPr lang="sl-SI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638C90F-DCB7-4179-A26F-21BE093AC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55222"/>
            <a:ext cx="10515600" cy="1534428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Zaključki konference</a:t>
            </a:r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4" name="Označba mesta vsebine 4" descr="Slika, ki vsebuje besede besedilo&#10;&#10;Opis je samodejno ustvarjen">
            <a:extLst>
              <a:ext uri="{FF2B5EF4-FFF2-40B4-BE49-F238E27FC236}">
                <a16:creationId xmlns:a16="http://schemas.microsoft.com/office/drawing/2014/main" id="{6FA9735A-3C66-4DC8-ADAF-B94201A93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6" y="0"/>
            <a:ext cx="12172954" cy="1690688"/>
          </a:xfrm>
          <a:prstGeom prst="rect">
            <a:avLst/>
          </a:prstGeom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227B5EA2-B30F-40C7-8CC6-EFE31DE9DA7B}"/>
              </a:ext>
            </a:extLst>
          </p:cNvPr>
          <p:cNvSpPr/>
          <p:nvPr/>
        </p:nvSpPr>
        <p:spPr>
          <a:xfrm>
            <a:off x="-1" y="6753138"/>
            <a:ext cx="12192001" cy="104862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033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>
            <a:extLst>
              <a:ext uri="{FF2B5EF4-FFF2-40B4-BE49-F238E27FC236}">
                <a16:creationId xmlns:a16="http://schemas.microsoft.com/office/drawing/2014/main" id="{E057A7A7-C1CA-458F-9809-B5C57D821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Zaključki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A2DB9CF-A720-4411-A51C-92E95C560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latin typeface="+mj-lt"/>
              </a:rPr>
              <a:t>Uredba o skladiščenju:</a:t>
            </a:r>
          </a:p>
          <a:p>
            <a:pPr lvl="1"/>
            <a:r>
              <a:rPr lang="sl-SI" dirty="0">
                <a:latin typeface="+mj-lt"/>
              </a:rPr>
              <a:t>Podaljšanje roka za skladnost</a:t>
            </a:r>
          </a:p>
          <a:p>
            <a:pPr lvl="1"/>
            <a:r>
              <a:rPr lang="sl-SI" dirty="0">
                <a:latin typeface="+mj-lt"/>
              </a:rPr>
              <a:t>So potrebne dodatne spremembe?</a:t>
            </a:r>
          </a:p>
          <a:p>
            <a:r>
              <a:rPr lang="sl-SI" dirty="0">
                <a:latin typeface="+mj-lt"/>
              </a:rPr>
              <a:t>Uredba o preverjanju radioaktivnosti pošiljk:</a:t>
            </a:r>
          </a:p>
          <a:p>
            <a:pPr lvl="1"/>
            <a:r>
              <a:rPr lang="sl-SI" dirty="0">
                <a:latin typeface="+mj-lt"/>
              </a:rPr>
              <a:t>Zahtevano je preverjanje vseh pošiljk!</a:t>
            </a:r>
          </a:p>
          <a:p>
            <a:r>
              <a:rPr lang="sl-SI" dirty="0">
                <a:latin typeface="+mj-lt"/>
              </a:rPr>
              <a:t>Spremembe Uredbe 1013/2006 v zvezi s pošiljanjem odpadne plastike:</a:t>
            </a:r>
          </a:p>
          <a:p>
            <a:pPr lvl="1"/>
            <a:r>
              <a:rPr lang="sl-SI" dirty="0">
                <a:latin typeface="+mj-lt"/>
              </a:rPr>
              <a:t>Velika sprememba, potrebne bodo notifikacije za večino </a:t>
            </a:r>
            <a:r>
              <a:rPr lang="sl-SI" dirty="0" err="1">
                <a:latin typeface="+mj-lt"/>
              </a:rPr>
              <a:t>reciklatov</a:t>
            </a:r>
            <a:r>
              <a:rPr lang="sl-SI" dirty="0">
                <a:latin typeface="+mj-lt"/>
              </a:rPr>
              <a:t>!</a:t>
            </a:r>
          </a:p>
          <a:p>
            <a:r>
              <a:rPr lang="sl-SI" dirty="0">
                <a:latin typeface="+mj-lt"/>
              </a:rPr>
              <a:t>Uredbe o ravnanju z embalažo in odpadno embalažo:</a:t>
            </a:r>
          </a:p>
          <a:p>
            <a:pPr lvl="1"/>
            <a:r>
              <a:rPr lang="sl-SI" dirty="0">
                <a:latin typeface="+mj-lt"/>
              </a:rPr>
              <a:t>ROP, pobiranje vse komunalne embalaže, novi zavezanci!</a:t>
            </a: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8EC7EB2B-BA6B-4CDA-A277-399C836EF3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184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">
            <a:extLst>
              <a:ext uri="{FF2B5EF4-FFF2-40B4-BE49-F238E27FC236}">
                <a16:creationId xmlns:a16="http://schemas.microsoft.com/office/drawing/2014/main" id="{E057A7A7-C1CA-458F-9809-B5C57D821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Zaključki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A2DB9CF-A720-4411-A51C-92E95C560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Gospodarstvo v času korona krize in po njej - kaj nas čaka v 2021?</a:t>
            </a:r>
          </a:p>
          <a:p>
            <a:pPr lvl="1"/>
            <a:r>
              <a:rPr lang="pl-PL" sz="2800" dirty="0">
                <a:solidFill>
                  <a:srgbClr val="333333"/>
                </a:solidFill>
                <a:latin typeface="Source Sans Pro" panose="020B0503030403020204" pitchFamily="34" charset="0"/>
              </a:rPr>
              <a:t>Zmeren optimizem</a:t>
            </a:r>
          </a:p>
          <a:p>
            <a:pPr lvl="1"/>
            <a:r>
              <a:rPr lang="pl-PL" sz="2800" dirty="0">
                <a:solidFill>
                  <a:srgbClr val="333333"/>
                </a:solidFill>
                <a:latin typeface="Source Sans Pro" panose="020B0503030403020204" pitchFamily="34" charset="0"/>
              </a:rPr>
              <a:t>Nepredvidljivost zaradi Covid-19</a:t>
            </a:r>
          </a:p>
          <a:p>
            <a:pPr lvl="1"/>
            <a:r>
              <a:rPr lang="pl-PL" sz="2800" dirty="0">
                <a:solidFill>
                  <a:srgbClr val="333333"/>
                </a:solidFill>
                <a:latin typeface="Source Sans Pro" panose="020B0503030403020204" pitchFamily="34" charset="0"/>
              </a:rPr>
              <a:t>Nadaljnja intervencija držav (v celotni EU) za zagotavljanje paketa pomoči za gospodarstvo in prebivalstvo</a:t>
            </a:r>
            <a:endParaRPr lang="sl-SI" sz="2800" dirty="0">
              <a:latin typeface="+mj-lt"/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8EC7EB2B-BA6B-4CDA-A277-399C836EF3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078" y="0"/>
            <a:ext cx="1854922" cy="136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53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117</Words>
  <Application>Microsoft Office PowerPoint</Application>
  <PresentationFormat>Širokozaslonsko</PresentationFormat>
  <Paragraphs>17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Source Sans Pro</vt:lpstr>
      <vt:lpstr>Officeova tema</vt:lpstr>
      <vt:lpstr>5_Officeova tema</vt:lpstr>
      <vt:lpstr> Jure Fišer predsednik Sekcije zbiralcev in predelovalcev kovinskih in nekovinskih odpadkov</vt:lpstr>
      <vt:lpstr>Zaključki</vt:lpstr>
      <vt:lpstr>Zaključki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Jure Fišer predsednik Sekcije zbiralcev in predelovalcev kovinskih in nekovinskih odpadkov</dc:title>
  <dc:creator>Primož Grobin</dc:creator>
  <cp:lastModifiedBy>Primož Grobin</cp:lastModifiedBy>
  <cp:revision>1</cp:revision>
  <dcterms:created xsi:type="dcterms:W3CDTF">2020-10-15T11:50:08Z</dcterms:created>
  <dcterms:modified xsi:type="dcterms:W3CDTF">2020-10-15T11:50:23Z</dcterms:modified>
</cp:coreProperties>
</file>