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33"/>
  </p:notesMasterIdLst>
  <p:sldIdLst>
    <p:sldId id="257" r:id="rId3"/>
    <p:sldId id="327" r:id="rId4"/>
    <p:sldId id="328" r:id="rId5"/>
    <p:sldId id="329" r:id="rId6"/>
    <p:sldId id="330" r:id="rId7"/>
    <p:sldId id="331" r:id="rId8"/>
    <p:sldId id="332" r:id="rId9"/>
    <p:sldId id="302" r:id="rId10"/>
    <p:sldId id="333" r:id="rId11"/>
    <p:sldId id="334" r:id="rId12"/>
    <p:sldId id="282" r:id="rId13"/>
    <p:sldId id="335" r:id="rId14"/>
    <p:sldId id="286" r:id="rId15"/>
    <p:sldId id="336" r:id="rId16"/>
    <p:sldId id="337" r:id="rId17"/>
    <p:sldId id="338" r:id="rId18"/>
    <p:sldId id="339" r:id="rId19"/>
    <p:sldId id="340" r:id="rId20"/>
    <p:sldId id="341" r:id="rId21"/>
    <p:sldId id="290" r:id="rId22"/>
    <p:sldId id="294" r:id="rId23"/>
    <p:sldId id="342" r:id="rId24"/>
    <p:sldId id="343" r:id="rId25"/>
    <p:sldId id="344" r:id="rId26"/>
    <p:sldId id="345" r:id="rId27"/>
    <p:sldId id="346" r:id="rId28"/>
    <p:sldId id="347" r:id="rId29"/>
    <p:sldId id="348" r:id="rId30"/>
    <p:sldId id="349" r:id="rId31"/>
    <p:sldId id="283" r:id="rId3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96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79DD271-23AA-48AB-A06B-44E61233F349}" type="doc">
      <dgm:prSet loTypeId="urn:microsoft.com/office/officeart/2005/8/layout/orgChart1" loCatId="hierarchy" qsTypeId="urn:microsoft.com/office/officeart/2005/8/quickstyle/simple1" qsCatId="simple" csTypeId="urn:microsoft.com/office/officeart/2005/8/colors/colorful1" csCatId="colorful" phldr="1"/>
      <dgm:spPr/>
    </dgm:pt>
    <dgm:pt modelId="{E7C9E2D2-1569-47F6-A4F7-29B95426A137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900" b="0" i="0" u="none" strike="noStrike" cap="none" normalizeH="0" baseline="0" dirty="0">
              <a:ln/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INŠPEKTORAT  REPUBLIKE SLOVENIJE </a:t>
          </a:r>
          <a:endParaRPr kumimoji="0" lang="sl-SI" altLang="sl-SI" sz="900" b="0" i="0" u="none" strike="noStrike" cap="none" normalizeH="0" baseline="0" dirty="0">
            <a:ln/>
            <a:solidFill>
              <a:schemeClr val="tx2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900" b="0" i="0" u="none" strike="noStrike" cap="none" normalizeH="0" baseline="0" dirty="0">
              <a:ln/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ZA OKOLJE IN PROSTOR</a:t>
          </a:r>
          <a:endParaRPr kumimoji="0" lang="sl-SI" altLang="sl-SI" sz="900" b="0" i="0" u="none" strike="noStrike" cap="none" normalizeH="0" baseline="0" dirty="0">
            <a:ln/>
            <a:solidFill>
              <a:schemeClr val="tx2"/>
            </a:solidFill>
            <a:effectLst/>
            <a:latin typeface="Arial" panose="020B0604020202020204" pitchFamily="34" charset="0"/>
          </a:endParaRPr>
        </a:p>
      </dgm:t>
    </dgm:pt>
    <dgm:pt modelId="{7E823085-BA89-49EA-BAFE-28B9FF805C7A}" type="parTrans" cxnId="{A59C423E-D551-4028-B600-276B9A2BEA8F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AB196801-A8C3-4084-921B-C7319B06861D}" type="sibTrans" cxnId="{A59C423E-D551-4028-B600-276B9A2BEA8F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D64E71B1-21FE-4A7E-836C-ECE38EDAA09A}">
      <dgm:prSet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INŠPEKCIJA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ZA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OKOLJE IN NARAVO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75DD46AB-22A5-4429-AB7A-5A509A14926E}" type="parTrans" cxnId="{531DD26F-9DF0-4F7B-A8CC-26E81EF567C5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D9E6B17E-05E3-4A56-AECA-7D657D6A7122}" type="sibTrans" cxnId="{531DD26F-9DF0-4F7B-A8CC-26E81EF567C5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B6306E29-8A55-42B3-9404-20D3ABF319AF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GRADBENA,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GEODETSKA IN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STANOVANJSKA 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INŠPEKCIJA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5EAD99B5-7701-44B7-BE4C-145AB6C4BA73}" type="parTrans" cxnId="{D017ED89-1B3A-4A82-8D07-277A6A547C57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4947846C-C241-4EC6-A8D0-E2E1C3CE3370}" type="sibTrans" cxnId="{D017ED89-1B3A-4A82-8D07-277A6A547C57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58EA26C2-4136-4BCE-812D-744B9E37CF6B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SLUŽBA ZA 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SKUPNE IN 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PRAVNE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ZADEVE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1685381E-2491-4E2F-9253-EDFE1E3EAA51}" type="parTrans" cxnId="{3E22042E-40FB-4311-B64F-CE42F3C1E114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EF248514-4007-4ECB-AAFE-4A159A927EE3}" type="sibTrans" cxnId="{3E22042E-40FB-4311-B64F-CE42F3C1E114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B4113546-36BD-4525-B187-C05B76A50C3F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OBMOČNE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ENOTE</a:t>
          </a:r>
          <a:endParaRPr kumimoji="0" lang="sl-SI" altLang="sl-SI" sz="7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FEB7EBE1-6AA1-421E-8122-3E0AE730253C}" type="parTrans" cxnId="{F249A82B-A4D0-4CB6-BADD-63ACD08A480B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63106670-6AC6-4356-863A-B846C18B9527}" type="sibTrans" cxnId="{F249A82B-A4D0-4CB6-BADD-63ACD08A480B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E64FC06F-185A-459E-A41B-486D5CE503B6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CELJE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2AC5C5D1-C368-4B70-ACD6-853388286971}" type="parTrans" cxnId="{E2AEFEA1-99AF-4F44-8F8E-8B2E63C283CD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09D5D682-059C-42A2-B20C-FAF45137ADB7}" type="sibTrans" cxnId="{E2AEFEA1-99AF-4F44-8F8E-8B2E63C283CD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6A850DD4-4E2F-48E9-9E68-18C1056B06A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KOPER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07D977DC-F437-4FD5-9C27-A34C65A339B5}" type="parTrans" cxnId="{FFA95162-881D-4A9B-A33A-286E30B642FC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AF0492AA-9801-4AB5-A89D-F3D577EE3FD2}" type="sibTrans" cxnId="{FFA95162-881D-4A9B-A33A-286E30B642FC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C4470FD2-0613-4C3D-BA66-4AAB0E3F2AA9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KRANJ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91E1A6E6-4279-411C-9665-A3B9B9BC6DD0}" type="parTrans" cxnId="{D30ACE4B-93DC-4BFB-88E9-CD68AEDB0AFA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93E04651-0197-4A17-99AB-ADBAD008F91E}" type="sibTrans" cxnId="{D30ACE4B-93DC-4BFB-88E9-CD68AEDB0AFA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45A71F9F-0769-4E2E-94F3-BE2F68094F0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LJUBLJANA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3CEF93B8-08AE-482D-8820-8CABAEA350B9}" type="parTrans" cxnId="{5EC37D7D-0268-4773-9A66-6921EA18B1D1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058C6846-94C5-41C0-87D2-936955519613}" type="sibTrans" cxnId="{5EC37D7D-0268-4773-9A66-6921EA18B1D1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5E2F966B-9687-45B4-AE9D-7E06444C24C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MARIBOR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</dgm:t>
    </dgm:pt>
    <dgm:pt modelId="{5E228AFB-B5EC-4317-81F7-0A9F7D9BC624}" type="parTrans" cxnId="{391FCC05-E134-4823-8C1B-69A968714A72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CA00777F-ECEA-4379-99AB-EEF157BC47F6}" type="sibTrans" cxnId="{391FCC05-E134-4823-8C1B-69A968714A72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464E1F94-854D-4BB9-9AE2-0625CC651E87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MURSKA SOBOTAA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D736FED1-F101-4EB4-9A43-848BAF6BDC33}" type="parTrans" cxnId="{599A897C-CD56-4134-8520-5CB7A72154AA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C7DD762F-4FCD-4258-A246-3AC002BEF9C0}" type="sibTrans" cxnId="{599A897C-CD56-4134-8520-5CB7A72154AA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5B57D510-3E81-4612-9D84-6FBA1BED74E2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NOVA 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GORICA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6E06C4EC-B2A3-400A-AF77-71EE1A3E9579}" type="parTrans" cxnId="{78019D6C-0C09-4C08-AB9B-E139682193E0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D22C0AF8-1F99-4275-AEE3-7878373A9312}" type="sibTrans" cxnId="{78019D6C-0C09-4C08-AB9B-E139682193E0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7F1748BC-AB32-4308-BF66-59641B9741B4}">
      <dgm:prSet custT="1"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NOVO 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MESTO</a:t>
          </a:r>
          <a:endParaRPr kumimoji="0" lang="sl-SI" altLang="sl-SI" sz="600" b="0" i="0" u="none" strike="noStrike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cap="none" normalizeH="0" baseline="0" dirty="0">
            <a:ln/>
            <a:effectLst/>
            <a:latin typeface="Arial" panose="020B0604020202020204" pitchFamily="34" charset="0"/>
          </a:endParaRPr>
        </a:p>
      </dgm:t>
    </dgm:pt>
    <dgm:pt modelId="{9395D9F7-20FD-4F74-AEFE-BF2D2792D69F}" type="parTrans" cxnId="{1ABD8451-083C-43F4-80E8-CAA105FD2CCC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DCF2700C-3D0E-4CB4-9B7B-45FA3106B911}" type="sibTrans" cxnId="{1ABD8451-083C-43F4-80E8-CAA105FD2CCC}">
      <dgm:prSet/>
      <dgm:spPr/>
      <dgm:t>
        <a:bodyPr/>
        <a:lstStyle/>
        <a:p>
          <a:endParaRPr lang="sl-SI">
            <a:ln>
              <a:solidFill>
                <a:schemeClr val="tx1"/>
              </a:solidFill>
            </a:ln>
            <a:solidFill>
              <a:srgbClr val="3399FF"/>
            </a:solidFill>
          </a:endParaRPr>
        </a:p>
      </dgm:t>
    </dgm:pt>
    <dgm:pt modelId="{19275204-8EDC-44DE-9E0E-4A01EFB1B947}" type="pres">
      <dgm:prSet presAssocID="{E79DD271-23AA-48AB-A06B-44E61233F34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E1C9CE9-AD6E-4C34-B513-3AEB2F478393}" type="pres">
      <dgm:prSet presAssocID="{E7C9E2D2-1569-47F6-A4F7-29B95426A137}" presName="hierRoot1" presStyleCnt="0">
        <dgm:presLayoutVars>
          <dgm:hierBranch/>
        </dgm:presLayoutVars>
      </dgm:prSet>
      <dgm:spPr/>
    </dgm:pt>
    <dgm:pt modelId="{CF5302A3-4D38-489C-AFBC-15F5797E5D8C}" type="pres">
      <dgm:prSet presAssocID="{E7C9E2D2-1569-47F6-A4F7-29B95426A137}" presName="rootComposite1" presStyleCnt="0"/>
      <dgm:spPr/>
    </dgm:pt>
    <dgm:pt modelId="{B14B58A7-3686-4EC6-87F0-075FF108A1BB}" type="pres">
      <dgm:prSet presAssocID="{E7C9E2D2-1569-47F6-A4F7-29B95426A137}" presName="rootText1" presStyleLbl="node0" presStyleIdx="0" presStyleCnt="1" custScaleX="280151" custScaleY="296079" custLinFactX="53412" custLinFactY="-93289" custLinFactNeighborX="100000" custLinFactNeighborY="-100000">
        <dgm:presLayoutVars>
          <dgm:chPref val="3"/>
        </dgm:presLayoutVars>
      </dgm:prSet>
      <dgm:spPr/>
    </dgm:pt>
    <dgm:pt modelId="{2DDEC446-AB30-4E31-B778-CF65B4AFBC31}" type="pres">
      <dgm:prSet presAssocID="{E7C9E2D2-1569-47F6-A4F7-29B95426A137}" presName="rootConnector1" presStyleLbl="node1" presStyleIdx="0" presStyleCnt="0"/>
      <dgm:spPr/>
    </dgm:pt>
    <dgm:pt modelId="{EA967CBE-053F-470E-A4B1-94C5E30B0C76}" type="pres">
      <dgm:prSet presAssocID="{E7C9E2D2-1569-47F6-A4F7-29B95426A137}" presName="hierChild2" presStyleCnt="0"/>
      <dgm:spPr/>
    </dgm:pt>
    <dgm:pt modelId="{B59AEC44-7BA4-4E8E-BCEE-6E25BA9C9D38}" type="pres">
      <dgm:prSet presAssocID="{75DD46AB-22A5-4429-AB7A-5A509A14926E}" presName="Name35" presStyleLbl="parChTrans1D2" presStyleIdx="0" presStyleCnt="4"/>
      <dgm:spPr/>
    </dgm:pt>
    <dgm:pt modelId="{9E3880A6-2D82-4E44-A8DB-1F1505E768A1}" type="pres">
      <dgm:prSet presAssocID="{D64E71B1-21FE-4A7E-836C-ECE38EDAA09A}" presName="hierRoot2" presStyleCnt="0">
        <dgm:presLayoutVars>
          <dgm:hierBranch/>
        </dgm:presLayoutVars>
      </dgm:prSet>
      <dgm:spPr/>
    </dgm:pt>
    <dgm:pt modelId="{5E93215F-516D-42AB-B452-FD493CC1B77C}" type="pres">
      <dgm:prSet presAssocID="{D64E71B1-21FE-4A7E-836C-ECE38EDAA09A}" presName="rootComposite" presStyleCnt="0"/>
      <dgm:spPr/>
    </dgm:pt>
    <dgm:pt modelId="{A1320B23-B0F7-4338-A4DB-8D487482CD1F}" type="pres">
      <dgm:prSet presAssocID="{D64E71B1-21FE-4A7E-836C-ECE38EDAA09A}" presName="rootText" presStyleLbl="node2" presStyleIdx="0" presStyleCnt="4" custScaleX="157306" custScaleY="178631" custLinFactNeighborX="13026" custLinFactNeighborY="-2064">
        <dgm:presLayoutVars>
          <dgm:chPref val="3"/>
        </dgm:presLayoutVars>
      </dgm:prSet>
      <dgm:spPr/>
    </dgm:pt>
    <dgm:pt modelId="{FD1A65A3-CC9A-4F86-AACB-558D7D63FE32}" type="pres">
      <dgm:prSet presAssocID="{D64E71B1-21FE-4A7E-836C-ECE38EDAA09A}" presName="rootConnector" presStyleLbl="node2" presStyleIdx="0" presStyleCnt="4"/>
      <dgm:spPr/>
    </dgm:pt>
    <dgm:pt modelId="{F7FC1B89-C2E5-4E24-8A12-60C4EEE36DDB}" type="pres">
      <dgm:prSet presAssocID="{D64E71B1-21FE-4A7E-836C-ECE38EDAA09A}" presName="hierChild4" presStyleCnt="0"/>
      <dgm:spPr/>
    </dgm:pt>
    <dgm:pt modelId="{79DF1D0E-9F6E-4A53-A15E-063E9E411AB0}" type="pres">
      <dgm:prSet presAssocID="{D64E71B1-21FE-4A7E-836C-ECE38EDAA09A}" presName="hierChild5" presStyleCnt="0"/>
      <dgm:spPr/>
    </dgm:pt>
    <dgm:pt modelId="{B2326F5C-80F5-4793-8982-0CDF6D2CA50C}" type="pres">
      <dgm:prSet presAssocID="{5EAD99B5-7701-44B7-BE4C-145AB6C4BA73}" presName="Name35" presStyleLbl="parChTrans1D2" presStyleIdx="1" presStyleCnt="4"/>
      <dgm:spPr/>
    </dgm:pt>
    <dgm:pt modelId="{C31AB80D-0661-46E1-8719-FFEAED08FF63}" type="pres">
      <dgm:prSet presAssocID="{B6306E29-8A55-42B3-9404-20D3ABF319AF}" presName="hierRoot2" presStyleCnt="0">
        <dgm:presLayoutVars>
          <dgm:hierBranch/>
        </dgm:presLayoutVars>
      </dgm:prSet>
      <dgm:spPr/>
    </dgm:pt>
    <dgm:pt modelId="{CED8EF06-7927-47FF-82C1-0E66F810D6CB}" type="pres">
      <dgm:prSet presAssocID="{B6306E29-8A55-42B3-9404-20D3ABF319AF}" presName="rootComposite" presStyleCnt="0"/>
      <dgm:spPr/>
    </dgm:pt>
    <dgm:pt modelId="{76E5CAB5-5349-4035-81AC-4777A7C766BB}" type="pres">
      <dgm:prSet presAssocID="{B6306E29-8A55-42B3-9404-20D3ABF319AF}" presName="rootText" presStyleLbl="node2" presStyleIdx="1" presStyleCnt="4" custScaleX="179767" custScaleY="177198" custLinFactNeighborX="77888" custLinFactNeighborY="-6378">
        <dgm:presLayoutVars>
          <dgm:chPref val="3"/>
        </dgm:presLayoutVars>
      </dgm:prSet>
      <dgm:spPr/>
    </dgm:pt>
    <dgm:pt modelId="{B7AF9BBD-1604-4FC5-B8FD-873E9782D256}" type="pres">
      <dgm:prSet presAssocID="{B6306E29-8A55-42B3-9404-20D3ABF319AF}" presName="rootConnector" presStyleLbl="node2" presStyleIdx="1" presStyleCnt="4"/>
      <dgm:spPr/>
    </dgm:pt>
    <dgm:pt modelId="{B46D5CD5-88CC-4132-8B7C-4CEB7138598F}" type="pres">
      <dgm:prSet presAssocID="{B6306E29-8A55-42B3-9404-20D3ABF319AF}" presName="hierChild4" presStyleCnt="0"/>
      <dgm:spPr/>
    </dgm:pt>
    <dgm:pt modelId="{CCFE0080-0424-4FF1-9ADB-08DC5830D65E}" type="pres">
      <dgm:prSet presAssocID="{B6306E29-8A55-42B3-9404-20D3ABF319AF}" presName="hierChild5" presStyleCnt="0"/>
      <dgm:spPr/>
    </dgm:pt>
    <dgm:pt modelId="{B3D7826E-331F-4E16-8957-4A1C88B4D6F7}" type="pres">
      <dgm:prSet presAssocID="{1685381E-2491-4E2F-9253-EDFE1E3EAA51}" presName="Name35" presStyleLbl="parChTrans1D2" presStyleIdx="2" presStyleCnt="4"/>
      <dgm:spPr/>
    </dgm:pt>
    <dgm:pt modelId="{64F9B50B-111E-4F46-956C-7CF52A051434}" type="pres">
      <dgm:prSet presAssocID="{58EA26C2-4136-4BCE-812D-744B9E37CF6B}" presName="hierRoot2" presStyleCnt="0">
        <dgm:presLayoutVars>
          <dgm:hierBranch/>
        </dgm:presLayoutVars>
      </dgm:prSet>
      <dgm:spPr/>
    </dgm:pt>
    <dgm:pt modelId="{CC2C56FB-3C08-4A43-BCA9-4ACFE2B843E5}" type="pres">
      <dgm:prSet presAssocID="{58EA26C2-4136-4BCE-812D-744B9E37CF6B}" presName="rootComposite" presStyleCnt="0"/>
      <dgm:spPr/>
    </dgm:pt>
    <dgm:pt modelId="{8B555C44-CCE3-4A85-920E-EFC3075BC4FB}" type="pres">
      <dgm:prSet presAssocID="{58EA26C2-4136-4BCE-812D-744B9E37CF6B}" presName="rootText" presStyleLbl="node2" presStyleIdx="2" presStyleCnt="4" custScaleX="150666" custScaleY="163400" custLinFactX="35316" custLinFactNeighborX="100000" custLinFactNeighborY="-3991">
        <dgm:presLayoutVars>
          <dgm:chPref val="3"/>
        </dgm:presLayoutVars>
      </dgm:prSet>
      <dgm:spPr/>
    </dgm:pt>
    <dgm:pt modelId="{557F8098-139C-4722-9E76-27A00772AA49}" type="pres">
      <dgm:prSet presAssocID="{58EA26C2-4136-4BCE-812D-744B9E37CF6B}" presName="rootConnector" presStyleLbl="node2" presStyleIdx="2" presStyleCnt="4"/>
      <dgm:spPr/>
    </dgm:pt>
    <dgm:pt modelId="{63CEFDA1-795A-4018-A9D7-C7F286BAA38F}" type="pres">
      <dgm:prSet presAssocID="{58EA26C2-4136-4BCE-812D-744B9E37CF6B}" presName="hierChild4" presStyleCnt="0"/>
      <dgm:spPr/>
    </dgm:pt>
    <dgm:pt modelId="{2493CD19-AFF3-420B-9F72-175B5072F6DD}" type="pres">
      <dgm:prSet presAssocID="{58EA26C2-4136-4BCE-812D-744B9E37CF6B}" presName="hierChild5" presStyleCnt="0"/>
      <dgm:spPr/>
    </dgm:pt>
    <dgm:pt modelId="{3F232B0B-C94C-45DB-AAD5-E1454BDD01A4}" type="pres">
      <dgm:prSet presAssocID="{FEB7EBE1-6AA1-421E-8122-3E0AE730253C}" presName="Name35" presStyleLbl="parChTrans1D2" presStyleIdx="3" presStyleCnt="4"/>
      <dgm:spPr/>
    </dgm:pt>
    <dgm:pt modelId="{DE3B575A-162E-4437-87CE-A3196B474675}" type="pres">
      <dgm:prSet presAssocID="{B4113546-36BD-4525-B187-C05B76A50C3F}" presName="hierRoot2" presStyleCnt="0">
        <dgm:presLayoutVars>
          <dgm:hierBranch/>
        </dgm:presLayoutVars>
      </dgm:prSet>
      <dgm:spPr/>
    </dgm:pt>
    <dgm:pt modelId="{AC3F61F4-F55A-4036-BCB9-92EE558557F0}" type="pres">
      <dgm:prSet presAssocID="{B4113546-36BD-4525-B187-C05B76A50C3F}" presName="rootComposite" presStyleCnt="0"/>
      <dgm:spPr/>
    </dgm:pt>
    <dgm:pt modelId="{DE960A2D-1A42-449F-8619-FC1744BCA118}" type="pres">
      <dgm:prSet presAssocID="{B4113546-36BD-4525-B187-C05B76A50C3F}" presName="rootText" presStyleLbl="node2" presStyleIdx="3" presStyleCnt="4" custScaleX="147521" custScaleY="162513" custLinFactX="92744" custLinFactNeighborX="100000" custLinFactNeighborY="-6378">
        <dgm:presLayoutVars>
          <dgm:chPref val="3"/>
        </dgm:presLayoutVars>
      </dgm:prSet>
      <dgm:spPr/>
    </dgm:pt>
    <dgm:pt modelId="{6A0C1483-390B-4927-9692-3E541C3F30A9}" type="pres">
      <dgm:prSet presAssocID="{B4113546-36BD-4525-B187-C05B76A50C3F}" presName="rootConnector" presStyleLbl="node2" presStyleIdx="3" presStyleCnt="4"/>
      <dgm:spPr/>
    </dgm:pt>
    <dgm:pt modelId="{E874612F-9B30-452E-BA4F-1977F33524C5}" type="pres">
      <dgm:prSet presAssocID="{B4113546-36BD-4525-B187-C05B76A50C3F}" presName="hierChild4" presStyleCnt="0"/>
      <dgm:spPr/>
    </dgm:pt>
    <dgm:pt modelId="{55EAA237-EB5D-4497-A37B-0A46CC213499}" type="pres">
      <dgm:prSet presAssocID="{2AC5C5D1-C368-4B70-ACD6-853388286971}" presName="Name35" presStyleLbl="parChTrans1D3" presStyleIdx="0" presStyleCnt="8"/>
      <dgm:spPr/>
    </dgm:pt>
    <dgm:pt modelId="{C4CABF68-8973-47CA-B615-2D2EE1AC8837}" type="pres">
      <dgm:prSet presAssocID="{E64FC06F-185A-459E-A41B-486D5CE503B6}" presName="hierRoot2" presStyleCnt="0">
        <dgm:presLayoutVars>
          <dgm:hierBranch val="r"/>
        </dgm:presLayoutVars>
      </dgm:prSet>
      <dgm:spPr/>
    </dgm:pt>
    <dgm:pt modelId="{1D7CADC3-6628-4FA9-8C1B-6AE93EB96926}" type="pres">
      <dgm:prSet presAssocID="{E64FC06F-185A-459E-A41B-486D5CE503B6}" presName="rootComposite" presStyleCnt="0"/>
      <dgm:spPr/>
    </dgm:pt>
    <dgm:pt modelId="{3DF10D17-6FC7-4EC0-8F4A-D89C2E0CB5E3}" type="pres">
      <dgm:prSet presAssocID="{E64FC06F-185A-459E-A41B-486D5CE503B6}" presName="rootText" presStyleLbl="node3" presStyleIdx="0" presStyleCnt="8" custScaleY="144765">
        <dgm:presLayoutVars>
          <dgm:chPref val="3"/>
        </dgm:presLayoutVars>
      </dgm:prSet>
      <dgm:spPr/>
    </dgm:pt>
    <dgm:pt modelId="{99CA08A3-3510-4C9D-9145-A6E6FF8EC138}" type="pres">
      <dgm:prSet presAssocID="{E64FC06F-185A-459E-A41B-486D5CE503B6}" presName="rootConnector" presStyleLbl="node3" presStyleIdx="0" presStyleCnt="8"/>
      <dgm:spPr/>
    </dgm:pt>
    <dgm:pt modelId="{4C6D5429-0075-4024-B6BA-F8A8C15EE5A4}" type="pres">
      <dgm:prSet presAssocID="{E64FC06F-185A-459E-A41B-486D5CE503B6}" presName="hierChild4" presStyleCnt="0"/>
      <dgm:spPr/>
    </dgm:pt>
    <dgm:pt modelId="{A306F74B-6A8A-4DBC-A965-9988B050EA0F}" type="pres">
      <dgm:prSet presAssocID="{E64FC06F-185A-459E-A41B-486D5CE503B6}" presName="hierChild5" presStyleCnt="0"/>
      <dgm:spPr/>
    </dgm:pt>
    <dgm:pt modelId="{0311424A-6037-46CC-821E-2B92046DB67B}" type="pres">
      <dgm:prSet presAssocID="{07D977DC-F437-4FD5-9C27-A34C65A339B5}" presName="Name35" presStyleLbl="parChTrans1D3" presStyleIdx="1" presStyleCnt="8"/>
      <dgm:spPr/>
    </dgm:pt>
    <dgm:pt modelId="{99E2BA84-ADB4-4729-B839-BA9C59A14BC9}" type="pres">
      <dgm:prSet presAssocID="{6A850DD4-4E2F-48E9-9E68-18C1056B06A7}" presName="hierRoot2" presStyleCnt="0">
        <dgm:presLayoutVars>
          <dgm:hierBranch val="r"/>
        </dgm:presLayoutVars>
      </dgm:prSet>
      <dgm:spPr/>
    </dgm:pt>
    <dgm:pt modelId="{CFAA940B-DE12-4A80-8E15-E1CCD8104FDD}" type="pres">
      <dgm:prSet presAssocID="{6A850DD4-4E2F-48E9-9E68-18C1056B06A7}" presName="rootComposite" presStyleCnt="0"/>
      <dgm:spPr/>
    </dgm:pt>
    <dgm:pt modelId="{0D8D9257-D5F2-4BFB-B8F6-B351563C8D9E}" type="pres">
      <dgm:prSet presAssocID="{6A850DD4-4E2F-48E9-9E68-18C1056B06A7}" presName="rootText" presStyleLbl="node3" presStyleIdx="1" presStyleCnt="8" custScaleY="144516">
        <dgm:presLayoutVars>
          <dgm:chPref val="3"/>
        </dgm:presLayoutVars>
      </dgm:prSet>
      <dgm:spPr/>
    </dgm:pt>
    <dgm:pt modelId="{55D35872-8312-4B54-9B8A-57E84B9D9DB5}" type="pres">
      <dgm:prSet presAssocID="{6A850DD4-4E2F-48E9-9E68-18C1056B06A7}" presName="rootConnector" presStyleLbl="node3" presStyleIdx="1" presStyleCnt="8"/>
      <dgm:spPr/>
    </dgm:pt>
    <dgm:pt modelId="{22DE26DD-77B6-480B-8554-05D60567E0B5}" type="pres">
      <dgm:prSet presAssocID="{6A850DD4-4E2F-48E9-9E68-18C1056B06A7}" presName="hierChild4" presStyleCnt="0"/>
      <dgm:spPr/>
    </dgm:pt>
    <dgm:pt modelId="{A9C45E56-7D48-44AB-9091-F117943BB6B1}" type="pres">
      <dgm:prSet presAssocID="{6A850DD4-4E2F-48E9-9E68-18C1056B06A7}" presName="hierChild5" presStyleCnt="0"/>
      <dgm:spPr/>
    </dgm:pt>
    <dgm:pt modelId="{76C3E4D9-B5F1-4AE3-80F4-120081516CB3}" type="pres">
      <dgm:prSet presAssocID="{91E1A6E6-4279-411C-9665-A3B9B9BC6DD0}" presName="Name35" presStyleLbl="parChTrans1D3" presStyleIdx="2" presStyleCnt="8"/>
      <dgm:spPr/>
    </dgm:pt>
    <dgm:pt modelId="{AEDF0B3A-F143-49C3-B398-DBED70A8A0D5}" type="pres">
      <dgm:prSet presAssocID="{C4470FD2-0613-4C3D-BA66-4AAB0E3F2AA9}" presName="hierRoot2" presStyleCnt="0">
        <dgm:presLayoutVars>
          <dgm:hierBranch val="r"/>
        </dgm:presLayoutVars>
      </dgm:prSet>
      <dgm:spPr/>
    </dgm:pt>
    <dgm:pt modelId="{ABFC81CA-0865-4D1E-80DC-E5CAD3313121}" type="pres">
      <dgm:prSet presAssocID="{C4470FD2-0613-4C3D-BA66-4AAB0E3F2AA9}" presName="rootComposite" presStyleCnt="0"/>
      <dgm:spPr/>
    </dgm:pt>
    <dgm:pt modelId="{89A2A19C-66B0-448E-93D4-D14DB65A29F8}" type="pres">
      <dgm:prSet presAssocID="{C4470FD2-0613-4C3D-BA66-4AAB0E3F2AA9}" presName="rootText" presStyleLbl="node3" presStyleIdx="2" presStyleCnt="8" custScaleY="148838">
        <dgm:presLayoutVars>
          <dgm:chPref val="3"/>
        </dgm:presLayoutVars>
      </dgm:prSet>
      <dgm:spPr/>
    </dgm:pt>
    <dgm:pt modelId="{942470EF-6DF5-4D51-A788-2A6D2694F4E3}" type="pres">
      <dgm:prSet presAssocID="{C4470FD2-0613-4C3D-BA66-4AAB0E3F2AA9}" presName="rootConnector" presStyleLbl="node3" presStyleIdx="2" presStyleCnt="8"/>
      <dgm:spPr/>
    </dgm:pt>
    <dgm:pt modelId="{8E002FB9-77B2-48CE-9B84-2DBEC09235AF}" type="pres">
      <dgm:prSet presAssocID="{C4470FD2-0613-4C3D-BA66-4AAB0E3F2AA9}" presName="hierChild4" presStyleCnt="0"/>
      <dgm:spPr/>
    </dgm:pt>
    <dgm:pt modelId="{56FE80D8-9BCF-4613-8E02-48258D3CBDB8}" type="pres">
      <dgm:prSet presAssocID="{C4470FD2-0613-4C3D-BA66-4AAB0E3F2AA9}" presName="hierChild5" presStyleCnt="0"/>
      <dgm:spPr/>
    </dgm:pt>
    <dgm:pt modelId="{9B8D2233-232C-4658-8941-B3B420CC9221}" type="pres">
      <dgm:prSet presAssocID="{3CEF93B8-08AE-482D-8820-8CABAEA350B9}" presName="Name35" presStyleLbl="parChTrans1D3" presStyleIdx="3" presStyleCnt="8"/>
      <dgm:spPr/>
    </dgm:pt>
    <dgm:pt modelId="{3FAC3289-F296-474A-8152-AC06AE70010A}" type="pres">
      <dgm:prSet presAssocID="{45A71F9F-0769-4E2E-94F3-BE2F68094F02}" presName="hierRoot2" presStyleCnt="0">
        <dgm:presLayoutVars>
          <dgm:hierBranch val="r"/>
        </dgm:presLayoutVars>
      </dgm:prSet>
      <dgm:spPr/>
    </dgm:pt>
    <dgm:pt modelId="{36D39F7C-9E9D-41A7-9FEA-B3F6C7B293DA}" type="pres">
      <dgm:prSet presAssocID="{45A71F9F-0769-4E2E-94F3-BE2F68094F02}" presName="rootComposite" presStyleCnt="0"/>
      <dgm:spPr/>
    </dgm:pt>
    <dgm:pt modelId="{7197EAD5-E224-4AF4-91B5-9BBB4B067849}" type="pres">
      <dgm:prSet presAssocID="{45A71F9F-0769-4E2E-94F3-BE2F68094F02}" presName="rootText" presStyleLbl="node3" presStyleIdx="3" presStyleCnt="8" custScaleY="149553">
        <dgm:presLayoutVars>
          <dgm:chPref val="3"/>
        </dgm:presLayoutVars>
      </dgm:prSet>
      <dgm:spPr/>
    </dgm:pt>
    <dgm:pt modelId="{3F7DD500-0DB0-4C43-8F35-C9204BADBC64}" type="pres">
      <dgm:prSet presAssocID="{45A71F9F-0769-4E2E-94F3-BE2F68094F02}" presName="rootConnector" presStyleLbl="node3" presStyleIdx="3" presStyleCnt="8"/>
      <dgm:spPr/>
    </dgm:pt>
    <dgm:pt modelId="{41C5E095-2298-4AC6-8429-0439ED2580E6}" type="pres">
      <dgm:prSet presAssocID="{45A71F9F-0769-4E2E-94F3-BE2F68094F02}" presName="hierChild4" presStyleCnt="0"/>
      <dgm:spPr/>
    </dgm:pt>
    <dgm:pt modelId="{97A66FA1-BF75-4D77-A806-37CDF5C7C012}" type="pres">
      <dgm:prSet presAssocID="{45A71F9F-0769-4E2E-94F3-BE2F68094F02}" presName="hierChild5" presStyleCnt="0"/>
      <dgm:spPr/>
    </dgm:pt>
    <dgm:pt modelId="{BB9A21EE-F9C0-4E84-A57D-B8C046EACB8A}" type="pres">
      <dgm:prSet presAssocID="{5E228AFB-B5EC-4317-81F7-0A9F7D9BC624}" presName="Name35" presStyleLbl="parChTrans1D3" presStyleIdx="4" presStyleCnt="8"/>
      <dgm:spPr/>
    </dgm:pt>
    <dgm:pt modelId="{EC49DC69-FFC8-43FA-83E5-E1C95FE0E924}" type="pres">
      <dgm:prSet presAssocID="{5E2F966B-9687-45B4-AE9D-7E06444C24C4}" presName="hierRoot2" presStyleCnt="0">
        <dgm:presLayoutVars>
          <dgm:hierBranch val="r"/>
        </dgm:presLayoutVars>
      </dgm:prSet>
      <dgm:spPr/>
    </dgm:pt>
    <dgm:pt modelId="{5EE78C5C-6773-42E1-B067-1AA36DBCD097}" type="pres">
      <dgm:prSet presAssocID="{5E2F966B-9687-45B4-AE9D-7E06444C24C4}" presName="rootComposite" presStyleCnt="0"/>
      <dgm:spPr/>
    </dgm:pt>
    <dgm:pt modelId="{29BDC9DA-7E14-4751-A51E-3F4BCBDDC624}" type="pres">
      <dgm:prSet presAssocID="{5E2F966B-9687-45B4-AE9D-7E06444C24C4}" presName="rootText" presStyleLbl="node3" presStyleIdx="4" presStyleCnt="8" custScaleY="149553">
        <dgm:presLayoutVars>
          <dgm:chPref val="3"/>
        </dgm:presLayoutVars>
      </dgm:prSet>
      <dgm:spPr/>
    </dgm:pt>
    <dgm:pt modelId="{2B706771-FDFE-430B-B69B-B716A24FCB4F}" type="pres">
      <dgm:prSet presAssocID="{5E2F966B-9687-45B4-AE9D-7E06444C24C4}" presName="rootConnector" presStyleLbl="node3" presStyleIdx="4" presStyleCnt="8"/>
      <dgm:spPr/>
    </dgm:pt>
    <dgm:pt modelId="{D450D716-8269-440A-A415-0C21C0E78866}" type="pres">
      <dgm:prSet presAssocID="{5E2F966B-9687-45B4-AE9D-7E06444C24C4}" presName="hierChild4" presStyleCnt="0"/>
      <dgm:spPr/>
    </dgm:pt>
    <dgm:pt modelId="{DFD6B4CC-4BDD-48B8-8FFE-B44BD19BCACB}" type="pres">
      <dgm:prSet presAssocID="{5E2F966B-9687-45B4-AE9D-7E06444C24C4}" presName="hierChild5" presStyleCnt="0"/>
      <dgm:spPr/>
    </dgm:pt>
    <dgm:pt modelId="{C3E531C2-BF31-4110-BDF8-671E328F93E0}" type="pres">
      <dgm:prSet presAssocID="{D736FED1-F101-4EB4-9A43-848BAF6BDC33}" presName="Name35" presStyleLbl="parChTrans1D3" presStyleIdx="5" presStyleCnt="8"/>
      <dgm:spPr/>
    </dgm:pt>
    <dgm:pt modelId="{F21608A1-F693-4B8F-A17F-94A4C529A9CF}" type="pres">
      <dgm:prSet presAssocID="{464E1F94-854D-4BB9-9AE2-0625CC651E87}" presName="hierRoot2" presStyleCnt="0">
        <dgm:presLayoutVars>
          <dgm:hierBranch val="r"/>
        </dgm:presLayoutVars>
      </dgm:prSet>
      <dgm:spPr/>
    </dgm:pt>
    <dgm:pt modelId="{1100EF1D-A3B9-487B-98B9-721D29CCB3A6}" type="pres">
      <dgm:prSet presAssocID="{464E1F94-854D-4BB9-9AE2-0625CC651E87}" presName="rootComposite" presStyleCnt="0"/>
      <dgm:spPr/>
    </dgm:pt>
    <dgm:pt modelId="{25B77025-3162-49B6-8A23-08516AB8E181}" type="pres">
      <dgm:prSet presAssocID="{464E1F94-854D-4BB9-9AE2-0625CC651E87}" presName="rootText" presStyleLbl="node3" presStyleIdx="5" presStyleCnt="8" custScaleY="149554">
        <dgm:presLayoutVars>
          <dgm:chPref val="3"/>
        </dgm:presLayoutVars>
      </dgm:prSet>
      <dgm:spPr/>
    </dgm:pt>
    <dgm:pt modelId="{3E97C7A6-B93E-4174-80EC-B30ED00FDD2D}" type="pres">
      <dgm:prSet presAssocID="{464E1F94-854D-4BB9-9AE2-0625CC651E87}" presName="rootConnector" presStyleLbl="node3" presStyleIdx="5" presStyleCnt="8"/>
      <dgm:spPr/>
    </dgm:pt>
    <dgm:pt modelId="{0F83D126-DB5D-40D2-9660-4DF06E7EE7D6}" type="pres">
      <dgm:prSet presAssocID="{464E1F94-854D-4BB9-9AE2-0625CC651E87}" presName="hierChild4" presStyleCnt="0"/>
      <dgm:spPr/>
    </dgm:pt>
    <dgm:pt modelId="{9F26933B-505B-478B-B68F-ED04379BE1EE}" type="pres">
      <dgm:prSet presAssocID="{464E1F94-854D-4BB9-9AE2-0625CC651E87}" presName="hierChild5" presStyleCnt="0"/>
      <dgm:spPr/>
    </dgm:pt>
    <dgm:pt modelId="{488E8010-69B3-49A6-AB2E-45061B5D8B6B}" type="pres">
      <dgm:prSet presAssocID="{6E06C4EC-B2A3-400A-AF77-71EE1A3E9579}" presName="Name35" presStyleLbl="parChTrans1D3" presStyleIdx="6" presStyleCnt="8"/>
      <dgm:spPr/>
    </dgm:pt>
    <dgm:pt modelId="{EB3016B5-058E-4B3E-B731-C5244E5FB06B}" type="pres">
      <dgm:prSet presAssocID="{5B57D510-3E81-4612-9D84-6FBA1BED74E2}" presName="hierRoot2" presStyleCnt="0">
        <dgm:presLayoutVars>
          <dgm:hierBranch val="r"/>
        </dgm:presLayoutVars>
      </dgm:prSet>
      <dgm:spPr/>
    </dgm:pt>
    <dgm:pt modelId="{814D25BE-A7EB-4CD3-8D09-9B4CD032F9B5}" type="pres">
      <dgm:prSet presAssocID="{5B57D510-3E81-4612-9D84-6FBA1BED74E2}" presName="rootComposite" presStyleCnt="0"/>
      <dgm:spPr/>
    </dgm:pt>
    <dgm:pt modelId="{4BE9EAF9-898C-4E0E-9107-5208C328053E}" type="pres">
      <dgm:prSet presAssocID="{5B57D510-3E81-4612-9D84-6FBA1BED74E2}" presName="rootText" presStyleLbl="node3" presStyleIdx="6" presStyleCnt="8" custScaleY="144985">
        <dgm:presLayoutVars>
          <dgm:chPref val="3"/>
        </dgm:presLayoutVars>
      </dgm:prSet>
      <dgm:spPr/>
    </dgm:pt>
    <dgm:pt modelId="{3686BBC2-E3C3-40EC-99D0-B797FD019A5A}" type="pres">
      <dgm:prSet presAssocID="{5B57D510-3E81-4612-9D84-6FBA1BED74E2}" presName="rootConnector" presStyleLbl="node3" presStyleIdx="6" presStyleCnt="8"/>
      <dgm:spPr/>
    </dgm:pt>
    <dgm:pt modelId="{A69801DC-F2CC-4AFB-91F3-28CE07D72BB8}" type="pres">
      <dgm:prSet presAssocID="{5B57D510-3E81-4612-9D84-6FBA1BED74E2}" presName="hierChild4" presStyleCnt="0"/>
      <dgm:spPr/>
    </dgm:pt>
    <dgm:pt modelId="{39182DAA-9845-406B-8A17-AE9D5F569A63}" type="pres">
      <dgm:prSet presAssocID="{5B57D510-3E81-4612-9D84-6FBA1BED74E2}" presName="hierChild5" presStyleCnt="0"/>
      <dgm:spPr/>
    </dgm:pt>
    <dgm:pt modelId="{79254272-0221-495D-8E77-BFB2ED1B30DD}" type="pres">
      <dgm:prSet presAssocID="{9395D9F7-20FD-4F74-AEFE-BF2D2792D69F}" presName="Name35" presStyleLbl="parChTrans1D3" presStyleIdx="7" presStyleCnt="8"/>
      <dgm:spPr/>
    </dgm:pt>
    <dgm:pt modelId="{4D196212-83BB-4222-8089-CEB59B2337DA}" type="pres">
      <dgm:prSet presAssocID="{7F1748BC-AB32-4308-BF66-59641B9741B4}" presName="hierRoot2" presStyleCnt="0">
        <dgm:presLayoutVars>
          <dgm:hierBranch val="r"/>
        </dgm:presLayoutVars>
      </dgm:prSet>
      <dgm:spPr/>
    </dgm:pt>
    <dgm:pt modelId="{D69851A7-2F9C-4E78-98D1-4BD10255D710}" type="pres">
      <dgm:prSet presAssocID="{7F1748BC-AB32-4308-BF66-59641B9741B4}" presName="rootComposite" presStyleCnt="0"/>
      <dgm:spPr/>
    </dgm:pt>
    <dgm:pt modelId="{BAF6F8B0-C799-4BFB-AFFF-BC69F7996910}" type="pres">
      <dgm:prSet presAssocID="{7F1748BC-AB32-4308-BF66-59641B9741B4}" presName="rootText" presStyleLbl="node3" presStyleIdx="7" presStyleCnt="8" custScaleY="144986">
        <dgm:presLayoutVars>
          <dgm:chPref val="3"/>
        </dgm:presLayoutVars>
      </dgm:prSet>
      <dgm:spPr/>
    </dgm:pt>
    <dgm:pt modelId="{74CAFF1E-EFF5-4A99-A118-EEE3206DF130}" type="pres">
      <dgm:prSet presAssocID="{7F1748BC-AB32-4308-BF66-59641B9741B4}" presName="rootConnector" presStyleLbl="node3" presStyleIdx="7" presStyleCnt="8"/>
      <dgm:spPr/>
    </dgm:pt>
    <dgm:pt modelId="{1B577B26-4EA9-44E2-82EF-509A670AA091}" type="pres">
      <dgm:prSet presAssocID="{7F1748BC-AB32-4308-BF66-59641B9741B4}" presName="hierChild4" presStyleCnt="0"/>
      <dgm:spPr/>
    </dgm:pt>
    <dgm:pt modelId="{C634523C-F41F-4442-8FC3-485E6ABC9064}" type="pres">
      <dgm:prSet presAssocID="{7F1748BC-AB32-4308-BF66-59641B9741B4}" presName="hierChild5" presStyleCnt="0"/>
      <dgm:spPr/>
    </dgm:pt>
    <dgm:pt modelId="{07DBFA3C-8D48-44DE-A57E-99EF769E18DB}" type="pres">
      <dgm:prSet presAssocID="{B4113546-36BD-4525-B187-C05B76A50C3F}" presName="hierChild5" presStyleCnt="0"/>
      <dgm:spPr/>
    </dgm:pt>
    <dgm:pt modelId="{463311EE-B8B5-451B-AFC3-9988AB904C03}" type="pres">
      <dgm:prSet presAssocID="{E7C9E2D2-1569-47F6-A4F7-29B95426A137}" presName="hierChild3" presStyleCnt="0"/>
      <dgm:spPr/>
    </dgm:pt>
  </dgm:ptLst>
  <dgm:cxnLst>
    <dgm:cxn modelId="{0A3B1B00-9808-4766-B839-E75A8BEFE3FE}" type="presOf" srcId="{464E1F94-854D-4BB9-9AE2-0625CC651E87}" destId="{25B77025-3162-49B6-8A23-08516AB8E181}" srcOrd="0" destOrd="0" presId="urn:microsoft.com/office/officeart/2005/8/layout/orgChart1"/>
    <dgm:cxn modelId="{1CD05D03-33ED-4B21-B214-5CC91D33C0F4}" type="presOf" srcId="{9395D9F7-20FD-4F74-AEFE-BF2D2792D69F}" destId="{79254272-0221-495D-8E77-BFB2ED1B30DD}" srcOrd="0" destOrd="0" presId="urn:microsoft.com/office/officeart/2005/8/layout/orgChart1"/>
    <dgm:cxn modelId="{8F478303-3C0E-4A4F-9CD8-0D2EEB655310}" type="presOf" srcId="{6A850DD4-4E2F-48E9-9E68-18C1056B06A7}" destId="{55D35872-8312-4B54-9B8A-57E84B9D9DB5}" srcOrd="1" destOrd="0" presId="urn:microsoft.com/office/officeart/2005/8/layout/orgChart1"/>
    <dgm:cxn modelId="{391FCC05-E134-4823-8C1B-69A968714A72}" srcId="{B4113546-36BD-4525-B187-C05B76A50C3F}" destId="{5E2F966B-9687-45B4-AE9D-7E06444C24C4}" srcOrd="4" destOrd="0" parTransId="{5E228AFB-B5EC-4317-81F7-0A9F7D9BC624}" sibTransId="{CA00777F-ECEA-4379-99AB-EEF157BC47F6}"/>
    <dgm:cxn modelId="{D97B0308-DF09-4F87-AB4E-BF498E74B189}" type="presOf" srcId="{91E1A6E6-4279-411C-9665-A3B9B9BC6DD0}" destId="{76C3E4D9-B5F1-4AE3-80F4-120081516CB3}" srcOrd="0" destOrd="0" presId="urn:microsoft.com/office/officeart/2005/8/layout/orgChart1"/>
    <dgm:cxn modelId="{06B89514-A0A0-4469-AD65-700275006F95}" type="presOf" srcId="{07D977DC-F437-4FD5-9C27-A34C65A339B5}" destId="{0311424A-6037-46CC-821E-2B92046DB67B}" srcOrd="0" destOrd="0" presId="urn:microsoft.com/office/officeart/2005/8/layout/orgChart1"/>
    <dgm:cxn modelId="{3EB1AB16-EACF-4129-A5F0-C4BD25A97260}" type="presOf" srcId="{58EA26C2-4136-4BCE-812D-744B9E37CF6B}" destId="{557F8098-139C-4722-9E76-27A00772AA49}" srcOrd="1" destOrd="0" presId="urn:microsoft.com/office/officeart/2005/8/layout/orgChart1"/>
    <dgm:cxn modelId="{27AB7B18-F322-4324-B6A9-67F419FBA80F}" type="presOf" srcId="{5E228AFB-B5EC-4317-81F7-0A9F7D9BC624}" destId="{BB9A21EE-F9C0-4E84-A57D-B8C046EACB8A}" srcOrd="0" destOrd="0" presId="urn:microsoft.com/office/officeart/2005/8/layout/orgChart1"/>
    <dgm:cxn modelId="{70F84019-6A91-4354-936F-A45FB0A5F1BF}" type="presOf" srcId="{464E1F94-854D-4BB9-9AE2-0625CC651E87}" destId="{3E97C7A6-B93E-4174-80EC-B30ED00FDD2D}" srcOrd="1" destOrd="0" presId="urn:microsoft.com/office/officeart/2005/8/layout/orgChart1"/>
    <dgm:cxn modelId="{CBF46821-515A-4519-9BF4-272F8DF47E0F}" type="presOf" srcId="{E64FC06F-185A-459E-A41B-486D5CE503B6}" destId="{99CA08A3-3510-4C9D-9145-A6E6FF8EC138}" srcOrd="1" destOrd="0" presId="urn:microsoft.com/office/officeart/2005/8/layout/orgChart1"/>
    <dgm:cxn modelId="{9682EA25-2EB2-4C3C-A4CF-3860E98E906E}" type="presOf" srcId="{C4470FD2-0613-4C3D-BA66-4AAB0E3F2AA9}" destId="{89A2A19C-66B0-448E-93D4-D14DB65A29F8}" srcOrd="0" destOrd="0" presId="urn:microsoft.com/office/officeart/2005/8/layout/orgChart1"/>
    <dgm:cxn modelId="{59275F28-A8E2-4FAD-96DE-8DD29924ACB2}" type="presOf" srcId="{B6306E29-8A55-42B3-9404-20D3ABF319AF}" destId="{B7AF9BBD-1604-4FC5-B8FD-873E9782D256}" srcOrd="1" destOrd="0" presId="urn:microsoft.com/office/officeart/2005/8/layout/orgChart1"/>
    <dgm:cxn modelId="{F249A82B-A4D0-4CB6-BADD-63ACD08A480B}" srcId="{E7C9E2D2-1569-47F6-A4F7-29B95426A137}" destId="{B4113546-36BD-4525-B187-C05B76A50C3F}" srcOrd="3" destOrd="0" parTransId="{FEB7EBE1-6AA1-421E-8122-3E0AE730253C}" sibTransId="{63106670-6AC6-4356-863A-B846C18B9527}"/>
    <dgm:cxn modelId="{0983DE2B-CF12-4361-8FAF-F72A8AFAB901}" type="presOf" srcId="{7F1748BC-AB32-4308-BF66-59641B9741B4}" destId="{BAF6F8B0-C799-4BFB-AFFF-BC69F7996910}" srcOrd="0" destOrd="0" presId="urn:microsoft.com/office/officeart/2005/8/layout/orgChart1"/>
    <dgm:cxn modelId="{3E22042E-40FB-4311-B64F-CE42F3C1E114}" srcId="{E7C9E2D2-1569-47F6-A4F7-29B95426A137}" destId="{58EA26C2-4136-4BCE-812D-744B9E37CF6B}" srcOrd="2" destOrd="0" parTransId="{1685381E-2491-4E2F-9253-EDFE1E3EAA51}" sibTransId="{EF248514-4007-4ECB-AAFE-4A159A927EE3}"/>
    <dgm:cxn modelId="{3CB3E82E-A922-4872-94DD-65E2034AB8A0}" type="presOf" srcId="{E79DD271-23AA-48AB-A06B-44E61233F349}" destId="{19275204-8EDC-44DE-9E0E-4A01EFB1B947}" srcOrd="0" destOrd="0" presId="urn:microsoft.com/office/officeart/2005/8/layout/orgChart1"/>
    <dgm:cxn modelId="{46806F33-24C0-4848-B032-160B0C6C20CC}" type="presOf" srcId="{B6306E29-8A55-42B3-9404-20D3ABF319AF}" destId="{76E5CAB5-5349-4035-81AC-4777A7C766BB}" srcOrd="0" destOrd="0" presId="urn:microsoft.com/office/officeart/2005/8/layout/orgChart1"/>
    <dgm:cxn modelId="{DB297933-0251-4E76-B01E-0BD7D539408C}" type="presOf" srcId="{B4113546-36BD-4525-B187-C05B76A50C3F}" destId="{DE960A2D-1A42-449F-8619-FC1744BCA118}" srcOrd="0" destOrd="0" presId="urn:microsoft.com/office/officeart/2005/8/layout/orgChart1"/>
    <dgm:cxn modelId="{B0337234-8221-4CF7-8D25-8E641DC88FA9}" type="presOf" srcId="{D736FED1-F101-4EB4-9A43-848BAF6BDC33}" destId="{C3E531C2-BF31-4110-BDF8-671E328F93E0}" srcOrd="0" destOrd="0" presId="urn:microsoft.com/office/officeart/2005/8/layout/orgChart1"/>
    <dgm:cxn modelId="{172C4E3B-97D2-4B26-933C-1CE43581DDAA}" type="presOf" srcId="{75DD46AB-22A5-4429-AB7A-5A509A14926E}" destId="{B59AEC44-7BA4-4E8E-BCEE-6E25BA9C9D38}" srcOrd="0" destOrd="0" presId="urn:microsoft.com/office/officeart/2005/8/layout/orgChart1"/>
    <dgm:cxn modelId="{62D9B53B-716F-4EE3-841C-28CFD1A0AE9C}" type="presOf" srcId="{7F1748BC-AB32-4308-BF66-59641B9741B4}" destId="{74CAFF1E-EFF5-4A99-A118-EEE3206DF130}" srcOrd="1" destOrd="0" presId="urn:microsoft.com/office/officeart/2005/8/layout/orgChart1"/>
    <dgm:cxn modelId="{7C91FC3B-3165-492C-BE29-391CE5A5509D}" type="presOf" srcId="{45A71F9F-0769-4E2E-94F3-BE2F68094F02}" destId="{3F7DD500-0DB0-4C43-8F35-C9204BADBC64}" srcOrd="1" destOrd="0" presId="urn:microsoft.com/office/officeart/2005/8/layout/orgChart1"/>
    <dgm:cxn modelId="{A59C423E-D551-4028-B600-276B9A2BEA8F}" srcId="{E79DD271-23AA-48AB-A06B-44E61233F349}" destId="{E7C9E2D2-1569-47F6-A4F7-29B95426A137}" srcOrd="0" destOrd="0" parTransId="{7E823085-BA89-49EA-BAFE-28B9FF805C7A}" sibTransId="{AB196801-A8C3-4084-921B-C7319B06861D}"/>
    <dgm:cxn modelId="{FFA95162-881D-4A9B-A33A-286E30B642FC}" srcId="{B4113546-36BD-4525-B187-C05B76A50C3F}" destId="{6A850DD4-4E2F-48E9-9E68-18C1056B06A7}" srcOrd="1" destOrd="0" parTransId="{07D977DC-F437-4FD5-9C27-A34C65A339B5}" sibTransId="{AF0492AA-9801-4AB5-A89D-F3D577EE3FD2}"/>
    <dgm:cxn modelId="{4250E643-5B7E-4D35-A865-23F8A3DA87EB}" type="presOf" srcId="{E7C9E2D2-1569-47F6-A4F7-29B95426A137}" destId="{B14B58A7-3686-4EC6-87F0-075FF108A1BB}" srcOrd="0" destOrd="0" presId="urn:microsoft.com/office/officeart/2005/8/layout/orgChart1"/>
    <dgm:cxn modelId="{00262744-D9CA-4603-A6BF-348413643EC6}" type="presOf" srcId="{5E2F966B-9687-45B4-AE9D-7E06444C24C4}" destId="{29BDC9DA-7E14-4751-A51E-3F4BCBDDC624}" srcOrd="0" destOrd="0" presId="urn:microsoft.com/office/officeart/2005/8/layout/orgChart1"/>
    <dgm:cxn modelId="{0EFF2147-8D40-4E00-A3C8-B88E7B70BC21}" type="presOf" srcId="{45A71F9F-0769-4E2E-94F3-BE2F68094F02}" destId="{7197EAD5-E224-4AF4-91B5-9BBB4B067849}" srcOrd="0" destOrd="0" presId="urn:microsoft.com/office/officeart/2005/8/layout/orgChart1"/>
    <dgm:cxn modelId="{01F67067-C9FA-4B32-9BFF-3D2FD8531E36}" type="presOf" srcId="{5B57D510-3E81-4612-9D84-6FBA1BED74E2}" destId="{3686BBC2-E3C3-40EC-99D0-B797FD019A5A}" srcOrd="1" destOrd="0" presId="urn:microsoft.com/office/officeart/2005/8/layout/orgChart1"/>
    <dgm:cxn modelId="{D30ACE4B-93DC-4BFB-88E9-CD68AEDB0AFA}" srcId="{B4113546-36BD-4525-B187-C05B76A50C3F}" destId="{C4470FD2-0613-4C3D-BA66-4AAB0E3F2AA9}" srcOrd="2" destOrd="0" parTransId="{91E1A6E6-4279-411C-9665-A3B9B9BC6DD0}" sibTransId="{93E04651-0197-4A17-99AB-ADBAD008F91E}"/>
    <dgm:cxn modelId="{78019D6C-0C09-4C08-AB9B-E139682193E0}" srcId="{B4113546-36BD-4525-B187-C05B76A50C3F}" destId="{5B57D510-3E81-4612-9D84-6FBA1BED74E2}" srcOrd="6" destOrd="0" parTransId="{6E06C4EC-B2A3-400A-AF77-71EE1A3E9579}" sibTransId="{D22C0AF8-1F99-4275-AEE3-7878373A9312}"/>
    <dgm:cxn modelId="{028AC16D-6FBF-4B31-A13C-54F5953ACB71}" type="presOf" srcId="{C4470FD2-0613-4C3D-BA66-4AAB0E3F2AA9}" destId="{942470EF-6DF5-4D51-A788-2A6D2694F4E3}" srcOrd="1" destOrd="0" presId="urn:microsoft.com/office/officeart/2005/8/layout/orgChart1"/>
    <dgm:cxn modelId="{531DD26F-9DF0-4F7B-A8CC-26E81EF567C5}" srcId="{E7C9E2D2-1569-47F6-A4F7-29B95426A137}" destId="{D64E71B1-21FE-4A7E-836C-ECE38EDAA09A}" srcOrd="0" destOrd="0" parTransId="{75DD46AB-22A5-4429-AB7A-5A509A14926E}" sibTransId="{D9E6B17E-05E3-4A56-AECA-7D657D6A7122}"/>
    <dgm:cxn modelId="{1ABD8451-083C-43F4-80E8-CAA105FD2CCC}" srcId="{B4113546-36BD-4525-B187-C05B76A50C3F}" destId="{7F1748BC-AB32-4308-BF66-59641B9741B4}" srcOrd="7" destOrd="0" parTransId="{9395D9F7-20FD-4F74-AEFE-BF2D2792D69F}" sibTransId="{DCF2700C-3D0E-4CB4-9B7B-45FA3106B911}"/>
    <dgm:cxn modelId="{2C15D079-96E2-440B-8663-9C892885EDE4}" type="presOf" srcId="{D64E71B1-21FE-4A7E-836C-ECE38EDAA09A}" destId="{A1320B23-B0F7-4338-A4DB-8D487482CD1F}" srcOrd="0" destOrd="0" presId="urn:microsoft.com/office/officeart/2005/8/layout/orgChart1"/>
    <dgm:cxn modelId="{599A897C-CD56-4134-8520-5CB7A72154AA}" srcId="{B4113546-36BD-4525-B187-C05B76A50C3F}" destId="{464E1F94-854D-4BB9-9AE2-0625CC651E87}" srcOrd="5" destOrd="0" parTransId="{D736FED1-F101-4EB4-9A43-848BAF6BDC33}" sibTransId="{C7DD762F-4FCD-4258-A246-3AC002BEF9C0}"/>
    <dgm:cxn modelId="{5EC37D7D-0268-4773-9A66-6921EA18B1D1}" srcId="{B4113546-36BD-4525-B187-C05B76A50C3F}" destId="{45A71F9F-0769-4E2E-94F3-BE2F68094F02}" srcOrd="3" destOrd="0" parTransId="{3CEF93B8-08AE-482D-8820-8CABAEA350B9}" sibTransId="{058C6846-94C5-41C0-87D2-936955519613}"/>
    <dgm:cxn modelId="{0F687D82-F79E-4184-97E3-7DCBC28DFBD2}" type="presOf" srcId="{58EA26C2-4136-4BCE-812D-744B9E37CF6B}" destId="{8B555C44-CCE3-4A85-920E-EFC3075BC4FB}" srcOrd="0" destOrd="0" presId="urn:microsoft.com/office/officeart/2005/8/layout/orgChart1"/>
    <dgm:cxn modelId="{D017ED89-1B3A-4A82-8D07-277A6A547C57}" srcId="{E7C9E2D2-1569-47F6-A4F7-29B95426A137}" destId="{B6306E29-8A55-42B3-9404-20D3ABF319AF}" srcOrd="1" destOrd="0" parTransId="{5EAD99B5-7701-44B7-BE4C-145AB6C4BA73}" sibTransId="{4947846C-C241-4EC6-A8D0-E2E1C3CE3370}"/>
    <dgm:cxn modelId="{E2C74E94-BDAC-41A1-8D14-64B71ED90D11}" type="presOf" srcId="{E64FC06F-185A-459E-A41B-486D5CE503B6}" destId="{3DF10D17-6FC7-4EC0-8F4A-D89C2E0CB5E3}" srcOrd="0" destOrd="0" presId="urn:microsoft.com/office/officeart/2005/8/layout/orgChart1"/>
    <dgm:cxn modelId="{D706759A-0A9E-440C-B9DE-78C47B224033}" type="presOf" srcId="{1685381E-2491-4E2F-9253-EDFE1E3EAA51}" destId="{B3D7826E-331F-4E16-8957-4A1C88B4D6F7}" srcOrd="0" destOrd="0" presId="urn:microsoft.com/office/officeart/2005/8/layout/orgChart1"/>
    <dgm:cxn modelId="{E2AEFEA1-99AF-4F44-8F8E-8B2E63C283CD}" srcId="{B4113546-36BD-4525-B187-C05B76A50C3F}" destId="{E64FC06F-185A-459E-A41B-486D5CE503B6}" srcOrd="0" destOrd="0" parTransId="{2AC5C5D1-C368-4B70-ACD6-853388286971}" sibTransId="{09D5D682-059C-42A2-B20C-FAF45137ADB7}"/>
    <dgm:cxn modelId="{6EADFFAA-08A0-476F-9717-CC2F064DCF12}" type="presOf" srcId="{B4113546-36BD-4525-B187-C05B76A50C3F}" destId="{6A0C1483-390B-4927-9692-3E541C3F30A9}" srcOrd="1" destOrd="0" presId="urn:microsoft.com/office/officeart/2005/8/layout/orgChart1"/>
    <dgm:cxn modelId="{28A9ABB8-25EE-429D-B94C-E055812165EB}" type="presOf" srcId="{E7C9E2D2-1569-47F6-A4F7-29B95426A137}" destId="{2DDEC446-AB30-4E31-B778-CF65B4AFBC31}" srcOrd="1" destOrd="0" presId="urn:microsoft.com/office/officeart/2005/8/layout/orgChart1"/>
    <dgm:cxn modelId="{173401BB-97FF-4CDE-BB4C-25883D379D38}" type="presOf" srcId="{D64E71B1-21FE-4A7E-836C-ECE38EDAA09A}" destId="{FD1A65A3-CC9A-4F86-AACB-558D7D63FE32}" srcOrd="1" destOrd="0" presId="urn:microsoft.com/office/officeart/2005/8/layout/orgChart1"/>
    <dgm:cxn modelId="{03D1E9BB-1CD1-4E95-948B-3520BAE2C423}" type="presOf" srcId="{3CEF93B8-08AE-482D-8820-8CABAEA350B9}" destId="{9B8D2233-232C-4658-8941-B3B420CC9221}" srcOrd="0" destOrd="0" presId="urn:microsoft.com/office/officeart/2005/8/layout/orgChart1"/>
    <dgm:cxn modelId="{473C9EC2-3AD4-4C54-90EA-51D8EBE5CB84}" type="presOf" srcId="{6A850DD4-4E2F-48E9-9E68-18C1056B06A7}" destId="{0D8D9257-D5F2-4BFB-B8F6-B351563C8D9E}" srcOrd="0" destOrd="0" presId="urn:microsoft.com/office/officeart/2005/8/layout/orgChart1"/>
    <dgm:cxn modelId="{389346C5-C6F6-4058-834C-FB0365A9F0F0}" type="presOf" srcId="{5E2F966B-9687-45B4-AE9D-7E06444C24C4}" destId="{2B706771-FDFE-430B-B69B-B716A24FCB4F}" srcOrd="1" destOrd="0" presId="urn:microsoft.com/office/officeart/2005/8/layout/orgChart1"/>
    <dgm:cxn modelId="{6AB977CF-164D-4D82-912D-A5F479ACAB06}" type="presOf" srcId="{5EAD99B5-7701-44B7-BE4C-145AB6C4BA73}" destId="{B2326F5C-80F5-4793-8982-0CDF6D2CA50C}" srcOrd="0" destOrd="0" presId="urn:microsoft.com/office/officeart/2005/8/layout/orgChart1"/>
    <dgm:cxn modelId="{ABCEDED8-38FC-4077-A6D3-36C471EB5968}" type="presOf" srcId="{2AC5C5D1-C368-4B70-ACD6-853388286971}" destId="{55EAA237-EB5D-4497-A37B-0A46CC213499}" srcOrd="0" destOrd="0" presId="urn:microsoft.com/office/officeart/2005/8/layout/orgChart1"/>
    <dgm:cxn modelId="{C846AFEC-1D8B-420D-BE4F-9FB5AA0E2D68}" type="presOf" srcId="{5B57D510-3E81-4612-9D84-6FBA1BED74E2}" destId="{4BE9EAF9-898C-4E0E-9107-5208C328053E}" srcOrd="0" destOrd="0" presId="urn:microsoft.com/office/officeart/2005/8/layout/orgChart1"/>
    <dgm:cxn modelId="{7BD2E1EE-E09B-403D-8AC0-37560B57C86B}" type="presOf" srcId="{6E06C4EC-B2A3-400A-AF77-71EE1A3E9579}" destId="{488E8010-69B3-49A6-AB2E-45061B5D8B6B}" srcOrd="0" destOrd="0" presId="urn:microsoft.com/office/officeart/2005/8/layout/orgChart1"/>
    <dgm:cxn modelId="{4E2732FE-4EE0-4F6D-9D70-FFEFF7F840F3}" type="presOf" srcId="{FEB7EBE1-6AA1-421E-8122-3E0AE730253C}" destId="{3F232B0B-C94C-45DB-AAD5-E1454BDD01A4}" srcOrd="0" destOrd="0" presId="urn:microsoft.com/office/officeart/2005/8/layout/orgChart1"/>
    <dgm:cxn modelId="{4647607A-F043-4E54-9B3C-07207E1A5B4E}" type="presParOf" srcId="{19275204-8EDC-44DE-9E0E-4A01EFB1B947}" destId="{1E1C9CE9-AD6E-4C34-B513-3AEB2F478393}" srcOrd="0" destOrd="0" presId="urn:microsoft.com/office/officeart/2005/8/layout/orgChart1"/>
    <dgm:cxn modelId="{92EC3783-4E87-42CB-A940-125DA7F25FF2}" type="presParOf" srcId="{1E1C9CE9-AD6E-4C34-B513-3AEB2F478393}" destId="{CF5302A3-4D38-489C-AFBC-15F5797E5D8C}" srcOrd="0" destOrd="0" presId="urn:microsoft.com/office/officeart/2005/8/layout/orgChart1"/>
    <dgm:cxn modelId="{30BF5F32-4BB8-41D5-BA08-EEBF9A4C47B5}" type="presParOf" srcId="{CF5302A3-4D38-489C-AFBC-15F5797E5D8C}" destId="{B14B58A7-3686-4EC6-87F0-075FF108A1BB}" srcOrd="0" destOrd="0" presId="urn:microsoft.com/office/officeart/2005/8/layout/orgChart1"/>
    <dgm:cxn modelId="{DFAFF646-99E0-4A88-8414-17D652CB3E53}" type="presParOf" srcId="{CF5302A3-4D38-489C-AFBC-15F5797E5D8C}" destId="{2DDEC446-AB30-4E31-B778-CF65B4AFBC31}" srcOrd="1" destOrd="0" presId="urn:microsoft.com/office/officeart/2005/8/layout/orgChart1"/>
    <dgm:cxn modelId="{BF4B75FB-8FD6-4E73-928B-B99680DD3F99}" type="presParOf" srcId="{1E1C9CE9-AD6E-4C34-B513-3AEB2F478393}" destId="{EA967CBE-053F-470E-A4B1-94C5E30B0C76}" srcOrd="1" destOrd="0" presId="urn:microsoft.com/office/officeart/2005/8/layout/orgChart1"/>
    <dgm:cxn modelId="{66AE0926-8869-4EB5-92CF-206FBEC1BE5A}" type="presParOf" srcId="{EA967CBE-053F-470E-A4B1-94C5E30B0C76}" destId="{B59AEC44-7BA4-4E8E-BCEE-6E25BA9C9D38}" srcOrd="0" destOrd="0" presId="urn:microsoft.com/office/officeart/2005/8/layout/orgChart1"/>
    <dgm:cxn modelId="{9D87C88D-4E02-4C46-B315-8D0BF238C487}" type="presParOf" srcId="{EA967CBE-053F-470E-A4B1-94C5E30B0C76}" destId="{9E3880A6-2D82-4E44-A8DB-1F1505E768A1}" srcOrd="1" destOrd="0" presId="urn:microsoft.com/office/officeart/2005/8/layout/orgChart1"/>
    <dgm:cxn modelId="{FFCF4229-ADD7-46E7-BB29-948FBA59E1F4}" type="presParOf" srcId="{9E3880A6-2D82-4E44-A8DB-1F1505E768A1}" destId="{5E93215F-516D-42AB-B452-FD493CC1B77C}" srcOrd="0" destOrd="0" presId="urn:microsoft.com/office/officeart/2005/8/layout/orgChart1"/>
    <dgm:cxn modelId="{BCC45673-E2CF-4178-BDE1-8C753589137C}" type="presParOf" srcId="{5E93215F-516D-42AB-B452-FD493CC1B77C}" destId="{A1320B23-B0F7-4338-A4DB-8D487482CD1F}" srcOrd="0" destOrd="0" presId="urn:microsoft.com/office/officeart/2005/8/layout/orgChart1"/>
    <dgm:cxn modelId="{A8760BA7-71E6-4EAA-985F-B1186CCBC78D}" type="presParOf" srcId="{5E93215F-516D-42AB-B452-FD493CC1B77C}" destId="{FD1A65A3-CC9A-4F86-AACB-558D7D63FE32}" srcOrd="1" destOrd="0" presId="urn:microsoft.com/office/officeart/2005/8/layout/orgChart1"/>
    <dgm:cxn modelId="{21B612AF-EF2F-4D31-8C34-3C04189C7712}" type="presParOf" srcId="{9E3880A6-2D82-4E44-A8DB-1F1505E768A1}" destId="{F7FC1B89-C2E5-4E24-8A12-60C4EEE36DDB}" srcOrd="1" destOrd="0" presId="urn:microsoft.com/office/officeart/2005/8/layout/orgChart1"/>
    <dgm:cxn modelId="{23D042E4-1C45-41A1-999D-B343335195AF}" type="presParOf" srcId="{9E3880A6-2D82-4E44-A8DB-1F1505E768A1}" destId="{79DF1D0E-9F6E-4A53-A15E-063E9E411AB0}" srcOrd="2" destOrd="0" presId="urn:microsoft.com/office/officeart/2005/8/layout/orgChart1"/>
    <dgm:cxn modelId="{10F94430-09A2-4849-A078-A06BD675B914}" type="presParOf" srcId="{EA967CBE-053F-470E-A4B1-94C5E30B0C76}" destId="{B2326F5C-80F5-4793-8982-0CDF6D2CA50C}" srcOrd="2" destOrd="0" presId="urn:microsoft.com/office/officeart/2005/8/layout/orgChart1"/>
    <dgm:cxn modelId="{20BA0395-2D60-46B5-A4C2-B8B4005B6D48}" type="presParOf" srcId="{EA967CBE-053F-470E-A4B1-94C5E30B0C76}" destId="{C31AB80D-0661-46E1-8719-FFEAED08FF63}" srcOrd="3" destOrd="0" presId="urn:microsoft.com/office/officeart/2005/8/layout/orgChart1"/>
    <dgm:cxn modelId="{588C71EF-5266-4167-8840-7C7BA541ACEC}" type="presParOf" srcId="{C31AB80D-0661-46E1-8719-FFEAED08FF63}" destId="{CED8EF06-7927-47FF-82C1-0E66F810D6CB}" srcOrd="0" destOrd="0" presId="urn:microsoft.com/office/officeart/2005/8/layout/orgChart1"/>
    <dgm:cxn modelId="{6B042BCA-069A-4CE6-A589-8EA4BB8771CC}" type="presParOf" srcId="{CED8EF06-7927-47FF-82C1-0E66F810D6CB}" destId="{76E5CAB5-5349-4035-81AC-4777A7C766BB}" srcOrd="0" destOrd="0" presId="urn:microsoft.com/office/officeart/2005/8/layout/orgChart1"/>
    <dgm:cxn modelId="{E8D7F622-79BF-4822-8FB7-491A8131BC47}" type="presParOf" srcId="{CED8EF06-7927-47FF-82C1-0E66F810D6CB}" destId="{B7AF9BBD-1604-4FC5-B8FD-873E9782D256}" srcOrd="1" destOrd="0" presId="urn:microsoft.com/office/officeart/2005/8/layout/orgChart1"/>
    <dgm:cxn modelId="{0098E694-42C6-4C76-AC36-64060D05CCF3}" type="presParOf" srcId="{C31AB80D-0661-46E1-8719-FFEAED08FF63}" destId="{B46D5CD5-88CC-4132-8B7C-4CEB7138598F}" srcOrd="1" destOrd="0" presId="urn:microsoft.com/office/officeart/2005/8/layout/orgChart1"/>
    <dgm:cxn modelId="{09DBBD89-F7D6-4E35-9DD0-092ECA13BA1C}" type="presParOf" srcId="{C31AB80D-0661-46E1-8719-FFEAED08FF63}" destId="{CCFE0080-0424-4FF1-9ADB-08DC5830D65E}" srcOrd="2" destOrd="0" presId="urn:microsoft.com/office/officeart/2005/8/layout/orgChart1"/>
    <dgm:cxn modelId="{7471965E-7BEC-4672-B242-9D1174A2EDC3}" type="presParOf" srcId="{EA967CBE-053F-470E-A4B1-94C5E30B0C76}" destId="{B3D7826E-331F-4E16-8957-4A1C88B4D6F7}" srcOrd="4" destOrd="0" presId="urn:microsoft.com/office/officeart/2005/8/layout/orgChart1"/>
    <dgm:cxn modelId="{0C89A2AC-584B-4C98-8215-0FF3BE353133}" type="presParOf" srcId="{EA967CBE-053F-470E-A4B1-94C5E30B0C76}" destId="{64F9B50B-111E-4F46-956C-7CF52A051434}" srcOrd="5" destOrd="0" presId="urn:microsoft.com/office/officeart/2005/8/layout/orgChart1"/>
    <dgm:cxn modelId="{64B1A22C-8A84-445E-A981-60C995ACFFB9}" type="presParOf" srcId="{64F9B50B-111E-4F46-956C-7CF52A051434}" destId="{CC2C56FB-3C08-4A43-BCA9-4ACFE2B843E5}" srcOrd="0" destOrd="0" presId="urn:microsoft.com/office/officeart/2005/8/layout/orgChart1"/>
    <dgm:cxn modelId="{F1371B25-4580-4BB7-A826-1A9EAA757D98}" type="presParOf" srcId="{CC2C56FB-3C08-4A43-BCA9-4ACFE2B843E5}" destId="{8B555C44-CCE3-4A85-920E-EFC3075BC4FB}" srcOrd="0" destOrd="0" presId="urn:microsoft.com/office/officeart/2005/8/layout/orgChart1"/>
    <dgm:cxn modelId="{E6DBFC6B-48D6-47BD-93B9-F9269B0212AF}" type="presParOf" srcId="{CC2C56FB-3C08-4A43-BCA9-4ACFE2B843E5}" destId="{557F8098-139C-4722-9E76-27A00772AA49}" srcOrd="1" destOrd="0" presId="urn:microsoft.com/office/officeart/2005/8/layout/orgChart1"/>
    <dgm:cxn modelId="{40DF391E-A7D2-4DDF-8CCC-1BDE29D9ED64}" type="presParOf" srcId="{64F9B50B-111E-4F46-956C-7CF52A051434}" destId="{63CEFDA1-795A-4018-A9D7-C7F286BAA38F}" srcOrd="1" destOrd="0" presId="urn:microsoft.com/office/officeart/2005/8/layout/orgChart1"/>
    <dgm:cxn modelId="{1894C3CC-617C-4020-93FD-3106B1C20E91}" type="presParOf" srcId="{64F9B50B-111E-4F46-956C-7CF52A051434}" destId="{2493CD19-AFF3-420B-9F72-175B5072F6DD}" srcOrd="2" destOrd="0" presId="urn:microsoft.com/office/officeart/2005/8/layout/orgChart1"/>
    <dgm:cxn modelId="{98124E3A-ECCC-46ED-BED7-B59DD85C8E21}" type="presParOf" srcId="{EA967CBE-053F-470E-A4B1-94C5E30B0C76}" destId="{3F232B0B-C94C-45DB-AAD5-E1454BDD01A4}" srcOrd="6" destOrd="0" presId="urn:microsoft.com/office/officeart/2005/8/layout/orgChart1"/>
    <dgm:cxn modelId="{6C449FEF-0202-4ABE-99FB-DEDE4DC03DAD}" type="presParOf" srcId="{EA967CBE-053F-470E-A4B1-94C5E30B0C76}" destId="{DE3B575A-162E-4437-87CE-A3196B474675}" srcOrd="7" destOrd="0" presId="urn:microsoft.com/office/officeart/2005/8/layout/orgChart1"/>
    <dgm:cxn modelId="{7A7FA04D-1872-4039-B64D-4C6FAE7027F9}" type="presParOf" srcId="{DE3B575A-162E-4437-87CE-A3196B474675}" destId="{AC3F61F4-F55A-4036-BCB9-92EE558557F0}" srcOrd="0" destOrd="0" presId="urn:microsoft.com/office/officeart/2005/8/layout/orgChart1"/>
    <dgm:cxn modelId="{172EC3DB-A819-47BD-A3B4-38876D8B9FA3}" type="presParOf" srcId="{AC3F61F4-F55A-4036-BCB9-92EE558557F0}" destId="{DE960A2D-1A42-449F-8619-FC1744BCA118}" srcOrd="0" destOrd="0" presId="urn:microsoft.com/office/officeart/2005/8/layout/orgChart1"/>
    <dgm:cxn modelId="{92B034D3-7060-4087-B801-F1548AA38847}" type="presParOf" srcId="{AC3F61F4-F55A-4036-BCB9-92EE558557F0}" destId="{6A0C1483-390B-4927-9692-3E541C3F30A9}" srcOrd="1" destOrd="0" presId="urn:microsoft.com/office/officeart/2005/8/layout/orgChart1"/>
    <dgm:cxn modelId="{6F6D98EA-7894-416B-BE5F-504C3FEAC731}" type="presParOf" srcId="{DE3B575A-162E-4437-87CE-A3196B474675}" destId="{E874612F-9B30-452E-BA4F-1977F33524C5}" srcOrd="1" destOrd="0" presId="urn:microsoft.com/office/officeart/2005/8/layout/orgChart1"/>
    <dgm:cxn modelId="{C2991585-20F3-4898-ABA0-988C53ED515C}" type="presParOf" srcId="{E874612F-9B30-452E-BA4F-1977F33524C5}" destId="{55EAA237-EB5D-4497-A37B-0A46CC213499}" srcOrd="0" destOrd="0" presId="urn:microsoft.com/office/officeart/2005/8/layout/orgChart1"/>
    <dgm:cxn modelId="{30599EE1-C0DF-4B45-9942-D0CC22F97251}" type="presParOf" srcId="{E874612F-9B30-452E-BA4F-1977F33524C5}" destId="{C4CABF68-8973-47CA-B615-2D2EE1AC8837}" srcOrd="1" destOrd="0" presId="urn:microsoft.com/office/officeart/2005/8/layout/orgChart1"/>
    <dgm:cxn modelId="{E91C0152-90CC-4B14-A7B8-D444107FB5B1}" type="presParOf" srcId="{C4CABF68-8973-47CA-B615-2D2EE1AC8837}" destId="{1D7CADC3-6628-4FA9-8C1B-6AE93EB96926}" srcOrd="0" destOrd="0" presId="urn:microsoft.com/office/officeart/2005/8/layout/orgChart1"/>
    <dgm:cxn modelId="{4579F399-4E10-4362-BA9B-BA246D966F3A}" type="presParOf" srcId="{1D7CADC3-6628-4FA9-8C1B-6AE93EB96926}" destId="{3DF10D17-6FC7-4EC0-8F4A-D89C2E0CB5E3}" srcOrd="0" destOrd="0" presId="urn:microsoft.com/office/officeart/2005/8/layout/orgChart1"/>
    <dgm:cxn modelId="{C0CE81BE-F07F-4FAB-A0A5-D80CE23EA553}" type="presParOf" srcId="{1D7CADC3-6628-4FA9-8C1B-6AE93EB96926}" destId="{99CA08A3-3510-4C9D-9145-A6E6FF8EC138}" srcOrd="1" destOrd="0" presId="urn:microsoft.com/office/officeart/2005/8/layout/orgChart1"/>
    <dgm:cxn modelId="{56083233-22F2-41A6-A184-1153259A2C97}" type="presParOf" srcId="{C4CABF68-8973-47CA-B615-2D2EE1AC8837}" destId="{4C6D5429-0075-4024-B6BA-F8A8C15EE5A4}" srcOrd="1" destOrd="0" presId="urn:microsoft.com/office/officeart/2005/8/layout/orgChart1"/>
    <dgm:cxn modelId="{76A59A57-E103-436E-A8C4-C2D8EC518E5D}" type="presParOf" srcId="{C4CABF68-8973-47CA-B615-2D2EE1AC8837}" destId="{A306F74B-6A8A-4DBC-A965-9988B050EA0F}" srcOrd="2" destOrd="0" presId="urn:microsoft.com/office/officeart/2005/8/layout/orgChart1"/>
    <dgm:cxn modelId="{02C741FF-9B70-493F-BFFC-B7A56CEC27AC}" type="presParOf" srcId="{E874612F-9B30-452E-BA4F-1977F33524C5}" destId="{0311424A-6037-46CC-821E-2B92046DB67B}" srcOrd="2" destOrd="0" presId="urn:microsoft.com/office/officeart/2005/8/layout/orgChart1"/>
    <dgm:cxn modelId="{2A98EC7F-44C8-4EF6-98DD-7626F82BF9CD}" type="presParOf" srcId="{E874612F-9B30-452E-BA4F-1977F33524C5}" destId="{99E2BA84-ADB4-4729-B839-BA9C59A14BC9}" srcOrd="3" destOrd="0" presId="urn:microsoft.com/office/officeart/2005/8/layout/orgChart1"/>
    <dgm:cxn modelId="{E36785DF-F38B-4F31-87CA-7C516987898F}" type="presParOf" srcId="{99E2BA84-ADB4-4729-B839-BA9C59A14BC9}" destId="{CFAA940B-DE12-4A80-8E15-E1CCD8104FDD}" srcOrd="0" destOrd="0" presId="urn:microsoft.com/office/officeart/2005/8/layout/orgChart1"/>
    <dgm:cxn modelId="{CC44BD22-1F34-4171-B4B7-99840682CCAA}" type="presParOf" srcId="{CFAA940B-DE12-4A80-8E15-E1CCD8104FDD}" destId="{0D8D9257-D5F2-4BFB-B8F6-B351563C8D9E}" srcOrd="0" destOrd="0" presId="urn:microsoft.com/office/officeart/2005/8/layout/orgChart1"/>
    <dgm:cxn modelId="{C79E42FF-EC64-41BB-8D32-DF3A67E1D394}" type="presParOf" srcId="{CFAA940B-DE12-4A80-8E15-E1CCD8104FDD}" destId="{55D35872-8312-4B54-9B8A-57E84B9D9DB5}" srcOrd="1" destOrd="0" presId="urn:microsoft.com/office/officeart/2005/8/layout/orgChart1"/>
    <dgm:cxn modelId="{93B85A98-EA5E-405B-AE55-B7ECBED6612C}" type="presParOf" srcId="{99E2BA84-ADB4-4729-B839-BA9C59A14BC9}" destId="{22DE26DD-77B6-480B-8554-05D60567E0B5}" srcOrd="1" destOrd="0" presId="urn:microsoft.com/office/officeart/2005/8/layout/orgChart1"/>
    <dgm:cxn modelId="{2BDF481E-7F5D-4C3F-9097-D6F11A865318}" type="presParOf" srcId="{99E2BA84-ADB4-4729-B839-BA9C59A14BC9}" destId="{A9C45E56-7D48-44AB-9091-F117943BB6B1}" srcOrd="2" destOrd="0" presId="urn:microsoft.com/office/officeart/2005/8/layout/orgChart1"/>
    <dgm:cxn modelId="{D654599A-D8AC-4021-AD0B-3FEA48DB9BFF}" type="presParOf" srcId="{E874612F-9B30-452E-BA4F-1977F33524C5}" destId="{76C3E4D9-B5F1-4AE3-80F4-120081516CB3}" srcOrd="4" destOrd="0" presId="urn:microsoft.com/office/officeart/2005/8/layout/orgChart1"/>
    <dgm:cxn modelId="{FF4F5EE5-A2BE-4B68-9043-25089C48A3F8}" type="presParOf" srcId="{E874612F-9B30-452E-BA4F-1977F33524C5}" destId="{AEDF0B3A-F143-49C3-B398-DBED70A8A0D5}" srcOrd="5" destOrd="0" presId="urn:microsoft.com/office/officeart/2005/8/layout/orgChart1"/>
    <dgm:cxn modelId="{866A2BF6-AC00-4885-A460-9E5A893AB8DF}" type="presParOf" srcId="{AEDF0B3A-F143-49C3-B398-DBED70A8A0D5}" destId="{ABFC81CA-0865-4D1E-80DC-E5CAD3313121}" srcOrd="0" destOrd="0" presId="urn:microsoft.com/office/officeart/2005/8/layout/orgChart1"/>
    <dgm:cxn modelId="{823D264C-DA5F-405E-9A53-29EEDFAF5E48}" type="presParOf" srcId="{ABFC81CA-0865-4D1E-80DC-E5CAD3313121}" destId="{89A2A19C-66B0-448E-93D4-D14DB65A29F8}" srcOrd="0" destOrd="0" presId="urn:microsoft.com/office/officeart/2005/8/layout/orgChart1"/>
    <dgm:cxn modelId="{C68B9D4F-8363-4141-83DD-31946E1989DC}" type="presParOf" srcId="{ABFC81CA-0865-4D1E-80DC-E5CAD3313121}" destId="{942470EF-6DF5-4D51-A788-2A6D2694F4E3}" srcOrd="1" destOrd="0" presId="urn:microsoft.com/office/officeart/2005/8/layout/orgChart1"/>
    <dgm:cxn modelId="{4A856B61-990F-4CFD-81E6-78D285A498DC}" type="presParOf" srcId="{AEDF0B3A-F143-49C3-B398-DBED70A8A0D5}" destId="{8E002FB9-77B2-48CE-9B84-2DBEC09235AF}" srcOrd="1" destOrd="0" presId="urn:microsoft.com/office/officeart/2005/8/layout/orgChart1"/>
    <dgm:cxn modelId="{5B2FFCC2-FF73-4B26-AFF4-B5EDAAAB66F5}" type="presParOf" srcId="{AEDF0B3A-F143-49C3-B398-DBED70A8A0D5}" destId="{56FE80D8-9BCF-4613-8E02-48258D3CBDB8}" srcOrd="2" destOrd="0" presId="urn:microsoft.com/office/officeart/2005/8/layout/orgChart1"/>
    <dgm:cxn modelId="{3580187A-0BCB-49C5-91AE-FADB2A2A3C6B}" type="presParOf" srcId="{E874612F-9B30-452E-BA4F-1977F33524C5}" destId="{9B8D2233-232C-4658-8941-B3B420CC9221}" srcOrd="6" destOrd="0" presId="urn:microsoft.com/office/officeart/2005/8/layout/orgChart1"/>
    <dgm:cxn modelId="{6689E67D-8192-4085-83F3-3EFDAACF11CE}" type="presParOf" srcId="{E874612F-9B30-452E-BA4F-1977F33524C5}" destId="{3FAC3289-F296-474A-8152-AC06AE70010A}" srcOrd="7" destOrd="0" presId="urn:microsoft.com/office/officeart/2005/8/layout/orgChart1"/>
    <dgm:cxn modelId="{D9E2CA55-7065-4893-ADF7-5EB348E8BEBE}" type="presParOf" srcId="{3FAC3289-F296-474A-8152-AC06AE70010A}" destId="{36D39F7C-9E9D-41A7-9FEA-B3F6C7B293DA}" srcOrd="0" destOrd="0" presId="urn:microsoft.com/office/officeart/2005/8/layout/orgChart1"/>
    <dgm:cxn modelId="{1B170B44-C02C-4710-9740-B85CF7635EE4}" type="presParOf" srcId="{36D39F7C-9E9D-41A7-9FEA-B3F6C7B293DA}" destId="{7197EAD5-E224-4AF4-91B5-9BBB4B067849}" srcOrd="0" destOrd="0" presId="urn:microsoft.com/office/officeart/2005/8/layout/orgChart1"/>
    <dgm:cxn modelId="{6A2DDE0E-58AC-4531-AB9E-A6619D1F8787}" type="presParOf" srcId="{36D39F7C-9E9D-41A7-9FEA-B3F6C7B293DA}" destId="{3F7DD500-0DB0-4C43-8F35-C9204BADBC64}" srcOrd="1" destOrd="0" presId="urn:microsoft.com/office/officeart/2005/8/layout/orgChart1"/>
    <dgm:cxn modelId="{381872B9-CB8A-436E-8327-FB7FE0449667}" type="presParOf" srcId="{3FAC3289-F296-474A-8152-AC06AE70010A}" destId="{41C5E095-2298-4AC6-8429-0439ED2580E6}" srcOrd="1" destOrd="0" presId="urn:microsoft.com/office/officeart/2005/8/layout/orgChart1"/>
    <dgm:cxn modelId="{F3E639C0-5294-4843-8A9C-AC2144ED5B82}" type="presParOf" srcId="{3FAC3289-F296-474A-8152-AC06AE70010A}" destId="{97A66FA1-BF75-4D77-A806-37CDF5C7C012}" srcOrd="2" destOrd="0" presId="urn:microsoft.com/office/officeart/2005/8/layout/orgChart1"/>
    <dgm:cxn modelId="{7B43D112-BB3A-4066-A65D-48C995DC4ACD}" type="presParOf" srcId="{E874612F-9B30-452E-BA4F-1977F33524C5}" destId="{BB9A21EE-F9C0-4E84-A57D-B8C046EACB8A}" srcOrd="8" destOrd="0" presId="urn:microsoft.com/office/officeart/2005/8/layout/orgChart1"/>
    <dgm:cxn modelId="{BD1E8966-D2CB-4FC9-B77D-0CD54AB7F9D6}" type="presParOf" srcId="{E874612F-9B30-452E-BA4F-1977F33524C5}" destId="{EC49DC69-FFC8-43FA-83E5-E1C95FE0E924}" srcOrd="9" destOrd="0" presId="urn:microsoft.com/office/officeart/2005/8/layout/orgChart1"/>
    <dgm:cxn modelId="{7E491CC6-C393-44F0-82EC-950FB39A56FB}" type="presParOf" srcId="{EC49DC69-FFC8-43FA-83E5-E1C95FE0E924}" destId="{5EE78C5C-6773-42E1-B067-1AA36DBCD097}" srcOrd="0" destOrd="0" presId="urn:microsoft.com/office/officeart/2005/8/layout/orgChart1"/>
    <dgm:cxn modelId="{AE56DAB8-826D-4EF4-855B-DA727D637293}" type="presParOf" srcId="{5EE78C5C-6773-42E1-B067-1AA36DBCD097}" destId="{29BDC9DA-7E14-4751-A51E-3F4BCBDDC624}" srcOrd="0" destOrd="0" presId="urn:microsoft.com/office/officeart/2005/8/layout/orgChart1"/>
    <dgm:cxn modelId="{4CD2703D-4BA7-40FD-89E5-1D8FC03B2AF4}" type="presParOf" srcId="{5EE78C5C-6773-42E1-B067-1AA36DBCD097}" destId="{2B706771-FDFE-430B-B69B-B716A24FCB4F}" srcOrd="1" destOrd="0" presId="urn:microsoft.com/office/officeart/2005/8/layout/orgChart1"/>
    <dgm:cxn modelId="{02D4884D-E4E2-47F3-B6F0-9697FD33CDCD}" type="presParOf" srcId="{EC49DC69-FFC8-43FA-83E5-E1C95FE0E924}" destId="{D450D716-8269-440A-A415-0C21C0E78866}" srcOrd="1" destOrd="0" presId="urn:microsoft.com/office/officeart/2005/8/layout/orgChart1"/>
    <dgm:cxn modelId="{8B983E0A-5793-4D48-86EF-B735BF2C6870}" type="presParOf" srcId="{EC49DC69-FFC8-43FA-83E5-E1C95FE0E924}" destId="{DFD6B4CC-4BDD-48B8-8FFE-B44BD19BCACB}" srcOrd="2" destOrd="0" presId="urn:microsoft.com/office/officeart/2005/8/layout/orgChart1"/>
    <dgm:cxn modelId="{7691EBDF-767F-466D-A7C2-59D97BEAFF1F}" type="presParOf" srcId="{E874612F-9B30-452E-BA4F-1977F33524C5}" destId="{C3E531C2-BF31-4110-BDF8-671E328F93E0}" srcOrd="10" destOrd="0" presId="urn:microsoft.com/office/officeart/2005/8/layout/orgChart1"/>
    <dgm:cxn modelId="{B2C589B1-B8E0-4097-B951-3F4661A1CF03}" type="presParOf" srcId="{E874612F-9B30-452E-BA4F-1977F33524C5}" destId="{F21608A1-F693-4B8F-A17F-94A4C529A9CF}" srcOrd="11" destOrd="0" presId="urn:microsoft.com/office/officeart/2005/8/layout/orgChart1"/>
    <dgm:cxn modelId="{4BA8AD7D-A0A0-4EA9-91F5-8996ADF3B0D1}" type="presParOf" srcId="{F21608A1-F693-4B8F-A17F-94A4C529A9CF}" destId="{1100EF1D-A3B9-487B-98B9-721D29CCB3A6}" srcOrd="0" destOrd="0" presId="urn:microsoft.com/office/officeart/2005/8/layout/orgChart1"/>
    <dgm:cxn modelId="{E7213500-9229-41DD-8684-D2D3A470B008}" type="presParOf" srcId="{1100EF1D-A3B9-487B-98B9-721D29CCB3A6}" destId="{25B77025-3162-49B6-8A23-08516AB8E181}" srcOrd="0" destOrd="0" presId="urn:microsoft.com/office/officeart/2005/8/layout/orgChart1"/>
    <dgm:cxn modelId="{8F3ACA11-A3B5-4744-A8C7-2DB79418AE5C}" type="presParOf" srcId="{1100EF1D-A3B9-487B-98B9-721D29CCB3A6}" destId="{3E97C7A6-B93E-4174-80EC-B30ED00FDD2D}" srcOrd="1" destOrd="0" presId="urn:microsoft.com/office/officeart/2005/8/layout/orgChart1"/>
    <dgm:cxn modelId="{CFCC011C-56CD-47F2-8711-B27CA5BE810C}" type="presParOf" srcId="{F21608A1-F693-4B8F-A17F-94A4C529A9CF}" destId="{0F83D126-DB5D-40D2-9660-4DF06E7EE7D6}" srcOrd="1" destOrd="0" presId="urn:microsoft.com/office/officeart/2005/8/layout/orgChart1"/>
    <dgm:cxn modelId="{37AD20AB-5560-4430-89D5-C5AB28D80027}" type="presParOf" srcId="{F21608A1-F693-4B8F-A17F-94A4C529A9CF}" destId="{9F26933B-505B-478B-B68F-ED04379BE1EE}" srcOrd="2" destOrd="0" presId="urn:microsoft.com/office/officeart/2005/8/layout/orgChart1"/>
    <dgm:cxn modelId="{43C5878E-118E-4812-8E3F-472C3C490BB9}" type="presParOf" srcId="{E874612F-9B30-452E-BA4F-1977F33524C5}" destId="{488E8010-69B3-49A6-AB2E-45061B5D8B6B}" srcOrd="12" destOrd="0" presId="urn:microsoft.com/office/officeart/2005/8/layout/orgChart1"/>
    <dgm:cxn modelId="{DC810C27-AEA0-44FD-A394-C99DDD659B3F}" type="presParOf" srcId="{E874612F-9B30-452E-BA4F-1977F33524C5}" destId="{EB3016B5-058E-4B3E-B731-C5244E5FB06B}" srcOrd="13" destOrd="0" presId="urn:microsoft.com/office/officeart/2005/8/layout/orgChart1"/>
    <dgm:cxn modelId="{2C16FDB6-76A7-4AB1-A82B-09548975A46D}" type="presParOf" srcId="{EB3016B5-058E-4B3E-B731-C5244E5FB06B}" destId="{814D25BE-A7EB-4CD3-8D09-9B4CD032F9B5}" srcOrd="0" destOrd="0" presId="urn:microsoft.com/office/officeart/2005/8/layout/orgChart1"/>
    <dgm:cxn modelId="{2805FE20-0858-4DFC-AE05-489F86F05319}" type="presParOf" srcId="{814D25BE-A7EB-4CD3-8D09-9B4CD032F9B5}" destId="{4BE9EAF9-898C-4E0E-9107-5208C328053E}" srcOrd="0" destOrd="0" presId="urn:microsoft.com/office/officeart/2005/8/layout/orgChart1"/>
    <dgm:cxn modelId="{3F32CC8D-68D1-4673-93B3-B9706188FA2D}" type="presParOf" srcId="{814D25BE-A7EB-4CD3-8D09-9B4CD032F9B5}" destId="{3686BBC2-E3C3-40EC-99D0-B797FD019A5A}" srcOrd="1" destOrd="0" presId="urn:microsoft.com/office/officeart/2005/8/layout/orgChart1"/>
    <dgm:cxn modelId="{3013EA06-4D39-4400-B8C1-5097F1EF178D}" type="presParOf" srcId="{EB3016B5-058E-4B3E-B731-C5244E5FB06B}" destId="{A69801DC-F2CC-4AFB-91F3-28CE07D72BB8}" srcOrd="1" destOrd="0" presId="urn:microsoft.com/office/officeart/2005/8/layout/orgChart1"/>
    <dgm:cxn modelId="{047C203D-C73C-45C7-849E-2F9C8009F9B0}" type="presParOf" srcId="{EB3016B5-058E-4B3E-B731-C5244E5FB06B}" destId="{39182DAA-9845-406B-8A17-AE9D5F569A63}" srcOrd="2" destOrd="0" presId="urn:microsoft.com/office/officeart/2005/8/layout/orgChart1"/>
    <dgm:cxn modelId="{1C701917-EE32-43E7-BA3B-50EE84B0AD95}" type="presParOf" srcId="{E874612F-9B30-452E-BA4F-1977F33524C5}" destId="{79254272-0221-495D-8E77-BFB2ED1B30DD}" srcOrd="14" destOrd="0" presId="urn:microsoft.com/office/officeart/2005/8/layout/orgChart1"/>
    <dgm:cxn modelId="{5D842C83-BE03-4C80-8CB6-925A6BA87CC4}" type="presParOf" srcId="{E874612F-9B30-452E-BA4F-1977F33524C5}" destId="{4D196212-83BB-4222-8089-CEB59B2337DA}" srcOrd="15" destOrd="0" presId="urn:microsoft.com/office/officeart/2005/8/layout/orgChart1"/>
    <dgm:cxn modelId="{0F3C60A2-8D2A-4762-B9E7-38B5FD8B7485}" type="presParOf" srcId="{4D196212-83BB-4222-8089-CEB59B2337DA}" destId="{D69851A7-2F9C-4E78-98D1-4BD10255D710}" srcOrd="0" destOrd="0" presId="urn:microsoft.com/office/officeart/2005/8/layout/orgChart1"/>
    <dgm:cxn modelId="{1C4DC300-ED23-46C9-97A6-FDD051757F46}" type="presParOf" srcId="{D69851A7-2F9C-4E78-98D1-4BD10255D710}" destId="{BAF6F8B0-C799-4BFB-AFFF-BC69F7996910}" srcOrd="0" destOrd="0" presId="urn:microsoft.com/office/officeart/2005/8/layout/orgChart1"/>
    <dgm:cxn modelId="{0886BFEF-77D1-4BD2-919D-EC3246F3E171}" type="presParOf" srcId="{D69851A7-2F9C-4E78-98D1-4BD10255D710}" destId="{74CAFF1E-EFF5-4A99-A118-EEE3206DF130}" srcOrd="1" destOrd="0" presId="urn:microsoft.com/office/officeart/2005/8/layout/orgChart1"/>
    <dgm:cxn modelId="{38AF0735-7A14-4F04-9737-C09A47B2C652}" type="presParOf" srcId="{4D196212-83BB-4222-8089-CEB59B2337DA}" destId="{1B577B26-4EA9-44E2-82EF-509A670AA091}" srcOrd="1" destOrd="0" presId="urn:microsoft.com/office/officeart/2005/8/layout/orgChart1"/>
    <dgm:cxn modelId="{0709DF25-F2F1-4183-BFDF-3BE0FDE3B9D7}" type="presParOf" srcId="{4D196212-83BB-4222-8089-CEB59B2337DA}" destId="{C634523C-F41F-4442-8FC3-485E6ABC9064}" srcOrd="2" destOrd="0" presId="urn:microsoft.com/office/officeart/2005/8/layout/orgChart1"/>
    <dgm:cxn modelId="{B0BCD87E-577F-4026-8352-4C170F298096}" type="presParOf" srcId="{DE3B575A-162E-4437-87CE-A3196B474675}" destId="{07DBFA3C-8D48-44DE-A57E-99EF769E18DB}" srcOrd="2" destOrd="0" presId="urn:microsoft.com/office/officeart/2005/8/layout/orgChart1"/>
    <dgm:cxn modelId="{7D34633D-899B-4C62-95FC-C5AEA0687E80}" type="presParOf" srcId="{1E1C9CE9-AD6E-4C34-B513-3AEB2F478393}" destId="{463311EE-B8B5-451B-AFC3-9988AB904C0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254272-0221-495D-8E77-BFB2ED1B30DD}">
      <dsp:nvSpPr>
        <dsp:cNvPr id="0" name=""/>
        <dsp:cNvSpPr/>
      </dsp:nvSpPr>
      <dsp:spPr>
        <a:xfrm>
          <a:off x="7429870" y="3713487"/>
          <a:ext cx="2095841" cy="21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30"/>
              </a:lnTo>
              <a:lnTo>
                <a:pt x="2095841" y="124330"/>
              </a:lnTo>
              <a:lnTo>
                <a:pt x="2095841" y="2196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8E8010-69B3-49A6-AB2E-45061B5D8B6B}">
      <dsp:nvSpPr>
        <dsp:cNvPr id="0" name=""/>
        <dsp:cNvSpPr/>
      </dsp:nvSpPr>
      <dsp:spPr>
        <a:xfrm>
          <a:off x="7429870" y="3713487"/>
          <a:ext cx="996858" cy="21969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4330"/>
              </a:lnTo>
              <a:lnTo>
                <a:pt x="996858" y="124330"/>
              </a:lnTo>
              <a:lnTo>
                <a:pt x="996858" y="2196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E531C2-BF31-4110-BDF8-671E328F93E0}">
      <dsp:nvSpPr>
        <dsp:cNvPr id="0" name=""/>
        <dsp:cNvSpPr/>
      </dsp:nvSpPr>
      <dsp:spPr>
        <a:xfrm>
          <a:off x="7327746" y="3713487"/>
          <a:ext cx="102123" cy="219696"/>
        </a:xfrm>
        <a:custGeom>
          <a:avLst/>
          <a:gdLst/>
          <a:ahLst/>
          <a:cxnLst/>
          <a:rect l="0" t="0" r="0" b="0"/>
          <a:pathLst>
            <a:path>
              <a:moveTo>
                <a:pt x="102123" y="0"/>
              </a:moveTo>
              <a:lnTo>
                <a:pt x="102123" y="124330"/>
              </a:lnTo>
              <a:lnTo>
                <a:pt x="0" y="124330"/>
              </a:lnTo>
              <a:lnTo>
                <a:pt x="0" y="2196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9A21EE-F9C0-4E84-A57D-B8C046EACB8A}">
      <dsp:nvSpPr>
        <dsp:cNvPr id="0" name=""/>
        <dsp:cNvSpPr/>
      </dsp:nvSpPr>
      <dsp:spPr>
        <a:xfrm>
          <a:off x="6228764" y="3713487"/>
          <a:ext cx="1201106" cy="219696"/>
        </a:xfrm>
        <a:custGeom>
          <a:avLst/>
          <a:gdLst/>
          <a:ahLst/>
          <a:cxnLst/>
          <a:rect l="0" t="0" r="0" b="0"/>
          <a:pathLst>
            <a:path>
              <a:moveTo>
                <a:pt x="1201106" y="0"/>
              </a:moveTo>
              <a:lnTo>
                <a:pt x="1201106" y="124330"/>
              </a:lnTo>
              <a:lnTo>
                <a:pt x="0" y="124330"/>
              </a:lnTo>
              <a:lnTo>
                <a:pt x="0" y="2196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8D2233-232C-4658-8941-B3B420CC9221}">
      <dsp:nvSpPr>
        <dsp:cNvPr id="0" name=""/>
        <dsp:cNvSpPr/>
      </dsp:nvSpPr>
      <dsp:spPr>
        <a:xfrm>
          <a:off x="5129781" y="3713487"/>
          <a:ext cx="2300088" cy="219696"/>
        </a:xfrm>
        <a:custGeom>
          <a:avLst/>
          <a:gdLst/>
          <a:ahLst/>
          <a:cxnLst/>
          <a:rect l="0" t="0" r="0" b="0"/>
          <a:pathLst>
            <a:path>
              <a:moveTo>
                <a:pt x="2300088" y="0"/>
              </a:moveTo>
              <a:lnTo>
                <a:pt x="2300088" y="124330"/>
              </a:lnTo>
              <a:lnTo>
                <a:pt x="0" y="124330"/>
              </a:lnTo>
              <a:lnTo>
                <a:pt x="0" y="2196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C3E4D9-B5F1-4AE3-80F4-120081516CB3}">
      <dsp:nvSpPr>
        <dsp:cNvPr id="0" name=""/>
        <dsp:cNvSpPr/>
      </dsp:nvSpPr>
      <dsp:spPr>
        <a:xfrm>
          <a:off x="4030799" y="3713487"/>
          <a:ext cx="3399071" cy="219696"/>
        </a:xfrm>
        <a:custGeom>
          <a:avLst/>
          <a:gdLst/>
          <a:ahLst/>
          <a:cxnLst/>
          <a:rect l="0" t="0" r="0" b="0"/>
          <a:pathLst>
            <a:path>
              <a:moveTo>
                <a:pt x="3399071" y="0"/>
              </a:moveTo>
              <a:lnTo>
                <a:pt x="3399071" y="124330"/>
              </a:lnTo>
              <a:lnTo>
                <a:pt x="0" y="124330"/>
              </a:lnTo>
              <a:lnTo>
                <a:pt x="0" y="2196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11424A-6037-46CC-821E-2B92046DB67B}">
      <dsp:nvSpPr>
        <dsp:cNvPr id="0" name=""/>
        <dsp:cNvSpPr/>
      </dsp:nvSpPr>
      <dsp:spPr>
        <a:xfrm>
          <a:off x="2931816" y="3713487"/>
          <a:ext cx="4498053" cy="219696"/>
        </a:xfrm>
        <a:custGeom>
          <a:avLst/>
          <a:gdLst/>
          <a:ahLst/>
          <a:cxnLst/>
          <a:rect l="0" t="0" r="0" b="0"/>
          <a:pathLst>
            <a:path>
              <a:moveTo>
                <a:pt x="4498053" y="0"/>
              </a:moveTo>
              <a:lnTo>
                <a:pt x="4498053" y="124330"/>
              </a:lnTo>
              <a:lnTo>
                <a:pt x="0" y="124330"/>
              </a:lnTo>
              <a:lnTo>
                <a:pt x="0" y="2196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5EAA237-EB5D-4497-A37B-0A46CC213499}">
      <dsp:nvSpPr>
        <dsp:cNvPr id="0" name=""/>
        <dsp:cNvSpPr/>
      </dsp:nvSpPr>
      <dsp:spPr>
        <a:xfrm>
          <a:off x="1832834" y="3713487"/>
          <a:ext cx="5597036" cy="219696"/>
        </a:xfrm>
        <a:custGeom>
          <a:avLst/>
          <a:gdLst/>
          <a:ahLst/>
          <a:cxnLst/>
          <a:rect l="0" t="0" r="0" b="0"/>
          <a:pathLst>
            <a:path>
              <a:moveTo>
                <a:pt x="5597036" y="0"/>
              </a:moveTo>
              <a:lnTo>
                <a:pt x="5597036" y="124330"/>
              </a:lnTo>
              <a:lnTo>
                <a:pt x="0" y="124330"/>
              </a:lnTo>
              <a:lnTo>
                <a:pt x="0" y="219696"/>
              </a:lnTo>
            </a:path>
          </a:pathLst>
        </a:cu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232B0B-C94C-45DB-AAD5-E1454BDD01A4}">
      <dsp:nvSpPr>
        <dsp:cNvPr id="0" name=""/>
        <dsp:cNvSpPr/>
      </dsp:nvSpPr>
      <dsp:spPr>
        <a:xfrm>
          <a:off x="4571593" y="1935933"/>
          <a:ext cx="2858276" cy="10395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44175"/>
              </a:lnTo>
              <a:lnTo>
                <a:pt x="2858276" y="944175"/>
              </a:lnTo>
              <a:lnTo>
                <a:pt x="2858276" y="103954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3D7826E-331F-4E16-8957-4A1C88B4D6F7}">
      <dsp:nvSpPr>
        <dsp:cNvPr id="0" name=""/>
        <dsp:cNvSpPr/>
      </dsp:nvSpPr>
      <dsp:spPr>
        <a:xfrm>
          <a:off x="4571593" y="1935933"/>
          <a:ext cx="791812" cy="1050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5015"/>
              </a:lnTo>
              <a:lnTo>
                <a:pt x="791812" y="955015"/>
              </a:lnTo>
              <a:lnTo>
                <a:pt x="791812" y="10503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326F5C-80F5-4793-8982-0CDF6D2CA50C}">
      <dsp:nvSpPr>
        <dsp:cNvPr id="0" name=""/>
        <dsp:cNvSpPr/>
      </dsp:nvSpPr>
      <dsp:spPr>
        <a:xfrm>
          <a:off x="3150505" y="1935933"/>
          <a:ext cx="1421088" cy="1039542"/>
        </a:xfrm>
        <a:custGeom>
          <a:avLst/>
          <a:gdLst/>
          <a:ahLst/>
          <a:cxnLst/>
          <a:rect l="0" t="0" r="0" b="0"/>
          <a:pathLst>
            <a:path>
              <a:moveTo>
                <a:pt x="1421088" y="0"/>
              </a:moveTo>
              <a:lnTo>
                <a:pt x="1421088" y="944175"/>
              </a:lnTo>
              <a:lnTo>
                <a:pt x="0" y="944175"/>
              </a:lnTo>
              <a:lnTo>
                <a:pt x="0" y="103954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9AEC44-7BA4-4E8E-BCEE-6E25BA9C9D38}">
      <dsp:nvSpPr>
        <dsp:cNvPr id="0" name=""/>
        <dsp:cNvSpPr/>
      </dsp:nvSpPr>
      <dsp:spPr>
        <a:xfrm>
          <a:off x="839930" y="1935933"/>
          <a:ext cx="3731663" cy="1059133"/>
        </a:xfrm>
        <a:custGeom>
          <a:avLst/>
          <a:gdLst/>
          <a:ahLst/>
          <a:cxnLst/>
          <a:rect l="0" t="0" r="0" b="0"/>
          <a:pathLst>
            <a:path>
              <a:moveTo>
                <a:pt x="3731663" y="0"/>
              </a:moveTo>
              <a:lnTo>
                <a:pt x="3731663" y="963766"/>
              </a:lnTo>
              <a:lnTo>
                <a:pt x="0" y="963766"/>
              </a:lnTo>
              <a:lnTo>
                <a:pt x="0" y="1059133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4B58A7-3686-4EC6-87F0-075FF108A1BB}">
      <dsp:nvSpPr>
        <dsp:cNvPr id="0" name=""/>
        <dsp:cNvSpPr/>
      </dsp:nvSpPr>
      <dsp:spPr>
        <a:xfrm>
          <a:off x="3299358" y="591364"/>
          <a:ext cx="2544471" cy="1344568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900" b="0" i="0" u="none" strike="noStrike" kern="1200" cap="none" normalizeH="0" baseline="0" dirty="0">
              <a:ln/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INŠPEKTORAT  REPUBLIKE SLOVENIJE </a:t>
          </a:r>
          <a:endParaRPr kumimoji="0" lang="sl-SI" altLang="sl-SI" sz="900" b="0" i="0" u="none" strike="noStrike" kern="1200" cap="none" normalizeH="0" baseline="0" dirty="0">
            <a:ln/>
            <a:solidFill>
              <a:schemeClr val="tx2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900" b="0" i="0" u="none" strike="noStrike" kern="1200" cap="none" normalizeH="0" baseline="0" dirty="0">
              <a:ln/>
              <a:solidFill>
                <a:schemeClr val="tx2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ZA OKOLJE IN PROSTOR</a:t>
          </a:r>
          <a:endParaRPr kumimoji="0" lang="sl-SI" altLang="sl-SI" sz="900" b="0" i="0" u="none" strike="noStrike" kern="1200" cap="none" normalizeH="0" baseline="0" dirty="0">
            <a:ln/>
            <a:solidFill>
              <a:schemeClr val="tx2"/>
            </a:solidFill>
            <a:effectLst/>
            <a:latin typeface="Arial" panose="020B0604020202020204" pitchFamily="34" charset="0"/>
          </a:endParaRPr>
        </a:p>
      </dsp:txBody>
      <dsp:txXfrm>
        <a:off x="3299358" y="591364"/>
        <a:ext cx="2544471" cy="1344568"/>
      </dsp:txXfrm>
    </dsp:sp>
    <dsp:sp modelId="{A1320B23-B0F7-4338-A4DB-8D487482CD1F}">
      <dsp:nvSpPr>
        <dsp:cNvPr id="0" name=""/>
        <dsp:cNvSpPr/>
      </dsp:nvSpPr>
      <dsp:spPr>
        <a:xfrm>
          <a:off x="125564" y="2995066"/>
          <a:ext cx="1428731" cy="811208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INŠPEKCIJA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ZA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OKOLJE IN NARAVO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125564" y="2995066"/>
        <a:ext cx="1428731" cy="811208"/>
      </dsp:txXfrm>
    </dsp:sp>
    <dsp:sp modelId="{76E5CAB5-5349-4035-81AC-4777A7C766BB}">
      <dsp:nvSpPr>
        <dsp:cNvPr id="0" name=""/>
        <dsp:cNvSpPr/>
      </dsp:nvSpPr>
      <dsp:spPr>
        <a:xfrm>
          <a:off x="2334138" y="2975475"/>
          <a:ext cx="1632733" cy="8047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GRADBENA,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GEODETSKA IN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STANOVANJSKA 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INŠPEKCIJA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2334138" y="2975475"/>
        <a:ext cx="1632733" cy="804700"/>
      </dsp:txXfrm>
    </dsp:sp>
    <dsp:sp modelId="{8B555C44-CCE3-4A85-920E-EFC3075BC4FB}">
      <dsp:nvSpPr>
        <dsp:cNvPr id="0" name=""/>
        <dsp:cNvSpPr/>
      </dsp:nvSpPr>
      <dsp:spPr>
        <a:xfrm>
          <a:off x="4679194" y="2986315"/>
          <a:ext cx="1368423" cy="74204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SLUŽBA ZA 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SKUPNE IN 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PRAVNE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ZADEVE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4679194" y="2986315"/>
        <a:ext cx="1368423" cy="742040"/>
      </dsp:txXfrm>
    </dsp:sp>
    <dsp:sp modelId="{DE960A2D-1A42-449F-8619-FC1744BCA118}">
      <dsp:nvSpPr>
        <dsp:cNvPr id="0" name=""/>
        <dsp:cNvSpPr/>
      </dsp:nvSpPr>
      <dsp:spPr>
        <a:xfrm>
          <a:off x="6759940" y="2975475"/>
          <a:ext cx="1339859" cy="73801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OBMOČNE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7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ENOTE</a:t>
          </a:r>
          <a:endParaRPr kumimoji="0" lang="sl-SI" altLang="sl-SI" sz="7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6759940" y="2975475"/>
        <a:ext cx="1339859" cy="738012"/>
      </dsp:txXfrm>
    </dsp:sp>
    <dsp:sp modelId="{3DF10D17-6FC7-4EC0-8F4A-D89C2E0CB5E3}">
      <dsp:nvSpPr>
        <dsp:cNvPr id="0" name=""/>
        <dsp:cNvSpPr/>
      </dsp:nvSpPr>
      <dsp:spPr>
        <a:xfrm>
          <a:off x="1378709" y="3933183"/>
          <a:ext cx="908250" cy="65741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CELJE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1378709" y="3933183"/>
        <a:ext cx="908250" cy="657414"/>
      </dsp:txXfrm>
    </dsp:sp>
    <dsp:sp modelId="{0D8D9257-D5F2-4BFB-B8F6-B351563C8D9E}">
      <dsp:nvSpPr>
        <dsp:cNvPr id="0" name=""/>
        <dsp:cNvSpPr/>
      </dsp:nvSpPr>
      <dsp:spPr>
        <a:xfrm>
          <a:off x="2477691" y="3933183"/>
          <a:ext cx="908250" cy="65628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KOPER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2477691" y="3933183"/>
        <a:ext cx="908250" cy="656283"/>
      </dsp:txXfrm>
    </dsp:sp>
    <dsp:sp modelId="{89A2A19C-66B0-448E-93D4-D14DB65A29F8}">
      <dsp:nvSpPr>
        <dsp:cNvPr id="0" name=""/>
        <dsp:cNvSpPr/>
      </dsp:nvSpPr>
      <dsp:spPr>
        <a:xfrm>
          <a:off x="3576674" y="3933183"/>
          <a:ext cx="908250" cy="67591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KRANJ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3576674" y="3933183"/>
        <a:ext cx="908250" cy="675910"/>
      </dsp:txXfrm>
    </dsp:sp>
    <dsp:sp modelId="{7197EAD5-E224-4AF4-91B5-9BBB4B067849}">
      <dsp:nvSpPr>
        <dsp:cNvPr id="0" name=""/>
        <dsp:cNvSpPr/>
      </dsp:nvSpPr>
      <dsp:spPr>
        <a:xfrm>
          <a:off x="4675656" y="3933183"/>
          <a:ext cx="908250" cy="6791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LJUBLJANA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4675656" y="3933183"/>
        <a:ext cx="908250" cy="679157"/>
      </dsp:txXfrm>
    </dsp:sp>
    <dsp:sp modelId="{29BDC9DA-7E14-4751-A51E-3F4BCBDDC624}">
      <dsp:nvSpPr>
        <dsp:cNvPr id="0" name=""/>
        <dsp:cNvSpPr/>
      </dsp:nvSpPr>
      <dsp:spPr>
        <a:xfrm>
          <a:off x="5774639" y="3933183"/>
          <a:ext cx="908250" cy="67915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MARIBOR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</dsp:txBody>
      <dsp:txXfrm>
        <a:off x="5774639" y="3933183"/>
        <a:ext cx="908250" cy="679157"/>
      </dsp:txXfrm>
    </dsp:sp>
    <dsp:sp modelId="{25B77025-3162-49B6-8A23-08516AB8E181}">
      <dsp:nvSpPr>
        <dsp:cNvPr id="0" name=""/>
        <dsp:cNvSpPr/>
      </dsp:nvSpPr>
      <dsp:spPr>
        <a:xfrm>
          <a:off x="6873621" y="3933183"/>
          <a:ext cx="908250" cy="67916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MURSKA SOBOTAA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6873621" y="3933183"/>
        <a:ext cx="908250" cy="679162"/>
      </dsp:txXfrm>
    </dsp:sp>
    <dsp:sp modelId="{4BE9EAF9-898C-4E0E-9107-5208C328053E}">
      <dsp:nvSpPr>
        <dsp:cNvPr id="0" name=""/>
        <dsp:cNvSpPr/>
      </dsp:nvSpPr>
      <dsp:spPr>
        <a:xfrm>
          <a:off x="7972604" y="3933183"/>
          <a:ext cx="908250" cy="6584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NOVA 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GORICA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7972604" y="3933183"/>
        <a:ext cx="908250" cy="658413"/>
      </dsp:txXfrm>
    </dsp:sp>
    <dsp:sp modelId="{BAF6F8B0-C799-4BFB-AFFF-BC69F7996910}">
      <dsp:nvSpPr>
        <dsp:cNvPr id="0" name=""/>
        <dsp:cNvSpPr/>
      </dsp:nvSpPr>
      <dsp:spPr>
        <a:xfrm>
          <a:off x="9071586" y="3933183"/>
          <a:ext cx="908250" cy="65841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OBMOČNA 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ENOTA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NOVO 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ctr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sl-SI" altLang="sl-SI" sz="600" b="0" i="0" u="none" strike="noStrike" kern="1200" cap="none" normalizeH="0" baseline="0" dirty="0">
              <a:ln/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rPr>
            <a:t>MESTO</a:t>
          </a:r>
          <a:endParaRPr kumimoji="0" lang="sl-SI" altLang="sl-SI" sz="600" b="0" i="0" u="none" strike="noStrike" kern="1200" cap="none" normalizeH="0" baseline="0" dirty="0">
            <a:ln/>
            <a:solidFill>
              <a:schemeClr val="tx1"/>
            </a:solidFill>
            <a:effectLst/>
            <a:latin typeface="Arial" panose="020B0604020202020204" pitchFamily="34" charset="0"/>
          </a:endParaRPr>
        </a:p>
        <a:p>
          <a:pPr marL="0" marR="0" lvl="0" indent="0" algn="l" defTabSz="914400" rtl="0" eaLnBrk="0" fontAlgn="base" latinLnBrk="0" hangingPunct="0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sl-SI" altLang="sl-SI" sz="500" b="0" i="0" u="none" strike="noStrike" kern="1200" cap="none" normalizeH="0" baseline="0" dirty="0">
            <a:ln/>
            <a:effectLst/>
            <a:latin typeface="Arial" panose="020B0604020202020204" pitchFamily="34" charset="0"/>
          </a:endParaRPr>
        </a:p>
      </dsp:txBody>
      <dsp:txXfrm>
        <a:off x="9071586" y="3933183"/>
        <a:ext cx="908250" cy="65841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C1DC2-1270-4A6B-BF19-9146F17215EB}" type="datetimeFigureOut">
              <a:rPr lang="sl-SI" smtClean="0"/>
              <a:t>15. 10. 2020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756A1-A65A-470C-AEEA-D2D7098704FA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66022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Kliknite, če želite urediti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54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0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22783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668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kartice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2134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nično ali neresni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1446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531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971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B9646E4-CE76-4162-A00D-D4DDEBC6B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47A1396-B601-494D-B685-1A1E58096A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da uredite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26A2050D-FFD5-4063-B696-40AD1C9FB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FB36A-2816-4F98-8738-C29CD9291A3D}" type="datetime1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DAEA94F1-6213-4A91-8A42-C757794E6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6F56371-C9B2-4295-862E-34EA77F24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41590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B77928-CBE2-491E-8A0A-9BCE0497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E23E6631-1556-4DD2-AE55-3BA39A38CE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94CC990F-F4F3-4735-9CC3-51F261BDC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4896-7BA3-4824-8C18-4539B06EF8BD}" type="datetime1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1A9C5F65-2E12-4F0D-9D7C-00B04089C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0612778-FACF-470E-9AD3-59E5F7EE1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79719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53275ED-779D-4DDB-8E06-FB365E5F5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3C96520A-4491-4112-B704-0AD76E39DC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C7111F2-E466-489B-A233-683ED6B9A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EF55-4DC1-4BC0-BB2A-F0A4DDBA8E35}" type="datetime1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EE2F5FF-9583-4A6B-A9AD-F8F1D0458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9C7AA6A3-73F9-4722-A831-0A8528C64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5490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4909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D28235-A695-4BB5-90D5-B4BA696E91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0DAABADA-96F2-44F7-B705-E7A3144184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3C8527A1-1784-4360-A777-B364FB082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E8157E74-C9BA-4C55-BB62-763EFEF1C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F8F1EE-728D-46C5-AD5C-C32EB96601BB}" type="datetime1">
              <a:rPr lang="sl-SI" smtClean="0"/>
              <a:t>15. 10. 2020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71581D9-3746-417E-9A1B-C0E7A58AC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90F80C7-4318-4235-90D1-859FD157D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53610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81819E0-1942-4C2D-9206-B1C190283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305613E-D674-4167-95A2-468767B9F8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B9DDAFAF-C0E6-4CC4-AF43-9F45CFAB4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024FCA4-D961-4E78-B958-618AFABF92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0934AB84-D7DC-4F87-B20E-AEB6DF6A55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00495653-C034-4F94-BFE1-9DE8FC63B5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03C34-E084-41AF-BDE7-09CCB77E09A3}" type="datetime1">
              <a:rPr lang="sl-SI" smtClean="0"/>
              <a:t>15. 10. 2020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2D53F155-24ED-4AB1-9A26-DB802227D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64C967B4-48DF-43ED-B7E3-59436410D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83121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0B7A2D2-23EA-4D5A-9A7C-9AAE1885A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3909E820-082A-4C28-8710-C3ED2C64EE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205EE-C6CA-4D8F-BFFD-FDE2C123D178}" type="datetime1">
              <a:rPr lang="sl-SI" smtClean="0"/>
              <a:t>15. 10. 2020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D437A76A-5610-42F0-AF9D-2F4F69ED2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1D65B749-0DF5-4EA8-B1DB-4ADDBA009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058745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1B4EC1E6-0151-4C4D-9E1C-4C83E6C78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B9896-5A05-46E6-AA01-1C7BB66EB037}" type="datetime1">
              <a:rPr lang="sl-SI" smtClean="0"/>
              <a:t>15. 10. 2020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75B2A234-28E8-4D25-B12F-80416DD1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9AC87FA-D399-4431-B367-F07DEB643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766173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B449738-29D4-44DF-8103-C78606C15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1D4ED9A-0734-4BC6-AD93-35EDC0E2B7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58BB9829-E71E-4D23-8720-D1221FCC7F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2DEC8498-E063-4BDF-B590-EFEFA0BBC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0B1E-39E0-41A7-8C58-7D9BAEE290CF}" type="datetime1">
              <a:rPr lang="sl-SI" smtClean="0"/>
              <a:t>15. 10. 2020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72DCC82-717F-48D3-ADE7-84EEA45E1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430062DF-A5D3-4B9C-9059-DD3FCD838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456999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6355150-1BC4-4D09-B425-379C70D0A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C0146782-983B-4293-8102-BDF8E131E8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6510A0A-F915-4B32-A78D-E89E994E43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F6614F3-C7BF-47C5-B62D-EB3595121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7CED1-64C1-4E45-B67A-474110838341}" type="datetime1">
              <a:rPr lang="sl-SI" smtClean="0"/>
              <a:t>15. 10. 2020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1B25D502-2412-4CF0-8486-6D6AF2EF2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0C39288E-76A5-48CD-A17A-C186E536AB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7080299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D12B208-09B7-4661-892F-EA4959E66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E364480B-E4A6-4138-B44B-7008007CAF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E962A2D8-9E62-4486-AA34-500E8EC84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0C040-9C6F-4815-A0FC-DC54FA77D7F3}" type="datetime1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B3081537-FCC5-4E39-9660-D8260B0C8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87F47A3B-B6F8-4BF0-97F6-FB58DFFD7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303315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2F44B60D-61D9-43D4-B707-0FA7A8C0F5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9D13476C-78A3-438A-ADBC-05D8B5E4D2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D4DEE361-2F70-48D6-936D-29DE525F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B0E1A-1827-48FD-9CD2-3EC3350B26F4}" type="datetime1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859153E-F1A8-4541-95D5-F67272C8B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BD41330-75D4-456F-9EDE-CAD671D8B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19688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55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738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110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2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133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448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dirty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46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242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7543FE79-95DB-411F-BCCC-F4157C5E9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C1EEB56E-CC34-475D-92B0-0BC6F4DD4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35B596C-8428-4FB1-9BAE-E45A64F254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DBAF5-2F09-4E19-9259-57C0A0006819}" type="datetime1">
              <a:rPr lang="sl-SI" smtClean="0"/>
              <a:t>15. 10. 2020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C6027C9-A04C-45FB-9641-DE3017E350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0E10630D-863C-47FE-9BF8-7BD7790581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18732-4383-43A7-A51E-7B7288E536F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0464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mailto:nada.suhadolnik-gjura@gov.si" TargetMode="External"/><Relationship Id="rId2" Type="http://schemas.openxmlformats.org/officeDocument/2006/relationships/hyperlink" Target="mailto:bojan.pockar@gov.si" TargetMode="Externa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7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oljeZBesedilom 19">
            <a:extLst>
              <a:ext uri="{FF2B5EF4-FFF2-40B4-BE49-F238E27FC236}">
                <a16:creationId xmlns:a16="http://schemas.microsoft.com/office/drawing/2014/main" id="{ABDBCD7E-AEFD-4136-8BA8-55D6B27BA211}"/>
              </a:ext>
            </a:extLst>
          </p:cNvPr>
          <p:cNvSpPr txBox="1"/>
          <p:nvPr/>
        </p:nvSpPr>
        <p:spPr>
          <a:xfrm>
            <a:off x="1561474" y="2762914"/>
            <a:ext cx="826476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4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+mn-cs"/>
              </a:rPr>
              <a:t>Spremembe Uredbe 1013/2006 v zvezi s pošiljanjem odpadne plastike</a:t>
            </a:r>
            <a:br>
              <a:rPr kumimoji="0" lang="sl-SI" sz="4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endParaRPr kumimoji="0" lang="sl-SI" sz="40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PoljeZBesedilom 21">
            <a:extLst>
              <a:ext uri="{FF2B5EF4-FFF2-40B4-BE49-F238E27FC236}">
                <a16:creationId xmlns:a16="http://schemas.microsoft.com/office/drawing/2014/main" id="{8C3AB490-1EDF-40D5-97FE-F508FACFAD78}"/>
              </a:ext>
            </a:extLst>
          </p:cNvPr>
          <p:cNvSpPr txBox="1"/>
          <p:nvPr/>
        </p:nvSpPr>
        <p:spPr>
          <a:xfrm>
            <a:off x="2522306" y="6215219"/>
            <a:ext cx="64361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OKTOBER 2020</a:t>
            </a:r>
          </a:p>
        </p:txBody>
      </p:sp>
      <p:sp>
        <p:nvSpPr>
          <p:cNvPr id="23" name="PoljeZBesedilom 22">
            <a:extLst>
              <a:ext uri="{FF2B5EF4-FFF2-40B4-BE49-F238E27FC236}">
                <a16:creationId xmlns:a16="http://schemas.microsoft.com/office/drawing/2014/main" id="{E25CA3EE-6B40-41A6-987B-2AF6971A98CD}"/>
              </a:ext>
            </a:extLst>
          </p:cNvPr>
          <p:cNvSpPr txBox="1"/>
          <p:nvPr/>
        </p:nvSpPr>
        <p:spPr>
          <a:xfrm>
            <a:off x="4875456" y="5214945"/>
            <a:ext cx="643618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Nada Suhadolnik – Gjura, Bojan Počkar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36CDDAD2-0EC5-4502-AD69-D73D67900B9F}"/>
              </a:ext>
            </a:extLst>
          </p:cNvPr>
          <p:cNvGrpSpPr/>
          <p:nvPr/>
        </p:nvGrpSpPr>
        <p:grpSpPr>
          <a:xfrm>
            <a:off x="0" y="303699"/>
            <a:ext cx="11480800" cy="1346011"/>
            <a:chOff x="0" y="303699"/>
            <a:chExt cx="11480800" cy="1346011"/>
          </a:xfrm>
        </p:grpSpPr>
        <p:sp>
          <p:nvSpPr>
            <p:cNvPr id="4" name="Pravokotnik 3">
              <a:extLst>
                <a:ext uri="{FF2B5EF4-FFF2-40B4-BE49-F238E27FC236}">
                  <a16:creationId xmlns:a16="http://schemas.microsoft.com/office/drawing/2014/main" id="{E259BFBB-EEB5-4787-B795-8BD28F2A93F1}"/>
                </a:ext>
              </a:extLst>
            </p:cNvPr>
            <p:cNvSpPr/>
            <p:nvPr/>
          </p:nvSpPr>
          <p:spPr>
            <a:xfrm>
              <a:off x="1579806" y="410038"/>
              <a:ext cx="2974148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5" name="Pravokotnik 4">
              <a:extLst>
                <a:ext uri="{FF2B5EF4-FFF2-40B4-BE49-F238E27FC236}">
                  <a16:creationId xmlns:a16="http://schemas.microsoft.com/office/drawing/2014/main" id="{4AAE1B0E-5AB7-4861-94BF-021C7D8D2AA4}"/>
                </a:ext>
              </a:extLst>
            </p:cNvPr>
            <p:cNvSpPr/>
            <p:nvPr/>
          </p:nvSpPr>
          <p:spPr>
            <a:xfrm>
              <a:off x="1561474" y="737136"/>
              <a:ext cx="502573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24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6" name="Pravokotnik 5">
              <a:extLst>
                <a:ext uri="{FF2B5EF4-FFF2-40B4-BE49-F238E27FC236}">
                  <a16:creationId xmlns:a16="http://schemas.microsoft.com/office/drawing/2014/main" id="{978E3759-7AB8-4300-8385-0678863CF1F6}"/>
                </a:ext>
              </a:extLst>
            </p:cNvPr>
            <p:cNvSpPr/>
            <p:nvPr/>
          </p:nvSpPr>
          <p:spPr>
            <a:xfrm>
              <a:off x="1561474" y="1249600"/>
              <a:ext cx="6436186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REPUBLIKE SLOVENIJE ZA OKOLJE IN PROSTOR</a:t>
              </a:r>
              <a:endPara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cxnSp>
          <p:nvCxnSpPr>
            <p:cNvPr id="14" name="Raven povezovalnik 13">
              <a:extLst>
                <a:ext uri="{FF2B5EF4-FFF2-40B4-BE49-F238E27FC236}">
                  <a16:creationId xmlns:a16="http://schemas.microsoft.com/office/drawing/2014/main" id="{AEE39479-19C6-4AD9-9018-930263286DB6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49600"/>
              <a:ext cx="11480800" cy="0"/>
            </a:xfrm>
            <a:prstGeom prst="line">
              <a:avLst/>
            </a:prstGeom>
            <a:ln w="50800" cmpd="sng">
              <a:solidFill>
                <a:srgbClr val="2E6CA4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" name="Slika 10">
              <a:extLst>
                <a:ext uri="{FF2B5EF4-FFF2-40B4-BE49-F238E27FC236}">
                  <a16:creationId xmlns:a16="http://schemas.microsoft.com/office/drawing/2014/main" id="{64677813-C4E6-491A-AB5F-D59A8B1358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3647" y="303699"/>
              <a:ext cx="682204" cy="86887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A5780567-802B-4A3F-9F30-FE3E9944A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sl-SI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90225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197799" y="341484"/>
            <a:ext cx="9128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Baselska konvencija – sprejete spremembe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1" name="PoljeZBesedilom 10">
            <a:extLst>
              <a:ext uri="{FF2B5EF4-FFF2-40B4-BE49-F238E27FC236}">
                <a16:creationId xmlns:a16="http://schemas.microsoft.com/office/drawing/2014/main" id="{4F1D4284-28C3-4F3C-A807-E70F21D29EF9}"/>
              </a:ext>
            </a:extLst>
          </p:cNvPr>
          <p:cNvSpPr txBox="1"/>
          <p:nvPr/>
        </p:nvSpPr>
        <p:spPr>
          <a:xfrm>
            <a:off x="211017" y="1449835"/>
            <a:ext cx="11539996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Dodane nove kode: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seznam B - Priloga IX         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(odpadki, ki ne izkazujejo nevarni lastnosti, 	</a:t>
            </a:r>
          </a:p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		        zanje ne velja postopek predhodne pisne prijave in soglasja)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200400" marR="0" lvl="7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sngStrike" kern="1200" cap="none" spc="0" normalizeH="0" baseline="0" noProof="0" dirty="0">
                <a:ln>
                  <a:noFill/>
                </a:ln>
                <a:solidFill>
                  <a:srgbClr val="2E6CA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B3010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=&gt;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B3011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B3011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odpadna plastika, </a:t>
            </a:r>
            <a:r>
              <a:rPr kumimoji="0" lang="sl-SI" alt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sestavljena izključno </a:t>
            </a: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iz: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alt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enega </a:t>
            </a:r>
            <a:r>
              <a:rPr kumimoji="0" lang="sl-SI" altLang="sl-SI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nehalogeniranega</a:t>
            </a: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 polimera ali smole ali izbranih </a:t>
            </a:r>
            <a:r>
              <a:rPr kumimoji="0" lang="sl-SI" altLang="sl-SI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fluoriranih</a:t>
            </a: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 polimerov (čiste frakcije!) ali </a:t>
            </a: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alt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mešanice polietilena (PE), polipropilena (PP) in / ali polietilen </a:t>
            </a:r>
            <a:r>
              <a:rPr kumimoji="0" lang="sl-SI" altLang="sl-SI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tereftalata</a:t>
            </a: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 (PET)</a:t>
            </a: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alt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43FA7AF-9F39-478B-83E9-4BE64C4C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75552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91288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Baselska konvencija – sprejete spremembe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813F326C-77FF-4B6F-A651-D56BEA048774}"/>
              </a:ext>
            </a:extLst>
          </p:cNvPr>
          <p:cNvSpPr txBox="1"/>
          <p:nvPr/>
        </p:nvSpPr>
        <p:spPr>
          <a:xfrm>
            <a:off x="-684333" y="1630935"/>
            <a:ext cx="121048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marR="0" lvl="4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alt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 </a:t>
            </a: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pogoj: odpadki namenjeni </a:t>
            </a:r>
            <a:r>
              <a:rPr kumimoji="0" lang="sl-SI" alt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za recikliranje na okolju prijazen način </a:t>
            </a: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in </a:t>
            </a:r>
            <a:r>
              <a:rPr kumimoji="0" lang="sl-SI" alt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skoraj brez kontaminacije in drugih vrst odpadkov</a:t>
            </a: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alt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pozor na določila za posamezne odpadke – omejitve v opombah!</a:t>
            </a: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recikliranje/pridobivanje organskih snovi (R3) omejeno le ne eno vmesno začasno skladiščenje, ki mu sledi postopek R3, pogodbeno /uradno dokumentarno dokazano</a:t>
            </a: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ne smejo izvirati od končnih uporabnikov</a:t>
            </a: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… </a:t>
            </a: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0A67A4E-64C9-49B0-9B60-BA2178AB7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4282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6819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Baselska konvencija – sprejete spremembe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1534595"/>
            <a:ext cx="11672573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seznam Y - Priloga II       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(predmet predhodne pisne prijave in soglasja)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Y48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odpadna plastika, vključujoč mešanice odpadnih plastik 		(razen odpadne plastike, ki so zajete v kodi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A3210 (Priloga VIII) 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 	kodi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B3011 (Priloga IX)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seznam A - Priloga VIII    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(odpadki, za katere se domneva, da izkazujejo nevarne lastnosti, </a:t>
            </a:r>
          </a:p>
          <a:p>
            <a:pPr marL="2286000" marR="0" lvl="5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	  	       predmet predhodne pisne prijave in soglasja) </a:t>
            </a:r>
          </a:p>
          <a:p>
            <a:pPr marL="2286000" marR="0" lvl="5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+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A3210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- 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vključuje odpadno plastiko, ki izkazuje nevarne lastnosti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6E30C9BF-B712-41FF-BA85-93179DAF5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045923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6022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Baselska konvencija – sprejete spremembe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41059" y="2029849"/>
            <a:ext cx="1144758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Katere vrste odpadne plastike bodo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2E6CA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predmet predhodne pisne prijave in soglasja?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Vsa odpadna plastika in mešanice, ki niso uvrščene pod kodo B3011! 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kot npr. odpadni polivinil klorid (Y48), halogenirane organske spojine, uporabljene kot zaviralci gorenja (A3210);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0AC893DC-1556-442D-BBA3-68B05A7CC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149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72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Baselska konvencija – sprejete spremembe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1630935"/>
            <a:ext cx="1138090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Katere vrste odpadne plastike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2E6CA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2E6CA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2E6CA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bodo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2E6CA4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predmet predhodne pisne prijave in soglasja?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vsa odpadna plastika, uvrščena v kodo B3011, namenjena za reciklažo na okolju varen način in skoraj brez onesnaženja in vsebnosti drugih vrst odpadkov, kot npr. PE, PP, PET, itd.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1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mešanice odpadne plastike, sestavljene iz PE, PP in/ali PET, namenjene za ločeno recikliranje vsakega materiala posebej na okolju prijazen način in skoraj brez onesnaženja in vsebnosti drugih vrst odpadkov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8316F56-101F-4B9C-985D-79C144018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238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7295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Sklep OECD C(2001)107/</a:t>
            </a:r>
            <a:r>
              <a:rPr kumimoji="0" lang="sl-SI" sz="3200" b="1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final</a:t>
            </a:r>
            <a:endParaRPr kumimoji="0" lang="sl-SI" sz="32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55177DDE-4460-4657-AA76-A40161AEEF01}"/>
              </a:ext>
            </a:extLst>
          </p:cNvPr>
          <p:cNvSpPr txBox="1"/>
          <p:nvPr/>
        </p:nvSpPr>
        <p:spPr>
          <a:xfrm>
            <a:off x="211017" y="1581131"/>
            <a:ext cx="1167257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Sklep Sveta OECD C(2001)107/</a:t>
            </a:r>
            <a:r>
              <a:rPr kumimoji="0" lang="sl-SI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final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o prehodu odpadkov namenjenih za predelavo preko meja spremenjen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sprejete spremembe, vezane na nevarne plastične odpadke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dodana koda (Prilogo 4): 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AC300 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plastični odpadki, vključno z mešanicami le teh, ki izkazujejo nevarne lastnosti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veljati začne: 1. januar 2021!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A3843715-DA38-4830-BD7A-704016678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06823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Uredba 1013/2006 o pošiljkah odpadkov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1581131"/>
            <a:ext cx="11672573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Zaradi sprememb: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Baselske konvencije 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Sklepa OECD o prehodu odpadkov namenjenih za predelavo preko meja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 pripravlja Sprememba Uredbe 1013/2006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2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veljati začne: 1. januar 2021!</a:t>
            </a: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spreminjajo se priloge IC, III, IIIA, IV, V, VII in VIII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2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Glavni namen: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prenesti spremembe  in  ohraniti sedanji režim za pošiljanje nenevarnih plastičnih odpadkov znotraj EU (krožno gospodarstvo)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D1A4AADF-F0E1-4407-99D1-506FF0AC6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15254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Uredba 1013/2006 o pošiljkah odpadkov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0" name="PoljeZBesedilom 9">
            <a:extLst>
              <a:ext uri="{FF2B5EF4-FFF2-40B4-BE49-F238E27FC236}">
                <a16:creationId xmlns:a16="http://schemas.microsoft.com/office/drawing/2014/main" id="{715D8BD1-AB45-403D-9E49-3D88C45A8A8D}"/>
              </a:ext>
            </a:extLst>
          </p:cNvPr>
          <p:cNvSpPr txBox="1"/>
          <p:nvPr/>
        </p:nvSpPr>
        <p:spPr>
          <a:xfrm>
            <a:off x="211017" y="1435779"/>
            <a:ext cx="11672573" cy="71096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Spremembe: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vključitev novih kod: 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B3011, A3210, AC300, Y 48 in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EU3011, EU48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črtane kode: B3010, GH013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spremenjene bodo Priloge IC, III, IIIA, IV, V (seznami odpadkov), VII (v polje 10 se doda besedilo „(vii) Drugo (navedite)“ in VIII (dodane nove tehnične smernice BK)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Priloga IIIA – črtane mešanice odpadkov B3010, dodane nove le za pošiljanje znotraj EU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98991B14-FFDE-4342-855F-505AFEA71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4752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Uredba 1013/2006 o pošiljkah odpadkov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1685217"/>
            <a:ext cx="117809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Namen sprememb: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vključiti nove kode za nevarne plastične odpadke  A3210 na Prilogo V in AC300 na Prilogo IV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vključiti nove kode za nenevarne plastične odpadke na Prilogo V (pošiljanje iz Unije v tretje države):  dodajo B3011,  Y48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vključiti nove klasifikacijske številke (v Prilogi III in IV ) za nenevarne plastične odpadke </a:t>
            </a:r>
            <a:r>
              <a:rPr kumimoji="0" lang="sl-SI" sz="2400" b="0" i="0" u="sng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 pošiljke znotraj Unije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EU3011, EU48,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prilagoditi besedilo Priloge IIIA k uredbi o pošiljkah odpadkov v zvezi z mešanicami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plastičnih odpadkov, zaradi zgoraj navedenih sprememb,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0049B0D-0DBD-46F6-8B33-C4C69D5878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4844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Uredba 1013/2006 o pošiljkah odpadkov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00420" y="1630935"/>
            <a:ext cx="1168317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Namen sprememb: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 Prilogi VII dodati možnost sklicevanja na novo klasifikacijsko številko EU3011, kadar se odpadki pošiljajo med državami članicami - v polje 10 se doda besedilo „(vii) Drugo (navedite)“;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posodobiti seznam Tehničnih smernic in dokumentov z navodili v Prilogi VIII z novimi smernicami in dokumenti z navodili v zvezi z okolju varnim ravnanjem z odpadki, ki so jih v zadnjih letih sprejeli na konferencah pogodbenic Baselske konvencije.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4675D2D4-8223-49D3-9B1A-B81A71FF8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6808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6" y="310814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VSEBINA: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2029849"/>
            <a:ext cx="82647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prostor za tekst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0" name="Slika 9">
            <a:extLst>
              <a:ext uri="{FF2B5EF4-FFF2-40B4-BE49-F238E27FC236}">
                <a16:creationId xmlns:a16="http://schemas.microsoft.com/office/drawing/2014/main" id="{7E297BDC-2620-48EB-8858-613D1F98A5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45064"/>
            <a:ext cx="12192000" cy="5512936"/>
          </a:xfrm>
          <a:prstGeom prst="rect">
            <a:avLst/>
          </a:prstGeom>
        </p:spPr>
      </p:pic>
      <p:sp>
        <p:nvSpPr>
          <p:cNvPr id="3" name="PoljeZBesedilom 2">
            <a:extLst>
              <a:ext uri="{FF2B5EF4-FFF2-40B4-BE49-F238E27FC236}">
                <a16:creationId xmlns:a16="http://schemas.microsoft.com/office/drawing/2014/main" id="{B430CDBB-00B2-439F-A9EB-C4DE369FA3F5}"/>
              </a:ext>
            </a:extLst>
          </p:cNvPr>
          <p:cNvSpPr txBox="1"/>
          <p:nvPr/>
        </p:nvSpPr>
        <p:spPr>
          <a:xfrm>
            <a:off x="523875" y="1685925"/>
            <a:ext cx="10439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Predstavitev Inšpektorata za okolje in prostor;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Sprememba Baselske konvencije;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Sprememba Uredbe 1013/2006 o pošiljkah odpadkov;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Nove kode za pošiljanje odpadne plastike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Informacije;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Pričakovane posledice.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kumimoji="0" lang="sl-S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7E26040-4AE6-4281-B28A-76ECBAFA9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36683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Označba mesta vsebine 2">
            <a:extLst>
              <a:ext uri="{FF2B5EF4-FFF2-40B4-BE49-F238E27FC236}">
                <a16:creationId xmlns:a16="http://schemas.microsoft.com/office/drawing/2014/main" id="{1D98F51C-53D0-4F80-8187-F8CA0270C5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597" y="20854"/>
            <a:ext cx="12097879" cy="6837146"/>
          </a:xfrm>
          <a:prstGeom prst="rect">
            <a:avLst/>
          </a:prstGeom>
        </p:spPr>
      </p:pic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AB52E16-669E-4AA3-A9E4-FD839D96B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78538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značba mesta vsebine 1">
            <a:extLst>
              <a:ext uri="{FF2B5EF4-FFF2-40B4-BE49-F238E27FC236}">
                <a16:creationId xmlns:a16="http://schemas.microsoft.com/office/drawing/2014/main" id="{47DA92F3-9C6C-4BC4-A39A-4EC9524A9F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/>
          </a:p>
        </p:txBody>
      </p:sp>
      <p:pic>
        <p:nvPicPr>
          <p:cNvPr id="3" name="Slika 2">
            <a:extLst>
              <a:ext uri="{FF2B5EF4-FFF2-40B4-BE49-F238E27FC236}">
                <a16:creationId xmlns:a16="http://schemas.microsoft.com/office/drawing/2014/main" id="{4245B716-C8E0-45DD-B78D-669CD6F3DF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0677" y="0"/>
            <a:ext cx="11910645" cy="6858000"/>
          </a:xfrm>
          <a:prstGeom prst="rect">
            <a:avLst/>
          </a:prstGeom>
        </p:spPr>
      </p:pic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D7A60931-2B12-4F87-A152-B193FC46AC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2337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Uredba 1013/2006 o pošiljkah odpadkov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1685217"/>
            <a:ext cx="1167257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Uporaba kod za plastiko: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Pošiljke iz EU v tretje države nečlanice OECD in obratno: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B3011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Y48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A3210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Pošiljke iz EU v države članice OECD in obratno: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B3011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Y48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AC300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BFDADA36-325B-4AFE-B379-E50C645FE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98238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Uredba 1013/2006 o pošiljkah odpadkov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21614" y="1345064"/>
            <a:ext cx="1167257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2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Uporaba kod za plastiko: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2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Pošiljke med državami članicami EU: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B3011 -&gt; </a:t>
            </a:r>
            <a:r>
              <a:rPr kumimoji="0" lang="sl-SI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EU3011</a:t>
            </a: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(definicija ne vključuje „uporabo za recikliranje na okolju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    prijazen način“)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Y48 -&gt; </a:t>
            </a:r>
            <a:r>
              <a:rPr kumimoji="0" lang="sl-SI" sz="22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EU48</a:t>
            </a: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A3210 -&gt; </a:t>
            </a:r>
            <a:r>
              <a:rPr kumimoji="0" lang="sl-SI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AC300</a:t>
            </a: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koda GH013 (PVC) črta -&gt; EU3011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2"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določene nove mešanice odpadkov (priloga IIIA) razvrščenih pod določene ločene alinee oz. pod alinee kode EU3011, dovoljene samo za pošiljanje znotraj EU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2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Pazi: mešanica PE, PP in PET znotraj EU na IIIA sicer B3011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2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D66A09D5-FC81-44FC-A66E-DC8D3B5B2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52452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Uredba 1013/2006 o pošiljkah odpadkov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2029849"/>
            <a:ext cx="1168317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EU3011, Y48 - pozor na določila za posamezne odpadke – omejitve v opombah!</a:t>
            </a:r>
          </a:p>
          <a:p>
            <a:pPr marL="1714500" marR="0" lvl="3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recikliranje/pridobivanje organskih snovi (R3) omejeno le ne eno samo vmesno začasno skladiščenje, ki mu nato sledi postopek R3, pogodbeno /uradno dokumentarno dokazano</a:t>
            </a: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ne smejo izvirati od končnih uporabnikov</a:t>
            </a: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 Unicode MS"/>
              <a:ea typeface="+mn-ea"/>
              <a:cs typeface="+mn-cs"/>
            </a:endParaRPr>
          </a:p>
          <a:p>
            <a:pPr marL="2171700" marR="0" lvl="4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 Unicode MS"/>
                <a:ea typeface="+mn-ea"/>
                <a:cs typeface="+mn-cs"/>
              </a:rPr>
              <a:t>… </a:t>
            </a: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73D9397C-160F-48D9-99A0-BB29B8C6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8038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Uredba 1013/2006 o pošiljkah odpadkov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2029849"/>
            <a:ext cx="1168317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Spremembe glede pošiljanja odpadne plastike iz EU: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Izvoz/uvoz v/iz tretjih držav, za katere velja Sklep OECD za odpadno plastiko s kodama AC300 in Y48 – potrebna predhodna pisna prijava in soglasje;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PREPOVED izvoza odpadne plastike s kodama A3210 in Y48, v tretje države, za katere se Sklep OECD ne uporablja.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8F3BD5A7-B818-4C92-BA9A-7E9939017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64914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01492" y="250989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Nove kode za pošiljanje odpadne plastike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2F7F7FD7-AC5C-47DE-8369-9DE8186287C1}"/>
              </a:ext>
            </a:extLst>
          </p:cNvPr>
          <p:cNvGraphicFramePr>
            <a:graphicFrameLocks noGrp="1"/>
          </p:cNvGraphicFramePr>
          <p:nvPr/>
        </p:nvGraphicFramePr>
        <p:xfrm>
          <a:off x="201492" y="1245009"/>
          <a:ext cx="11457108" cy="55529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089063">
                  <a:extLst>
                    <a:ext uri="{9D8B030D-6E8A-4147-A177-3AD203B41FA5}">
                      <a16:colId xmlns:a16="http://schemas.microsoft.com/office/drawing/2014/main" val="377995723"/>
                    </a:ext>
                  </a:extLst>
                </a:gridCol>
                <a:gridCol w="1397934">
                  <a:extLst>
                    <a:ext uri="{9D8B030D-6E8A-4147-A177-3AD203B41FA5}">
                      <a16:colId xmlns:a16="http://schemas.microsoft.com/office/drawing/2014/main" val="2778629978"/>
                    </a:ext>
                  </a:extLst>
                </a:gridCol>
                <a:gridCol w="1572363">
                  <a:extLst>
                    <a:ext uri="{9D8B030D-6E8A-4147-A177-3AD203B41FA5}">
                      <a16:colId xmlns:a16="http://schemas.microsoft.com/office/drawing/2014/main" val="682552403"/>
                    </a:ext>
                  </a:extLst>
                </a:gridCol>
                <a:gridCol w="1698874">
                  <a:extLst>
                    <a:ext uri="{9D8B030D-6E8A-4147-A177-3AD203B41FA5}">
                      <a16:colId xmlns:a16="http://schemas.microsoft.com/office/drawing/2014/main" val="1204321152"/>
                    </a:ext>
                  </a:extLst>
                </a:gridCol>
                <a:gridCol w="1698874">
                  <a:extLst>
                    <a:ext uri="{9D8B030D-6E8A-4147-A177-3AD203B41FA5}">
                      <a16:colId xmlns:a16="http://schemas.microsoft.com/office/drawing/2014/main" val="361562074"/>
                    </a:ext>
                  </a:extLst>
                </a:gridCol>
              </a:tblGrid>
              <a:tr h="1661726">
                <a:tc>
                  <a:txBody>
                    <a:bodyPr/>
                    <a:lstStyle/>
                    <a:p>
                      <a:pPr algn="l" fontAlgn="t"/>
                      <a:r>
                        <a:rPr lang="sl-SI" sz="1100" u="none" strike="noStrike" dirty="0">
                          <a:effectLst/>
                        </a:rPr>
                        <a:t> </a:t>
                      </a:r>
                      <a:r>
                        <a:rPr lang="sl-SI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Pošiljke odpadne plastike (država odpreme v 1. stolpcu v države, navedene v 2. do 5. stolpcu)</a:t>
                      </a:r>
                      <a:endParaRPr lang="en-US" sz="2000" b="1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</a:t>
                      </a:r>
                      <a:r>
                        <a:rPr lang="sl-SI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države (vključujoč S. irsko)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Države </a:t>
                      </a:r>
                      <a:r>
                        <a:rPr lang="de-DE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EFTA (</a:t>
                      </a:r>
                      <a:r>
                        <a:rPr lang="sl-SI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Islandija</a:t>
                      </a:r>
                      <a:r>
                        <a:rPr lang="de-DE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Liechtenstein, Nor</a:t>
                      </a:r>
                      <a:r>
                        <a:rPr lang="sl-SI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veška</a:t>
                      </a:r>
                      <a:r>
                        <a:rPr lang="de-DE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&amp; </a:t>
                      </a:r>
                      <a:r>
                        <a:rPr lang="sl-SI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Švica</a:t>
                      </a:r>
                      <a:r>
                        <a:rPr lang="de-DE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de-DE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Članice Baselske konvencije, kjer Sklep OECD velja (npr. Velika Britanija, Turčija)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Članice Baselske konvencije, kjer Sklep OECD ne velja (tretje države)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1725746"/>
                  </a:ext>
                </a:extLst>
              </a:tr>
              <a:tr h="27695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</a:t>
                      </a:r>
                      <a:r>
                        <a:rPr lang="sl-SI" sz="20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države (vključujoč S. irsko)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</a:rPr>
                        <a:t> R </a:t>
                      </a:r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b="0" u="none" strike="noStrike" dirty="0">
                          <a:effectLst/>
                        </a:rPr>
                        <a:t>R</a:t>
                      </a:r>
                      <a:endParaRPr lang="sl-SI" sz="20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</a:rPr>
                        <a:t>R 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2000" u="none" strike="noStrike" dirty="0">
                          <a:effectLst/>
                        </a:rPr>
                        <a:t>R </a:t>
                      </a:r>
                      <a:endParaRPr lang="sl-SI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29351989"/>
                  </a:ext>
                </a:extLst>
              </a:tr>
              <a:tr h="276954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Posamezni </a:t>
                      </a:r>
                      <a:r>
                        <a:rPr lang="sl-SI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nehalogenirani</a:t>
                      </a:r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polimer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41908388"/>
                  </a:ext>
                </a:extLst>
              </a:tr>
              <a:tr h="276954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Enojno strjena smola ali kondenzacijski izdelek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25793648"/>
                  </a:ext>
                </a:extLst>
              </a:tr>
              <a:tr h="276954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Enojni </a:t>
                      </a:r>
                      <a:r>
                        <a:rPr lang="sl-SI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fluorirani</a:t>
                      </a:r>
                      <a:r>
                        <a:rPr lang="sl-SI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polimer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81150763"/>
                  </a:ext>
                </a:extLst>
              </a:tr>
              <a:tr h="317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</a:t>
                      </a:r>
                      <a:r>
                        <a:rPr lang="sl-SI" sz="14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ešanice</a:t>
                      </a:r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sestavljene samo iz</a:t>
                      </a:r>
                      <a:r>
                        <a:rPr lang="en-US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PE, PP or PET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B3011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828971077"/>
                  </a:ext>
                </a:extLst>
              </a:tr>
              <a:tr h="553908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Mešanice, razvrščene pod ločene alinee ali pod-alinee posamezne kode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Y48 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Y48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Prepoved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82451970"/>
                  </a:ext>
                </a:extLst>
              </a:tr>
              <a:tr h="276954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Polimeri vinil klorida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EU3011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Y48  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Y48  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Prepoved 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946258973"/>
                  </a:ext>
                </a:extLst>
              </a:tr>
              <a:tr h="553908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Nenevarne mešanice, sestavljene iz polimerov iz več kot ene kode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EU48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Y48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Y48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Prepoved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6948320"/>
                  </a:ext>
                </a:extLst>
              </a:tr>
              <a:tr h="276954">
                <a:tc>
                  <a:txBody>
                    <a:bodyPr/>
                    <a:lstStyle/>
                    <a:p>
                      <a:pPr algn="l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Nevarni plastični odpadki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AC300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A3210</a:t>
                      </a:r>
                      <a:endParaRPr lang="sl-SI" sz="14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AC300</a:t>
                      </a:r>
                      <a:endParaRPr lang="sl-SI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l-SI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Prepoved</a:t>
                      </a:r>
                      <a:endParaRPr lang="sl-SI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619290394"/>
                  </a:ext>
                </a:extLst>
              </a:tr>
            </a:tbl>
          </a:graphicData>
        </a:graphic>
      </p:graphicFrame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2AA91FD1-6CD4-4053-BCE4-77292141F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775714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155334" y="694129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Nove kode za pošiljanje odpadne plastike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2029849"/>
            <a:ext cx="110536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OPOZORILO: 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režim pošiljanja odvisen od razvrstitve pod posamezno kodo le, če gre za pošiljanje na postopke predelave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za vse pošiljke na postopke odstranjevanja VEDNO potrebna predhodna prijava in pridobitev soglasij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DFF22B0E-AC99-45FC-922A-CBBD4E855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942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44435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INFORMACIJE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21614" y="1579402"/>
            <a:ext cx="11672573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Uredba 1418/2007 - Pošiljanje v tretje države, ki niso članice OECD na predelavo: 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sprememba predvidena konec 2020 – začetek 2021 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vključeni tudi odgovori glede nove kode B3011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najpomembnejše prejemnice plastike (Indonezija, Malezija,…) niso odgovorile glede B3011                       prijava in pisno soglasje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pripravljajo se nove tehnične smernice informatorjev št. 12 o plastičnih odpadkih, sprejete do 1.1.2021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Baselska konvencija začela veljati s 1.1.2021 – če so ladje, prevozi šli na pot prej, vendar prispejo po tem datumu, lahko do zavrnitev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Pripravlja se revizija 1013/2006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" name="Puščica: desno 2">
            <a:extLst>
              <a:ext uri="{FF2B5EF4-FFF2-40B4-BE49-F238E27FC236}">
                <a16:creationId xmlns:a16="http://schemas.microsoft.com/office/drawing/2014/main" id="{B4BF4457-5DBD-4E01-9E85-6371A353A347}"/>
              </a:ext>
            </a:extLst>
          </p:cNvPr>
          <p:cNvSpPr/>
          <p:nvPr/>
        </p:nvSpPr>
        <p:spPr>
          <a:xfrm>
            <a:off x="2714625" y="3140410"/>
            <a:ext cx="978408" cy="345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D4788A8-D7F0-448A-B2A2-2DE75BF77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58300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PRIČAKOVANE POSLEDICE: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2029849"/>
            <a:ext cx="1128565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Povečano št. vlog za izvoz/tranzit/uvoz odpadne plastike (povečanje števila vlog je zelo težko oceniti);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Stranke lahko računajo na podaljšanje časa za pridobitev soglasij;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Predlog, da izvozniki v državah, kamor pošiljajo plastične odpadke, preverijo režime uvoza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Povečanje števila nezakonitih pošiljk;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AA3E11CB-75DA-42F2-A14F-B3AE242B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77883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ORGANIGRAM IRSOP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id="{83070880-C838-4404-B1DB-6941CEA66C4B}"/>
              </a:ext>
            </a:extLst>
          </p:cNvPr>
          <p:cNvGraphicFramePr/>
          <p:nvPr/>
        </p:nvGraphicFramePr>
        <p:xfrm>
          <a:off x="1376232" y="1059194"/>
          <a:ext cx="9987093" cy="6081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7AA5E18-8BB0-4E0A-83D2-A355BF0CD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33999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8" y="2029849"/>
            <a:ext cx="788699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                     </a:t>
            </a:r>
            <a:r>
              <a:rPr kumimoji="0" lang="sl-SI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VPRAŠANJA?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36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         HVALA ZA POZORNOST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hlinkClick r:id="rId2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/>
              </a:rPr>
              <a:t>bojan.pockar@gov.si</a:t>
            </a: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3"/>
              </a:rPr>
              <a:t>nada.suhadolnik-gjura@gov.si</a:t>
            </a: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1B495A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4" name="Slika 3">
            <a:extLst>
              <a:ext uri="{FF2B5EF4-FFF2-40B4-BE49-F238E27FC236}">
                <a16:creationId xmlns:a16="http://schemas.microsoft.com/office/drawing/2014/main" id="{14F0FCF2-9106-4736-BD9C-E855D998D8F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009" y="1399346"/>
            <a:ext cx="4093991" cy="5458654"/>
          </a:xfrm>
          <a:prstGeom prst="rect">
            <a:avLst/>
          </a:prstGeom>
        </p:spPr>
      </p:pic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7C163ED8-EF38-4454-B423-084EF9AD7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40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KADROVSKA ZASEDBA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2029849"/>
            <a:ext cx="111904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 dan 31.12.2020 je bilo v IRSOP s kvoto predvidenih </a:t>
            </a:r>
            <a:r>
              <a:rPr kumimoji="0" lang="sl-SI" alt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187</a:t>
            </a: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zaposlenih: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    glavni inšpektor in namestnica;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57 inšpektorjev za okolje in 5 za določen čas do 31. 8. 2020, ki se ne štejejo v kvoto;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68 gradbenih inšpektorjev;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6 stanovanjskih inšpektorjev;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1 geodetska inšpektorica;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15 nadzornikov;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38 ostalih javnih uslužbencev;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2 pripravnika, ki se ne štejeta v kvoto.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FE825360-8FC5-4EB3-9805-94A1C5368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5342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PRISTOJNOSTI IRSOP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2029849"/>
            <a:ext cx="112285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izvaja naloge inšpekcijskega nadzora nad izvrševanjem predpisov in splošnih aktov na področjih prostora in graditve objektov, na stanovanjskem področju, na geodetskem področju ter na področju okolja, narave in vod;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altLang="sl-SI" sz="32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32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opravlja upravne in strokovne naloge na področju čezmejnega pošiljanja odpadkov, razen radioaktivnih odpadkov. 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883D424B-3E2E-4BFB-A426-6A307DE33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31776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6" y="255789"/>
            <a:ext cx="82647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PRISTOJNOSTI IRSOP – ČEZMEJNO POŠILJANJE ODPADKOV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6" y="1399346"/>
            <a:ext cx="1151425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Nadzorni in pristojni organ (vključno informator);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Odločanje o vlogah po prijavah za pridobitev soglasij za pošiljke odpadkov preko meja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(pošiljke v RS, pošiljke iz RS, tranzit);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Mednarodno sodelovanje (IMPEL TFS projekti, sodelovanje na konferencah (IMPEL,  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   BASEL, EK);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Sodelovanje z nadzornimi organi in s tujimi pristojnimi organi (npr. v primeru nezakonitih pošiljk odpadkov in vračila nezakonitih pošiljk odpadkov oziroma urejanja alternativne obdelave takšnih pošiljk);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Izdaja soglasij za vračilo nezakonitih pošiljk odpadkov nazaj oziroma za alternativno obdelavo;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Vodenje evidence o izdanih soglasjih, evidence o realizaciji pošiljk odpadkov po izdanih soglasij za pošiljke odpadkov iz Slovenije in pošiljke odpadkov v Slovenijo;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Vodenje evidence o nezakonitih pošiljkah;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sl-SI" alt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Priprava podatkov za mednarodno poročanje.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altLang="sl-SI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35E6BED1-94F8-41FD-9ADD-9563A116B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7931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098133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424739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SPLOŠNO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6" y="1395968"/>
            <a:ext cx="11752383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Kitajska je s 1.1.2018 prepovedala uvoz 24 različnih vrst odpadkov, med drugim tudi odpadno plastiko;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 takrat (obdobje 1992 -2017) se je na Kitajskem predelalo 45% vse zbrane odpadne plastike na svetu;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Kot rezultat prepovedi se odpirajo nove destinacije, predvsem v južni in jugovzhodni Aziji, pa tudi Turčija ter države vzhodne Evrope;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Ena od posledic je tudi kopičenje odpadne plastike v večini evropskih držav, ki so prej odpadno plastiko pošiljale na Kitajsko;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Poleg tega se je povečalo število nezakonitih pošiljk in nezakonitega ravnanja (nezakonito odlaganje, požari) tako v državah izvoznicah kot državah uvoznicah;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0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0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Nekatere ladijske družbe (MAERSK, MSC, HAPAG-LLOYD) od 1. septembra dalje ne prevažajo več odpadkov na Kitajsko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20ACC796-CF13-4668-B1B7-DC7A0C387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469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72854" y="305508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SPLOŠNO</a:t>
            </a: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3" name="Slika 2">
            <a:extLst>
              <a:ext uri="{FF2B5EF4-FFF2-40B4-BE49-F238E27FC236}">
                <a16:creationId xmlns:a16="http://schemas.microsoft.com/office/drawing/2014/main" id="{8AB0B7F2-A31C-440B-B6E9-484875BFF1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990" y="1076099"/>
            <a:ext cx="8802359" cy="5356713"/>
          </a:xfrm>
          <a:prstGeom prst="rect">
            <a:avLst/>
          </a:prstGeom>
        </p:spPr>
      </p:pic>
      <p:sp>
        <p:nvSpPr>
          <p:cNvPr id="4" name="PoljeZBesedilom 3">
            <a:extLst>
              <a:ext uri="{FF2B5EF4-FFF2-40B4-BE49-F238E27FC236}">
                <a16:creationId xmlns:a16="http://schemas.microsoft.com/office/drawing/2014/main" id="{A9089151-653F-4D14-AC1B-0BD34CE60558}"/>
              </a:ext>
            </a:extLst>
          </p:cNvPr>
          <p:cNvSpPr txBox="1"/>
          <p:nvPr/>
        </p:nvSpPr>
        <p:spPr>
          <a:xfrm>
            <a:off x="1260793" y="6388892"/>
            <a:ext cx="970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Vir: INTERPOL poročilo o kriminaliteti na področju odpadne plastike, avgust 2020</a:t>
            </a:r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C37A838-8EFD-4760-B089-E3F330D4D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172119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8000">
              <a:srgbClr val="529DBA">
                <a:lumMod val="78000"/>
                <a:lumOff val="22000"/>
              </a:srgbClr>
            </a:gs>
            <a:gs pos="0">
              <a:schemeClr val="bg1">
                <a:lumMod val="98000"/>
                <a:lumOff val="2000"/>
              </a:schemeClr>
            </a:gs>
            <a:gs pos="63000">
              <a:srgbClr val="529DBA">
                <a:alpha val="40784"/>
                <a:lumMod val="24000"/>
                <a:lumOff val="76000"/>
              </a:srgbClr>
            </a:gs>
            <a:gs pos="100000">
              <a:srgbClr val="2E6CA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Raven povezovalnik 12">
            <a:extLst>
              <a:ext uri="{FF2B5EF4-FFF2-40B4-BE49-F238E27FC236}">
                <a16:creationId xmlns:a16="http://schemas.microsoft.com/office/drawing/2014/main" id="{8180A9FE-1611-4C50-B7FE-445E96BCD0BC}"/>
              </a:ext>
            </a:extLst>
          </p:cNvPr>
          <p:cNvCxnSpPr>
            <a:cxnSpLocks/>
          </p:cNvCxnSpPr>
          <p:nvPr/>
        </p:nvCxnSpPr>
        <p:spPr>
          <a:xfrm flipV="1">
            <a:off x="0" y="1345064"/>
            <a:ext cx="11658600" cy="4478"/>
          </a:xfrm>
          <a:prstGeom prst="line">
            <a:avLst/>
          </a:prstGeom>
          <a:ln w="50800" cmpd="sng">
            <a:solidFill>
              <a:srgbClr val="2E6CA4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jeZBesedilom 14">
            <a:extLst>
              <a:ext uri="{FF2B5EF4-FFF2-40B4-BE49-F238E27FC236}">
                <a16:creationId xmlns:a16="http://schemas.microsoft.com/office/drawing/2014/main" id="{BC9F8214-488E-429B-8799-C10AF9DC8B46}"/>
              </a:ext>
            </a:extLst>
          </p:cNvPr>
          <p:cNvSpPr txBox="1"/>
          <p:nvPr/>
        </p:nvSpPr>
        <p:spPr>
          <a:xfrm>
            <a:off x="211017" y="674052"/>
            <a:ext cx="8264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l-SI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Baselska konvencija</a:t>
            </a:r>
          </a:p>
        </p:txBody>
      </p:sp>
      <p:sp>
        <p:nvSpPr>
          <p:cNvPr id="16" name="PoljeZBesedilom 15">
            <a:extLst>
              <a:ext uri="{FF2B5EF4-FFF2-40B4-BE49-F238E27FC236}">
                <a16:creationId xmlns:a16="http://schemas.microsoft.com/office/drawing/2014/main" id="{D6196EB8-3CEF-4288-8993-A15ABEBB6BE0}"/>
              </a:ext>
            </a:extLst>
          </p:cNvPr>
          <p:cNvSpPr txBox="1"/>
          <p:nvPr/>
        </p:nvSpPr>
        <p:spPr>
          <a:xfrm>
            <a:off x="211017" y="1544698"/>
            <a:ext cx="1126660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Maja 2019 na COP-14 Baselske konvencije sprejeta odločitev (BC-14/12), da se: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 nadzorne mehanizme vključijo nekatere plastične odpadke, 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spremenijo pravila za pošiljanje odpadne plastike,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spremenijo kode plastičnih odpadkov, ki jih zajema Baselska konvencija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Spremembe začnejo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veljati s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sl-SI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1. januarjem 2021!</a:t>
            </a: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 namenom:     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izboljšanja kontrole pošiljk plastičnih odpadkov preko meja,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spodbujanje </a:t>
            </a:r>
            <a:r>
              <a:rPr kumimoji="0" lang="sl-SI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okoljevarnega</a:t>
            </a: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ravnanja z njimi,</a:t>
            </a:r>
          </a:p>
          <a:p>
            <a:pPr marL="1371600" marR="0" lvl="2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sl-SI" sz="24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zmanjšanju nezakonitega pošiljanja odpadkov preko meja.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kumimoji="0" lang="sl-SI" sz="2400" b="0" i="0" u="none" strike="noStrike" kern="1200" cap="none" spc="0" normalizeH="0" baseline="0" noProof="0" dirty="0">
              <a:ln>
                <a:noFill/>
              </a:ln>
              <a:solidFill>
                <a:srgbClr val="1B495A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Skupina 1">
            <a:extLst>
              <a:ext uri="{FF2B5EF4-FFF2-40B4-BE49-F238E27FC236}">
                <a16:creationId xmlns:a16="http://schemas.microsoft.com/office/drawing/2014/main" id="{7AD2DA9A-E9B6-44BD-A568-7DD8754657FB}"/>
              </a:ext>
            </a:extLst>
          </p:cNvPr>
          <p:cNvGrpSpPr/>
          <p:nvPr/>
        </p:nvGrpSpPr>
        <p:grpSpPr>
          <a:xfrm>
            <a:off x="8940601" y="511712"/>
            <a:ext cx="2953586" cy="601763"/>
            <a:chOff x="8940601" y="511712"/>
            <a:chExt cx="2953586" cy="601763"/>
          </a:xfrm>
        </p:grpSpPr>
        <p:sp>
          <p:nvSpPr>
            <p:cNvPr id="17" name="Pravokotnik 16">
              <a:extLst>
                <a:ext uri="{FF2B5EF4-FFF2-40B4-BE49-F238E27FC236}">
                  <a16:creationId xmlns:a16="http://schemas.microsoft.com/office/drawing/2014/main" id="{6E81FE98-69C5-47D5-BD9F-FC558194FBF5}"/>
                </a:ext>
              </a:extLst>
            </p:cNvPr>
            <p:cNvSpPr/>
            <p:nvPr/>
          </p:nvSpPr>
          <p:spPr>
            <a:xfrm>
              <a:off x="9350422" y="511712"/>
              <a:ext cx="1720369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REPUBLIKA SLOVENIJA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8" name="Pravokotnik 17">
              <a:extLst>
                <a:ext uri="{FF2B5EF4-FFF2-40B4-BE49-F238E27FC236}">
                  <a16:creationId xmlns:a16="http://schemas.microsoft.com/office/drawing/2014/main" id="{71262E83-115B-4FF2-B9E5-06865C28C351}"/>
                </a:ext>
              </a:extLst>
            </p:cNvPr>
            <p:cNvSpPr/>
            <p:nvPr/>
          </p:nvSpPr>
          <p:spPr>
            <a:xfrm>
              <a:off x="9350422" y="673743"/>
              <a:ext cx="2533168" cy="2616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1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MINISTRSTVO ZA OKOLJE IN PROSTOR</a:t>
              </a:r>
              <a:endParaRPr kumimoji="0" lang="sl-SI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9" name="Pravokotnik 18">
              <a:extLst>
                <a:ext uri="{FF2B5EF4-FFF2-40B4-BE49-F238E27FC236}">
                  <a16:creationId xmlns:a16="http://schemas.microsoft.com/office/drawing/2014/main" id="{A14F06F0-43A6-4791-90AA-301DFC0A5290}"/>
                </a:ext>
              </a:extLst>
            </p:cNvPr>
            <p:cNvSpPr/>
            <p:nvPr/>
          </p:nvSpPr>
          <p:spPr>
            <a:xfrm>
              <a:off x="9350422" y="859559"/>
              <a:ext cx="2543765" cy="2539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l-PL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INŠPEKTORAT RS ZA OKOLJE IN PROSTOR</a:t>
              </a:r>
              <a:endParaRPr kumimoji="0" lang="sl-SI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pic>
          <p:nvPicPr>
            <p:cNvPr id="25" name="Slika 24">
              <a:extLst>
                <a:ext uri="{FF2B5EF4-FFF2-40B4-BE49-F238E27FC236}">
                  <a16:creationId xmlns:a16="http://schemas.microsoft.com/office/drawing/2014/main" id="{E66259C1-166A-4D6A-9E2B-0E3EA77714A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40601" y="597896"/>
              <a:ext cx="362190" cy="461297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AEDD372B-B165-475D-886E-7197E7337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B818732-4383-43A7-A51E-7B7288E536FF}" type="slidenum">
              <a:rPr kumimoji="0" lang="sl-SI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l-SI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606576"/>
      </p:ext>
    </p:extLst>
  </p:cSld>
  <p:clrMapOvr>
    <a:masterClrMapping/>
  </p:clrMapOvr>
</p:sld>
</file>

<file path=ppt/theme/theme1.xml><?xml version="1.0" encoding="utf-8"?>
<a:theme xmlns:a="http://schemas.openxmlformats.org/drawingml/2006/main" name="Gladko">
  <a:themeElements>
    <a:clrScheme name="Gladk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Po meri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kstremno senčeno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2_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2386</Words>
  <Application>Microsoft Office PowerPoint</Application>
  <PresentationFormat>Širokozaslonsko</PresentationFormat>
  <Paragraphs>458</Paragraphs>
  <Slides>30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6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30</vt:i4>
      </vt:variant>
    </vt:vector>
  </HeadingPairs>
  <TitlesOfParts>
    <vt:vector size="38" baseType="lpstr">
      <vt:lpstr>Arial Unicode MS</vt:lpstr>
      <vt:lpstr>Arial</vt:lpstr>
      <vt:lpstr>Calibri</vt:lpstr>
      <vt:lpstr>Calibri Light</vt:lpstr>
      <vt:lpstr>Wingdings</vt:lpstr>
      <vt:lpstr>Wingdings 3</vt:lpstr>
      <vt:lpstr>Gladko</vt:lpstr>
      <vt:lpstr>2_Officeova tema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Uredba o skladiščenju trdnih gorljivih odpadkov na prostem iz vidika projektanta požarne varnosti </dc:title>
  <dc:creator>Primož Grobin</dc:creator>
  <cp:lastModifiedBy>Primož Grobin</cp:lastModifiedBy>
  <cp:revision>4</cp:revision>
  <dcterms:created xsi:type="dcterms:W3CDTF">2020-10-15T11:19:57Z</dcterms:created>
  <dcterms:modified xsi:type="dcterms:W3CDTF">2020-10-15T11:21:26Z</dcterms:modified>
</cp:coreProperties>
</file>