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23"/>
  </p:notesMasterIdLst>
  <p:handoutMasterIdLst>
    <p:handoutMasterId r:id="rId24"/>
  </p:handoutMasterIdLst>
  <p:sldIdLst>
    <p:sldId id="256" r:id="rId5"/>
    <p:sldId id="260" r:id="rId6"/>
    <p:sldId id="282" r:id="rId7"/>
    <p:sldId id="283" r:id="rId8"/>
    <p:sldId id="284" r:id="rId9"/>
    <p:sldId id="285" r:id="rId10"/>
    <p:sldId id="286" r:id="rId11"/>
    <p:sldId id="287" r:id="rId12"/>
    <p:sldId id="288" r:id="rId13"/>
    <p:sldId id="503" r:id="rId14"/>
    <p:sldId id="493" r:id="rId15"/>
    <p:sldId id="480" r:id="rId16"/>
    <p:sldId id="476" r:id="rId17"/>
    <p:sldId id="496" r:id="rId18"/>
    <p:sldId id="497" r:id="rId19"/>
    <p:sldId id="499" r:id="rId20"/>
    <p:sldId id="500" r:id="rId21"/>
    <p:sldId id="50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2C3CFB-FD73-3927-9F52-13AE48DD0BEC}" name="Tanja Bolte" initials="TB" userId="S::Tanja.Bolte@gov.si::f730bbd8-27d4-43a1-b5e6-31668f6a049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5FA9DB"/>
    <a:srgbClr val="2778AF"/>
    <a:srgbClr val="0066FF"/>
    <a:srgbClr val="3366FF"/>
    <a:srgbClr val="ED7D31"/>
    <a:srgbClr val="199900"/>
    <a:srgbClr val="FF99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Srednji slog 2 – poudarek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Svetel slog 2 – poudarek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7097"/>
  </p:normalViewPr>
  <p:slideViewPr>
    <p:cSldViewPr snapToGrid="0">
      <p:cViewPr varScale="1">
        <p:scale>
          <a:sx n="83" d="100"/>
          <a:sy n="83" d="100"/>
        </p:scale>
        <p:origin x="542"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4" d="100"/>
          <a:sy n="124" d="100"/>
        </p:scale>
        <p:origin x="1560"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0AF82D-359F-F2F3-6D9A-60ACF2D532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I"/>
          </a:p>
        </p:txBody>
      </p:sp>
      <p:sp>
        <p:nvSpPr>
          <p:cNvPr id="3" name="Date Placeholder 2">
            <a:extLst>
              <a:ext uri="{FF2B5EF4-FFF2-40B4-BE49-F238E27FC236}">
                <a16:creationId xmlns:a16="http://schemas.microsoft.com/office/drawing/2014/main" id="{21731430-6AF3-C3A6-7752-06C026A02F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EEA24B-3B04-C24D-BC94-A6CBDB8911BF}" type="datetimeFigureOut">
              <a:rPr lang="en-SI" smtClean="0"/>
              <a:t>10/16/2024</a:t>
            </a:fld>
            <a:endParaRPr lang="en-SI"/>
          </a:p>
        </p:txBody>
      </p:sp>
      <p:sp>
        <p:nvSpPr>
          <p:cNvPr id="4" name="Footer Placeholder 3">
            <a:extLst>
              <a:ext uri="{FF2B5EF4-FFF2-40B4-BE49-F238E27FC236}">
                <a16:creationId xmlns:a16="http://schemas.microsoft.com/office/drawing/2014/main" id="{55AD9BBC-1BA0-D809-68B0-481EF2EF7A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SI"/>
          </a:p>
        </p:txBody>
      </p:sp>
      <p:sp>
        <p:nvSpPr>
          <p:cNvPr id="5" name="Slide Number Placeholder 4">
            <a:extLst>
              <a:ext uri="{FF2B5EF4-FFF2-40B4-BE49-F238E27FC236}">
                <a16:creationId xmlns:a16="http://schemas.microsoft.com/office/drawing/2014/main" id="{88528304-CF55-DB93-0522-D2C1E16269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90DBA8-6799-FD46-AA29-78109378B4B1}" type="slidenum">
              <a:rPr lang="en-SI" smtClean="0"/>
              <a:t>‹#›</a:t>
            </a:fld>
            <a:endParaRPr lang="en-SI"/>
          </a:p>
        </p:txBody>
      </p:sp>
    </p:spTree>
    <p:extLst>
      <p:ext uri="{BB962C8B-B14F-4D97-AF65-F5344CB8AC3E}">
        <p14:creationId xmlns:p14="http://schemas.microsoft.com/office/powerpoint/2010/main" val="7507042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94B06-7E0E-1A46-91BA-A6B328D567E1}" type="datetimeFigureOut">
              <a:rPr lang="en-SI" smtClean="0"/>
              <a:t>10/16/2024</a:t>
            </a:fld>
            <a:endParaRPr lang="en-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B49B9-FC57-7D47-B788-BD5CE282269A}" type="slidenum">
              <a:rPr lang="en-SI" smtClean="0"/>
              <a:t>‹#›</a:t>
            </a:fld>
            <a:endParaRPr lang="en-SI"/>
          </a:p>
        </p:txBody>
      </p:sp>
    </p:spTree>
    <p:extLst>
      <p:ext uri="{BB962C8B-B14F-4D97-AF65-F5344CB8AC3E}">
        <p14:creationId xmlns:p14="http://schemas.microsoft.com/office/powerpoint/2010/main" val="30888993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f7c73dc324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f7c73dc324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f7c73dc32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f7c73dc32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f7c73dc32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f7c73dc32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f7c73dc324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f7c73dc32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ca - poljubna fotografija">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2F1A5F3-C674-EC93-9E3B-D85DD8A83990}"/>
              </a:ext>
            </a:extLst>
          </p:cNvPr>
          <p:cNvSpPr>
            <a:spLocks noGrp="1"/>
          </p:cNvSpPr>
          <p:nvPr>
            <p:ph type="pic" sz="quarter" idx="12"/>
          </p:nvPr>
        </p:nvSpPr>
        <p:spPr>
          <a:xfrm>
            <a:off x="0" y="0"/>
            <a:ext cx="12192000" cy="6858000"/>
          </a:xfrm>
        </p:spPr>
        <p:txBody>
          <a:bodyPr/>
          <a:lstStyle/>
          <a:p>
            <a:r>
              <a:rPr lang="sl-SI"/>
              <a:t>Kliknite ikono, če želite dodati sliko</a:t>
            </a:r>
            <a:endParaRPr lang="en-SI" dirty="0"/>
          </a:p>
        </p:txBody>
      </p:sp>
      <p:sp>
        <p:nvSpPr>
          <p:cNvPr id="2" name="Title 1"/>
          <p:cNvSpPr>
            <a:spLocks noGrp="1"/>
          </p:cNvSpPr>
          <p:nvPr>
            <p:ph type="ctrTitle" hasCustomPrompt="1"/>
          </p:nvPr>
        </p:nvSpPr>
        <p:spPr>
          <a:xfrm>
            <a:off x="838200" y="1717351"/>
            <a:ext cx="5257800" cy="1063171"/>
          </a:xfrm>
          <a:prstGeom prst="rect">
            <a:avLst/>
          </a:prstGeom>
        </p:spPr>
        <p:txBody>
          <a:bodyPr anchor="t">
            <a:normAutofit/>
          </a:bodyPr>
          <a:lstStyle>
            <a:lvl1pPr algn="l">
              <a:defRPr sz="3400">
                <a:solidFill>
                  <a:schemeClr val="tx1">
                    <a:lumMod val="65000"/>
                    <a:lumOff val="35000"/>
                  </a:schemeClr>
                </a:solidFill>
                <a:latin typeface="Arial" panose="020B0604020202020204" pitchFamily="34" charset="0"/>
                <a:cs typeface="Arial" panose="020B0604020202020204" pitchFamily="34" charset="0"/>
              </a:defRPr>
            </a:lvl1pPr>
          </a:lstStyle>
          <a:p>
            <a:r>
              <a:rPr lang="en-GB" dirty="0" err="1"/>
              <a:t>Naslov</a:t>
            </a:r>
            <a:r>
              <a:rPr lang="en-GB" dirty="0"/>
              <a:t> </a:t>
            </a:r>
            <a:r>
              <a:rPr lang="en-GB" dirty="0" err="1"/>
              <a:t>predstavitve</a:t>
            </a:r>
            <a:endParaRPr lang="en-US" dirty="0"/>
          </a:p>
        </p:txBody>
      </p:sp>
      <p:sp>
        <p:nvSpPr>
          <p:cNvPr id="3" name="Subtitle 2"/>
          <p:cNvSpPr>
            <a:spLocks noGrp="1"/>
          </p:cNvSpPr>
          <p:nvPr>
            <p:ph type="subTitle" idx="1" hasCustomPrompt="1"/>
          </p:nvPr>
        </p:nvSpPr>
        <p:spPr>
          <a:xfrm>
            <a:off x="838200" y="3015668"/>
            <a:ext cx="5257800" cy="1424161"/>
          </a:xfrm>
        </p:spPr>
        <p:txBody>
          <a:bodyPr>
            <a:normAutofit/>
          </a:bodyPr>
          <a:lstStyle>
            <a:lvl1pPr marL="0" indent="0" algn="l">
              <a:buNone/>
              <a:defRPr sz="20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Podnaslov</a:t>
            </a:r>
            <a:r>
              <a:rPr lang="en-GB" dirty="0"/>
              <a:t> </a:t>
            </a:r>
            <a:r>
              <a:rPr lang="en-GB" dirty="0" err="1"/>
              <a:t>ali</a:t>
            </a:r>
            <a:r>
              <a:rPr lang="en-GB" dirty="0"/>
              <a:t> </a:t>
            </a:r>
            <a:r>
              <a:rPr lang="en-GB" dirty="0" err="1"/>
              <a:t>poudarek</a:t>
            </a:r>
            <a:endParaRPr lang="en-US" dirty="0"/>
          </a:p>
        </p:txBody>
      </p:sp>
      <p:sp>
        <p:nvSpPr>
          <p:cNvPr id="11" name="Footer Placeholder 4">
            <a:extLst>
              <a:ext uri="{FF2B5EF4-FFF2-40B4-BE49-F238E27FC236}">
                <a16:creationId xmlns:a16="http://schemas.microsoft.com/office/drawing/2014/main" id="{AB59258C-8A69-FEDA-4CB7-6B689CC546E3}"/>
              </a:ext>
            </a:extLst>
          </p:cNvPr>
          <p:cNvSpPr txBox="1">
            <a:spLocks/>
          </p:cNvSpPr>
          <p:nvPr userDrawn="1"/>
        </p:nvSpPr>
        <p:spPr>
          <a:xfrm>
            <a:off x="838200" y="6025466"/>
            <a:ext cx="4114800" cy="365125"/>
          </a:xfrm>
          <a:prstGeom prst="rect">
            <a:avLst/>
          </a:prstGeom>
        </p:spPr>
        <p:txBody>
          <a:bodyPr/>
          <a:lstStyle>
            <a:defPPr>
              <a:defRPr lang="en-US"/>
            </a:defPPr>
            <a:lvl1pPr marL="0" algn="l" defTabSz="457200" rtl="0" eaLnBrk="1" latinLnBrk="0" hangingPunct="1">
              <a:defRPr sz="1000" b="1" i="0" kern="1200">
                <a:solidFill>
                  <a:schemeClr val="accent6">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SI" dirty="0">
                <a:solidFill>
                  <a:schemeClr val="accent1">
                    <a:lumMod val="75000"/>
                  </a:schemeClr>
                </a:solidFill>
              </a:rPr>
              <a:t>Zelenimo jutri.</a:t>
            </a:r>
          </a:p>
        </p:txBody>
      </p:sp>
    </p:spTree>
    <p:extLst>
      <p:ext uri="{BB962C8B-B14F-4D97-AF65-F5344CB8AC3E}">
        <p14:creationId xmlns:p14="http://schemas.microsoft.com/office/powerpoint/2010/main" val="110117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aslov in fotografija čez celo stran">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48F69EDA-FB52-54FE-3EDD-F05EC336EEC1}"/>
              </a:ext>
            </a:extLst>
          </p:cNvPr>
          <p:cNvSpPr>
            <a:spLocks noGrp="1"/>
          </p:cNvSpPr>
          <p:nvPr>
            <p:ph type="pic" sz="quarter" idx="16"/>
          </p:nvPr>
        </p:nvSpPr>
        <p:spPr>
          <a:xfrm>
            <a:off x="0" y="-1"/>
            <a:ext cx="12192000" cy="6858001"/>
          </a:xfrm>
        </p:spPr>
        <p:txBody>
          <a:bodyPr/>
          <a:lstStyle/>
          <a:p>
            <a:r>
              <a:rPr lang="sl-SI"/>
              <a:t>Kliknite ikono, če želite dodati sliko</a:t>
            </a:r>
            <a:endParaRPr lang="en-SI" dirty="0"/>
          </a:p>
        </p:txBody>
      </p:sp>
      <p:sp>
        <p:nvSpPr>
          <p:cNvPr id="3" name="Title 1">
            <a:extLst>
              <a:ext uri="{FF2B5EF4-FFF2-40B4-BE49-F238E27FC236}">
                <a16:creationId xmlns:a16="http://schemas.microsoft.com/office/drawing/2014/main" id="{689A504E-6F92-6B87-C403-79864ADB890E}"/>
              </a:ext>
            </a:extLst>
          </p:cNvPr>
          <p:cNvSpPr>
            <a:spLocks noGrp="1"/>
          </p:cNvSpPr>
          <p:nvPr>
            <p:ph type="ctrTitle" hasCustomPrompt="1"/>
          </p:nvPr>
        </p:nvSpPr>
        <p:spPr>
          <a:xfrm>
            <a:off x="738447" y="1717351"/>
            <a:ext cx="3033713" cy="1424161"/>
          </a:xfrm>
          <a:prstGeom prst="rect">
            <a:avLst/>
          </a:prstGeom>
        </p:spPr>
        <p:txBody>
          <a:bodyPr anchor="t">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GB" dirty="0" err="1"/>
              <a:t>Naslov</a:t>
            </a:r>
            <a:r>
              <a:rPr lang="en-GB" dirty="0"/>
              <a:t> </a:t>
            </a:r>
            <a:br>
              <a:rPr lang="en-GB" dirty="0"/>
            </a:br>
            <a:r>
              <a:rPr lang="en-GB" dirty="0" err="1"/>
              <a:t>poglavja</a:t>
            </a:r>
            <a:endParaRPr lang="en-US" dirty="0"/>
          </a:p>
        </p:txBody>
      </p:sp>
      <p:sp>
        <p:nvSpPr>
          <p:cNvPr id="4" name="Subtitle 2">
            <a:extLst>
              <a:ext uri="{FF2B5EF4-FFF2-40B4-BE49-F238E27FC236}">
                <a16:creationId xmlns:a16="http://schemas.microsoft.com/office/drawing/2014/main" id="{22A03F47-A6D7-2A35-2B84-45C97F803BEB}"/>
              </a:ext>
            </a:extLst>
          </p:cNvPr>
          <p:cNvSpPr>
            <a:spLocks noGrp="1"/>
          </p:cNvSpPr>
          <p:nvPr>
            <p:ph type="subTitle" idx="13" hasCustomPrompt="1"/>
          </p:nvPr>
        </p:nvSpPr>
        <p:spPr>
          <a:xfrm>
            <a:off x="738447" y="3365398"/>
            <a:ext cx="3033713" cy="1424161"/>
          </a:xfrm>
        </p:spPr>
        <p:txBody>
          <a:bodyPr>
            <a:normAutofit/>
          </a:bodyPr>
          <a:lstStyle>
            <a:lvl1pPr marL="0" indent="0" algn="l">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Podnaslov</a:t>
            </a:r>
            <a:r>
              <a:rPr lang="en-GB" dirty="0"/>
              <a:t> </a:t>
            </a:r>
          </a:p>
          <a:p>
            <a:r>
              <a:rPr lang="en-GB" dirty="0" err="1"/>
              <a:t>ali</a:t>
            </a:r>
            <a:r>
              <a:rPr lang="en-GB" dirty="0"/>
              <a:t> </a:t>
            </a:r>
            <a:r>
              <a:rPr lang="en-GB" dirty="0" err="1"/>
              <a:t>poudarek</a:t>
            </a:r>
            <a:endParaRPr lang="en-US" dirty="0"/>
          </a:p>
        </p:txBody>
      </p:sp>
      <p:sp>
        <p:nvSpPr>
          <p:cNvPr id="5" name="Slide Number Placeholder 3">
            <a:extLst>
              <a:ext uri="{FF2B5EF4-FFF2-40B4-BE49-F238E27FC236}">
                <a16:creationId xmlns:a16="http://schemas.microsoft.com/office/drawing/2014/main" id="{E6E91997-11EE-C8B2-1C0D-15712B62FC9B}"/>
              </a:ext>
            </a:extLst>
          </p:cNvPr>
          <p:cNvSpPr>
            <a:spLocks noGrp="1"/>
          </p:cNvSpPr>
          <p:nvPr>
            <p:ph type="sldNum" sz="quarter" idx="4"/>
          </p:nvPr>
        </p:nvSpPr>
        <p:spPr>
          <a:xfrm>
            <a:off x="738447" y="5902225"/>
            <a:ext cx="2743200" cy="365125"/>
          </a:xfrm>
          <a:prstGeom prst="rect">
            <a:avLst/>
          </a:prstGeom>
        </p:spPr>
        <p:txBody>
          <a:bodyPr vert="horz" lIns="91440" tIns="45720" rIns="91440" bIns="45720" rtlCol="0" anchor="ctr"/>
          <a:lstStyle>
            <a:lvl1pPr algn="r">
              <a:defRPr sz="1200">
                <a:solidFill>
                  <a:schemeClr val="bg1"/>
                </a:solidFill>
              </a:defRPr>
            </a:lvl1pPr>
          </a:lstStyle>
          <a:p>
            <a:pPr algn="l"/>
            <a:r>
              <a:rPr lang="en-SI" dirty="0"/>
              <a:t>| </a:t>
            </a:r>
            <a:fld id="{B2E9B04A-BB73-0D45-BD26-C8C851B8E118}" type="slidenum">
              <a:rPr lang="en-SI" smtClean="0"/>
              <a:pPr algn="l"/>
              <a:t>‹#›</a:t>
            </a:fld>
            <a:endParaRPr lang="en-SI" dirty="0"/>
          </a:p>
        </p:txBody>
      </p:sp>
    </p:spTree>
    <p:extLst>
      <p:ext uri="{BB962C8B-B14F-4D97-AF65-F5344CB8AC3E}">
        <p14:creationId xmlns:p14="http://schemas.microsoft.com/office/powerpoint/2010/main" val="238967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aslovnica poglavja - splošno ozadj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B75D16-AC68-07E0-79BF-A2294B1ACD60}"/>
              </a:ext>
            </a:extLst>
          </p:cNvPr>
          <p:cNvPicPr>
            <a:picLocks noChangeAspect="1"/>
          </p:cNvPicPr>
          <p:nvPr userDrawn="1"/>
        </p:nvPicPr>
        <p:blipFill rotWithShape="1">
          <a:blip r:embed="rId2"/>
          <a:srcRect b="1414"/>
          <a:stretch/>
        </p:blipFill>
        <p:spPr>
          <a:xfrm>
            <a:off x="0" y="0"/>
            <a:ext cx="12128269" cy="6858000"/>
          </a:xfrm>
          <a:prstGeom prst="rect">
            <a:avLst/>
          </a:prstGeom>
        </p:spPr>
      </p:pic>
      <p:pic>
        <p:nvPicPr>
          <p:cNvPr id="16" name="Picture 15">
            <a:extLst>
              <a:ext uri="{FF2B5EF4-FFF2-40B4-BE49-F238E27FC236}">
                <a16:creationId xmlns:a16="http://schemas.microsoft.com/office/drawing/2014/main" id="{6A0E34FA-AEEA-D732-97F7-D52C2CD486A9}"/>
              </a:ext>
            </a:extLst>
          </p:cNvPr>
          <p:cNvPicPr>
            <a:picLocks noChangeAspect="1"/>
          </p:cNvPicPr>
          <p:nvPr userDrawn="1"/>
        </p:nvPicPr>
        <p:blipFill>
          <a:blip r:embed="rId3"/>
          <a:stretch>
            <a:fillRect/>
          </a:stretch>
        </p:blipFill>
        <p:spPr>
          <a:xfrm>
            <a:off x="392774" y="589728"/>
            <a:ext cx="2946400" cy="279400"/>
          </a:xfrm>
          <a:prstGeom prst="rect">
            <a:avLst/>
          </a:prstGeom>
        </p:spPr>
      </p:pic>
      <p:sp>
        <p:nvSpPr>
          <p:cNvPr id="2" name="Title 1">
            <a:extLst>
              <a:ext uri="{FF2B5EF4-FFF2-40B4-BE49-F238E27FC236}">
                <a16:creationId xmlns:a16="http://schemas.microsoft.com/office/drawing/2014/main" id="{41834055-A3E3-7EFC-27D1-68C90944E780}"/>
              </a:ext>
            </a:extLst>
          </p:cNvPr>
          <p:cNvSpPr>
            <a:spLocks noGrp="1"/>
          </p:cNvSpPr>
          <p:nvPr>
            <p:ph type="ctrTitle" hasCustomPrompt="1"/>
          </p:nvPr>
        </p:nvSpPr>
        <p:spPr>
          <a:xfrm>
            <a:off x="738447" y="1717351"/>
            <a:ext cx="3033713" cy="1424161"/>
          </a:xfrm>
          <a:prstGeom prst="rect">
            <a:avLst/>
          </a:prstGeom>
        </p:spPr>
        <p:txBody>
          <a:bodyPr anchor="t">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GB" dirty="0" err="1"/>
              <a:t>Naslov</a:t>
            </a:r>
            <a:r>
              <a:rPr lang="en-GB" dirty="0"/>
              <a:t> </a:t>
            </a:r>
            <a:br>
              <a:rPr lang="en-GB" dirty="0"/>
            </a:br>
            <a:r>
              <a:rPr lang="en-GB" dirty="0" err="1"/>
              <a:t>poglavja</a:t>
            </a:r>
            <a:endParaRPr lang="en-US" dirty="0"/>
          </a:p>
        </p:txBody>
      </p:sp>
      <p:sp>
        <p:nvSpPr>
          <p:cNvPr id="3" name="Subtitle 2">
            <a:extLst>
              <a:ext uri="{FF2B5EF4-FFF2-40B4-BE49-F238E27FC236}">
                <a16:creationId xmlns:a16="http://schemas.microsoft.com/office/drawing/2014/main" id="{43A160A6-5183-8E5F-45C8-E1F363E0E29F}"/>
              </a:ext>
            </a:extLst>
          </p:cNvPr>
          <p:cNvSpPr>
            <a:spLocks noGrp="1"/>
          </p:cNvSpPr>
          <p:nvPr>
            <p:ph type="subTitle" idx="13" hasCustomPrompt="1"/>
          </p:nvPr>
        </p:nvSpPr>
        <p:spPr>
          <a:xfrm>
            <a:off x="738447" y="3365398"/>
            <a:ext cx="3033713" cy="1424161"/>
          </a:xfrm>
        </p:spPr>
        <p:txBody>
          <a:bodyPr>
            <a:normAutofit/>
          </a:bodyPr>
          <a:lstStyle>
            <a:lvl1pPr marL="0" indent="0" algn="l">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Podnaslov</a:t>
            </a:r>
            <a:r>
              <a:rPr lang="en-GB" dirty="0"/>
              <a:t> </a:t>
            </a:r>
          </a:p>
          <a:p>
            <a:r>
              <a:rPr lang="en-GB" dirty="0" err="1"/>
              <a:t>ali</a:t>
            </a:r>
            <a:r>
              <a:rPr lang="en-GB" dirty="0"/>
              <a:t> </a:t>
            </a:r>
            <a:r>
              <a:rPr lang="en-GB" dirty="0" err="1"/>
              <a:t>poudarek</a:t>
            </a:r>
            <a:endParaRPr lang="en-US" dirty="0"/>
          </a:p>
        </p:txBody>
      </p:sp>
      <p:sp>
        <p:nvSpPr>
          <p:cNvPr id="4" name="Slide Number Placeholder 3">
            <a:extLst>
              <a:ext uri="{FF2B5EF4-FFF2-40B4-BE49-F238E27FC236}">
                <a16:creationId xmlns:a16="http://schemas.microsoft.com/office/drawing/2014/main" id="{0423050D-60B9-3B3B-FDE6-E70BABF67AFA}"/>
              </a:ext>
            </a:extLst>
          </p:cNvPr>
          <p:cNvSpPr>
            <a:spLocks noGrp="1"/>
          </p:cNvSpPr>
          <p:nvPr>
            <p:ph type="sldNum" sz="quarter" idx="4"/>
          </p:nvPr>
        </p:nvSpPr>
        <p:spPr>
          <a:xfrm>
            <a:off x="738447" y="5902225"/>
            <a:ext cx="2743200" cy="365125"/>
          </a:xfrm>
          <a:prstGeom prst="rect">
            <a:avLst/>
          </a:prstGeom>
        </p:spPr>
        <p:txBody>
          <a:bodyPr vert="horz" lIns="91440" tIns="45720" rIns="91440" bIns="45720" rtlCol="0" anchor="ctr"/>
          <a:lstStyle>
            <a:lvl1pPr algn="r">
              <a:defRPr sz="1200">
                <a:solidFill>
                  <a:schemeClr val="bg1"/>
                </a:solidFill>
              </a:defRPr>
            </a:lvl1pPr>
          </a:lstStyle>
          <a:p>
            <a:pPr algn="l"/>
            <a:r>
              <a:rPr lang="en-SI" dirty="0"/>
              <a:t>| </a:t>
            </a:r>
            <a:fld id="{B2E9B04A-BB73-0D45-BD26-C8C851B8E118}" type="slidenum">
              <a:rPr lang="en-SI" smtClean="0"/>
              <a:pPr algn="l"/>
              <a:t>‹#›</a:t>
            </a:fld>
            <a:endParaRPr lang="en-SI" dirty="0"/>
          </a:p>
        </p:txBody>
      </p:sp>
    </p:spTree>
    <p:extLst>
      <p:ext uri="{BB962C8B-B14F-4D97-AF65-F5344CB8AC3E}">
        <p14:creationId xmlns:p14="http://schemas.microsoft.com/office/powerpoint/2010/main" val="2525017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aslovnica poglavja - izbrana Naslovnica poglavja - izbrana fotografija">
    <p:spTree>
      <p:nvGrpSpPr>
        <p:cNvPr id="1" name=""/>
        <p:cNvGrpSpPr/>
        <p:nvPr/>
      </p:nvGrpSpPr>
      <p:grpSpPr>
        <a:xfrm>
          <a:off x="0" y="0"/>
          <a:ext cx="0" cy="0"/>
          <a:chOff x="0" y="0"/>
          <a:chExt cx="0" cy="0"/>
        </a:xfrm>
      </p:grpSpPr>
      <p:sp>
        <p:nvSpPr>
          <p:cNvPr id="15" name="Picture Placeholder 12">
            <a:extLst>
              <a:ext uri="{FF2B5EF4-FFF2-40B4-BE49-F238E27FC236}">
                <a16:creationId xmlns:a16="http://schemas.microsoft.com/office/drawing/2014/main" id="{72E8D8ED-9CC7-C08B-5C07-551375B441F9}"/>
              </a:ext>
            </a:extLst>
          </p:cNvPr>
          <p:cNvSpPr>
            <a:spLocks noGrp="1"/>
          </p:cNvSpPr>
          <p:nvPr>
            <p:ph type="pic" sz="quarter" idx="14"/>
          </p:nvPr>
        </p:nvSpPr>
        <p:spPr>
          <a:xfrm>
            <a:off x="4064000" y="0"/>
            <a:ext cx="8128000" cy="6858000"/>
          </a:xfrm>
        </p:spPr>
        <p:txBody>
          <a:bodyPr/>
          <a:lstStyle/>
          <a:p>
            <a:r>
              <a:rPr lang="sl-SI"/>
              <a:t>Kliknite ikono, če želite dodati sliko</a:t>
            </a:r>
            <a:endParaRPr lang="en-SI" dirty="0"/>
          </a:p>
        </p:txBody>
      </p:sp>
      <p:sp>
        <p:nvSpPr>
          <p:cNvPr id="2" name="Title 1">
            <a:extLst>
              <a:ext uri="{FF2B5EF4-FFF2-40B4-BE49-F238E27FC236}">
                <a16:creationId xmlns:a16="http://schemas.microsoft.com/office/drawing/2014/main" id="{93C6A868-EEB2-53BD-E29B-BA7843005071}"/>
              </a:ext>
            </a:extLst>
          </p:cNvPr>
          <p:cNvSpPr>
            <a:spLocks noGrp="1"/>
          </p:cNvSpPr>
          <p:nvPr>
            <p:ph type="ctrTitle" hasCustomPrompt="1"/>
          </p:nvPr>
        </p:nvSpPr>
        <p:spPr>
          <a:xfrm>
            <a:off x="738447" y="1717351"/>
            <a:ext cx="3033713" cy="1424161"/>
          </a:xfrm>
          <a:prstGeom prst="rect">
            <a:avLst/>
          </a:prstGeom>
        </p:spPr>
        <p:txBody>
          <a:bodyPr anchor="t">
            <a:normAutofit/>
          </a:bodyPr>
          <a:lstStyle>
            <a:lvl1pPr algn="l">
              <a:defRPr sz="2800">
                <a:solidFill>
                  <a:schemeClr val="tx1">
                    <a:lumMod val="65000"/>
                    <a:lumOff val="35000"/>
                  </a:schemeClr>
                </a:solidFill>
                <a:latin typeface="Arial" panose="020B0604020202020204" pitchFamily="34" charset="0"/>
                <a:cs typeface="Arial" panose="020B0604020202020204" pitchFamily="34" charset="0"/>
              </a:defRPr>
            </a:lvl1pPr>
          </a:lstStyle>
          <a:p>
            <a:r>
              <a:rPr lang="en-GB" dirty="0" err="1"/>
              <a:t>Naslov</a:t>
            </a:r>
            <a:r>
              <a:rPr lang="en-GB" dirty="0"/>
              <a:t> </a:t>
            </a:r>
            <a:br>
              <a:rPr lang="en-GB" dirty="0"/>
            </a:br>
            <a:r>
              <a:rPr lang="en-GB" dirty="0" err="1"/>
              <a:t>poglavja</a:t>
            </a:r>
            <a:endParaRPr lang="en-US" dirty="0"/>
          </a:p>
        </p:txBody>
      </p:sp>
      <p:sp>
        <p:nvSpPr>
          <p:cNvPr id="3" name="Subtitle 2">
            <a:extLst>
              <a:ext uri="{FF2B5EF4-FFF2-40B4-BE49-F238E27FC236}">
                <a16:creationId xmlns:a16="http://schemas.microsoft.com/office/drawing/2014/main" id="{E5B1345C-D290-0093-4C03-1B919B9C088D}"/>
              </a:ext>
            </a:extLst>
          </p:cNvPr>
          <p:cNvSpPr>
            <a:spLocks noGrp="1"/>
          </p:cNvSpPr>
          <p:nvPr>
            <p:ph type="subTitle" idx="13" hasCustomPrompt="1"/>
          </p:nvPr>
        </p:nvSpPr>
        <p:spPr>
          <a:xfrm>
            <a:off x="738447" y="3365398"/>
            <a:ext cx="3033713" cy="1424161"/>
          </a:xfrm>
        </p:spPr>
        <p:txBody>
          <a:bodyPr>
            <a:normAutofit/>
          </a:bodyPr>
          <a:lstStyle>
            <a:lvl1pPr marL="0" indent="0" algn="l">
              <a:buNone/>
              <a:defRPr sz="18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Podnaslov</a:t>
            </a:r>
            <a:r>
              <a:rPr lang="en-GB" dirty="0"/>
              <a:t> </a:t>
            </a:r>
          </a:p>
          <a:p>
            <a:r>
              <a:rPr lang="en-GB" dirty="0" err="1"/>
              <a:t>ali</a:t>
            </a:r>
            <a:r>
              <a:rPr lang="en-GB" dirty="0"/>
              <a:t> </a:t>
            </a:r>
            <a:r>
              <a:rPr lang="en-GB" dirty="0" err="1"/>
              <a:t>poudarek</a:t>
            </a:r>
            <a:endParaRPr lang="en-US" dirty="0"/>
          </a:p>
        </p:txBody>
      </p:sp>
      <p:sp>
        <p:nvSpPr>
          <p:cNvPr id="4" name="Slide Number Placeholder 3">
            <a:extLst>
              <a:ext uri="{FF2B5EF4-FFF2-40B4-BE49-F238E27FC236}">
                <a16:creationId xmlns:a16="http://schemas.microsoft.com/office/drawing/2014/main" id="{2E9EAE2E-AFFE-BD7D-3579-9BFA9EAC3A8F}"/>
              </a:ext>
            </a:extLst>
          </p:cNvPr>
          <p:cNvSpPr>
            <a:spLocks noGrp="1"/>
          </p:cNvSpPr>
          <p:nvPr>
            <p:ph type="sldNum" sz="quarter" idx="4"/>
          </p:nvPr>
        </p:nvSpPr>
        <p:spPr>
          <a:xfrm>
            <a:off x="738447" y="59022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r>
              <a:rPr lang="en-SI" dirty="0"/>
              <a:t>| </a:t>
            </a:r>
            <a:fld id="{B2E9B04A-BB73-0D45-BD26-C8C851B8E118}" type="slidenum">
              <a:rPr lang="en-SI" smtClean="0"/>
              <a:pPr algn="l"/>
              <a:t>‹#›</a:t>
            </a:fld>
            <a:endParaRPr lang="en-SI" dirty="0"/>
          </a:p>
        </p:txBody>
      </p:sp>
    </p:spTree>
    <p:extLst>
      <p:ext uri="{BB962C8B-B14F-4D97-AF65-F5344CB8AC3E}">
        <p14:creationId xmlns:p14="http://schemas.microsoft.com/office/powerpoint/2010/main" val="2086568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ve vsebini">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0134" y="2718407"/>
            <a:ext cx="5181600" cy="3449708"/>
          </a:xfrm>
        </p:spPr>
        <p:txBody>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172202" y="2718407"/>
            <a:ext cx="5181600" cy="3449708"/>
          </a:xfrm>
        </p:spPr>
        <p:txBody>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11" name="Title 1">
            <a:extLst>
              <a:ext uri="{FF2B5EF4-FFF2-40B4-BE49-F238E27FC236}">
                <a16:creationId xmlns:a16="http://schemas.microsoft.com/office/drawing/2014/main" id="{525A71E7-1E6C-FCA6-465A-660B880EF42D}"/>
              </a:ext>
            </a:extLst>
          </p:cNvPr>
          <p:cNvSpPr>
            <a:spLocks noGrp="1"/>
          </p:cNvSpPr>
          <p:nvPr>
            <p:ph type="ctrTitle" hasCustomPrompt="1"/>
          </p:nvPr>
        </p:nvSpPr>
        <p:spPr>
          <a:xfrm>
            <a:off x="730134" y="1717352"/>
            <a:ext cx="5257800" cy="839582"/>
          </a:xfrm>
          <a:prstGeom prst="rect">
            <a:avLst/>
          </a:prstGeom>
        </p:spPr>
        <p:txBody>
          <a:bodyPr anchor="t">
            <a:normAutofit/>
          </a:bodyPr>
          <a:lstStyle>
            <a:lvl1pPr algn="l">
              <a:defRPr sz="2800">
                <a:solidFill>
                  <a:schemeClr val="tx1">
                    <a:lumMod val="65000"/>
                    <a:lumOff val="35000"/>
                  </a:schemeClr>
                </a:solidFill>
                <a:latin typeface="Arial" panose="020B0604020202020204" pitchFamily="34" charset="0"/>
                <a:cs typeface="Arial" panose="020B0604020202020204" pitchFamily="34" charset="0"/>
              </a:defRPr>
            </a:lvl1pPr>
          </a:lstStyle>
          <a:p>
            <a:r>
              <a:rPr lang="en-GB" dirty="0" err="1"/>
              <a:t>Naslov</a:t>
            </a:r>
            <a:r>
              <a:rPr lang="en-GB" dirty="0"/>
              <a:t> </a:t>
            </a:r>
            <a:r>
              <a:rPr lang="en-GB" dirty="0" err="1"/>
              <a:t>poglavja</a:t>
            </a:r>
            <a:endParaRPr lang="en-US" dirty="0"/>
          </a:p>
        </p:txBody>
      </p:sp>
      <p:sp>
        <p:nvSpPr>
          <p:cNvPr id="2" name="Slide Number Placeholder 3">
            <a:extLst>
              <a:ext uri="{FF2B5EF4-FFF2-40B4-BE49-F238E27FC236}">
                <a16:creationId xmlns:a16="http://schemas.microsoft.com/office/drawing/2014/main" id="{1AF9253A-6CF7-96C4-B255-A13B828F615D}"/>
              </a:ext>
            </a:extLst>
          </p:cNvPr>
          <p:cNvSpPr>
            <a:spLocks noGrp="1"/>
          </p:cNvSpPr>
          <p:nvPr>
            <p:ph type="sldNum" sz="quarter" idx="4"/>
          </p:nvPr>
        </p:nvSpPr>
        <p:spPr>
          <a:xfrm>
            <a:off x="738447" y="59022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r>
              <a:rPr lang="en-SI" dirty="0"/>
              <a:t>| </a:t>
            </a:r>
            <a:fld id="{B2E9B04A-BB73-0D45-BD26-C8C851B8E118}" type="slidenum">
              <a:rPr lang="en-SI" smtClean="0"/>
              <a:pPr algn="l"/>
              <a:t>‹#›</a:t>
            </a:fld>
            <a:endParaRPr lang="en-SI" dirty="0"/>
          </a:p>
        </p:txBody>
      </p:sp>
    </p:spTree>
    <p:extLst>
      <p:ext uri="{BB962C8B-B14F-4D97-AF65-F5344CB8AC3E}">
        <p14:creationId xmlns:p14="http://schemas.microsoft.com/office/powerpoint/2010/main" val="3212599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erjava dveh vsebi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31719" y="1715029"/>
            <a:ext cx="5157787" cy="823912"/>
          </a:xfrm>
        </p:spPr>
        <p:txBody>
          <a:bodyPr anchor="t">
            <a:noAutofit/>
          </a:bodyPr>
          <a:lstStyle>
            <a:lvl1pPr marL="0" indent="0">
              <a:buNone/>
              <a:defRPr sz="28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err="1"/>
              <a:t>Naslov</a:t>
            </a:r>
            <a:r>
              <a:rPr lang="en-GB" dirty="0"/>
              <a:t> </a:t>
            </a:r>
            <a:r>
              <a:rPr lang="en-GB" dirty="0" err="1"/>
              <a:t>vsebine</a:t>
            </a:r>
            <a:r>
              <a:rPr lang="en-GB" dirty="0"/>
              <a:t> 1</a:t>
            </a:r>
          </a:p>
        </p:txBody>
      </p:sp>
      <p:sp>
        <p:nvSpPr>
          <p:cNvPr id="4" name="Content Placeholder 3"/>
          <p:cNvSpPr>
            <a:spLocks noGrp="1"/>
          </p:cNvSpPr>
          <p:nvPr>
            <p:ph sz="half" idx="2"/>
          </p:nvPr>
        </p:nvSpPr>
        <p:spPr>
          <a:xfrm>
            <a:off x="731719" y="2725204"/>
            <a:ext cx="5157787" cy="3442911"/>
          </a:xfrm>
        </p:spPr>
        <p:txBody>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hasCustomPrompt="1"/>
          </p:nvPr>
        </p:nvSpPr>
        <p:spPr>
          <a:xfrm>
            <a:off x="6172200" y="1715029"/>
            <a:ext cx="5183188" cy="823912"/>
          </a:xfrm>
        </p:spPr>
        <p:txBody>
          <a:bodyPr anchor="t">
            <a:noAutofit/>
          </a:bodyPr>
          <a:lstStyle>
            <a:lvl1pPr marL="0" indent="0">
              <a:buNone/>
              <a:defRPr sz="28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err="1"/>
              <a:t>Naslov</a:t>
            </a:r>
            <a:r>
              <a:rPr lang="en-GB" dirty="0"/>
              <a:t> </a:t>
            </a:r>
            <a:r>
              <a:rPr lang="en-GB" dirty="0" err="1"/>
              <a:t>vsebine</a:t>
            </a:r>
            <a:r>
              <a:rPr lang="en-GB" dirty="0"/>
              <a:t> 2</a:t>
            </a:r>
          </a:p>
        </p:txBody>
      </p:sp>
      <p:sp>
        <p:nvSpPr>
          <p:cNvPr id="6" name="Content Placeholder 5"/>
          <p:cNvSpPr>
            <a:spLocks noGrp="1"/>
          </p:cNvSpPr>
          <p:nvPr>
            <p:ph sz="quarter" idx="4"/>
          </p:nvPr>
        </p:nvSpPr>
        <p:spPr>
          <a:xfrm>
            <a:off x="6172200" y="2725204"/>
            <a:ext cx="5183188" cy="3442911"/>
          </a:xfrm>
        </p:spPr>
        <p:txBody>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2" name="Slide Number Placeholder 3">
            <a:extLst>
              <a:ext uri="{FF2B5EF4-FFF2-40B4-BE49-F238E27FC236}">
                <a16:creationId xmlns:a16="http://schemas.microsoft.com/office/drawing/2014/main" id="{B19C4EC8-9884-F048-4D47-915F6B3AE65C}"/>
              </a:ext>
            </a:extLst>
          </p:cNvPr>
          <p:cNvSpPr>
            <a:spLocks noGrp="1"/>
          </p:cNvSpPr>
          <p:nvPr>
            <p:ph type="sldNum" sz="quarter" idx="10"/>
          </p:nvPr>
        </p:nvSpPr>
        <p:spPr>
          <a:xfrm>
            <a:off x="738447" y="59022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r>
              <a:rPr lang="en-SI" dirty="0"/>
              <a:t>| </a:t>
            </a:r>
            <a:fld id="{B2E9B04A-BB73-0D45-BD26-C8C851B8E118}" type="slidenum">
              <a:rPr lang="en-SI" smtClean="0"/>
              <a:pPr algn="l"/>
              <a:t>‹#›</a:t>
            </a:fld>
            <a:endParaRPr lang="en-SI" dirty="0"/>
          </a:p>
        </p:txBody>
      </p:sp>
    </p:spTree>
    <p:extLst>
      <p:ext uri="{BB962C8B-B14F-4D97-AF65-F5344CB8AC3E}">
        <p14:creationId xmlns:p14="http://schemas.microsoft.com/office/powerpoint/2010/main" val="1592872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amo naslov">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D5FFBE-89B1-A10A-FDE9-6C6AB93D50F8}"/>
              </a:ext>
            </a:extLst>
          </p:cNvPr>
          <p:cNvSpPr>
            <a:spLocks noGrp="1"/>
          </p:cNvSpPr>
          <p:nvPr>
            <p:ph type="ctrTitle" hasCustomPrompt="1"/>
          </p:nvPr>
        </p:nvSpPr>
        <p:spPr>
          <a:xfrm>
            <a:off x="738447" y="1717351"/>
            <a:ext cx="7133706" cy="1424161"/>
          </a:xfrm>
          <a:prstGeom prst="rect">
            <a:avLst/>
          </a:prstGeom>
        </p:spPr>
        <p:txBody>
          <a:bodyPr anchor="t">
            <a:normAutofit/>
          </a:bodyPr>
          <a:lstStyle>
            <a:lvl1pPr algn="l">
              <a:defRPr sz="2800">
                <a:solidFill>
                  <a:schemeClr val="tx1">
                    <a:lumMod val="65000"/>
                    <a:lumOff val="35000"/>
                  </a:schemeClr>
                </a:solidFill>
                <a:latin typeface="Arial" panose="020B0604020202020204" pitchFamily="34" charset="0"/>
                <a:cs typeface="Arial" panose="020B0604020202020204" pitchFamily="34" charset="0"/>
              </a:defRPr>
            </a:lvl1pPr>
          </a:lstStyle>
          <a:p>
            <a:r>
              <a:rPr lang="en-GB" dirty="0" err="1"/>
              <a:t>Naslov</a:t>
            </a:r>
            <a:r>
              <a:rPr lang="en-GB" dirty="0"/>
              <a:t> </a:t>
            </a:r>
            <a:br>
              <a:rPr lang="en-GB" dirty="0"/>
            </a:br>
            <a:r>
              <a:rPr lang="en-GB" dirty="0" err="1"/>
              <a:t>poglavja</a:t>
            </a:r>
            <a:endParaRPr lang="en-US" dirty="0"/>
          </a:p>
        </p:txBody>
      </p:sp>
      <p:sp>
        <p:nvSpPr>
          <p:cNvPr id="4" name="Subtitle 2">
            <a:extLst>
              <a:ext uri="{FF2B5EF4-FFF2-40B4-BE49-F238E27FC236}">
                <a16:creationId xmlns:a16="http://schemas.microsoft.com/office/drawing/2014/main" id="{940C632A-C827-FBED-7B6A-1C61E03A4A8F}"/>
              </a:ext>
            </a:extLst>
          </p:cNvPr>
          <p:cNvSpPr>
            <a:spLocks noGrp="1"/>
          </p:cNvSpPr>
          <p:nvPr>
            <p:ph type="subTitle" idx="13" hasCustomPrompt="1"/>
          </p:nvPr>
        </p:nvSpPr>
        <p:spPr>
          <a:xfrm>
            <a:off x="738447" y="3365398"/>
            <a:ext cx="7133706" cy="1424161"/>
          </a:xfrm>
        </p:spPr>
        <p:txBody>
          <a:bodyPr>
            <a:normAutofit/>
          </a:bodyPr>
          <a:lstStyle>
            <a:lvl1pPr marL="0" indent="0" algn="l">
              <a:buNone/>
              <a:defRPr sz="18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Podnaslov</a:t>
            </a:r>
            <a:r>
              <a:rPr lang="en-GB" dirty="0"/>
              <a:t> </a:t>
            </a:r>
          </a:p>
          <a:p>
            <a:r>
              <a:rPr lang="en-GB" dirty="0" err="1"/>
              <a:t>ali</a:t>
            </a:r>
            <a:r>
              <a:rPr lang="en-GB" dirty="0"/>
              <a:t> </a:t>
            </a:r>
            <a:r>
              <a:rPr lang="en-GB" dirty="0" err="1"/>
              <a:t>poudarek</a:t>
            </a:r>
            <a:endParaRPr lang="en-US" dirty="0"/>
          </a:p>
        </p:txBody>
      </p:sp>
      <p:sp>
        <p:nvSpPr>
          <p:cNvPr id="2" name="Slide Number Placeholder 3">
            <a:extLst>
              <a:ext uri="{FF2B5EF4-FFF2-40B4-BE49-F238E27FC236}">
                <a16:creationId xmlns:a16="http://schemas.microsoft.com/office/drawing/2014/main" id="{113198FF-F73B-27F6-B9E8-FF21D8C8182F}"/>
              </a:ext>
            </a:extLst>
          </p:cNvPr>
          <p:cNvSpPr>
            <a:spLocks noGrp="1"/>
          </p:cNvSpPr>
          <p:nvPr>
            <p:ph type="sldNum" sz="quarter" idx="4"/>
          </p:nvPr>
        </p:nvSpPr>
        <p:spPr>
          <a:xfrm>
            <a:off x="738447" y="59022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r>
              <a:rPr lang="en-SI" dirty="0"/>
              <a:t>| </a:t>
            </a:r>
            <a:fld id="{B2E9B04A-BB73-0D45-BD26-C8C851B8E118}" type="slidenum">
              <a:rPr lang="en-SI" smtClean="0"/>
              <a:pPr algn="l"/>
              <a:t>‹#›</a:t>
            </a:fld>
            <a:endParaRPr lang="en-SI" dirty="0"/>
          </a:p>
        </p:txBody>
      </p:sp>
    </p:spTree>
    <p:extLst>
      <p:ext uri="{BB962C8B-B14F-4D97-AF65-F5344CB8AC3E}">
        <p14:creationId xmlns:p14="http://schemas.microsoft.com/office/powerpoint/2010/main" val="852125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azno - belo ozadj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249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azno - splošno ozadj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AD1424-A7CA-440C-EF9B-4DBB78B99D3E}"/>
              </a:ext>
            </a:extLst>
          </p:cNvPr>
          <p:cNvPicPr>
            <a:picLocks noChangeAspect="1"/>
          </p:cNvPicPr>
          <p:nvPr userDrawn="1"/>
        </p:nvPicPr>
        <p:blipFill rotWithShape="1">
          <a:blip r:embed="rId2"/>
          <a:srcRect b="1414"/>
          <a:stretch/>
        </p:blipFill>
        <p:spPr>
          <a:xfrm>
            <a:off x="0" y="0"/>
            <a:ext cx="12128269" cy="6858000"/>
          </a:xfrm>
          <a:prstGeom prst="rect">
            <a:avLst/>
          </a:prstGeom>
        </p:spPr>
      </p:pic>
      <p:pic>
        <p:nvPicPr>
          <p:cNvPr id="7" name="Picture 6">
            <a:extLst>
              <a:ext uri="{FF2B5EF4-FFF2-40B4-BE49-F238E27FC236}">
                <a16:creationId xmlns:a16="http://schemas.microsoft.com/office/drawing/2014/main" id="{0EC1B19B-3ED3-4C45-3F9A-36B014B22758}"/>
              </a:ext>
            </a:extLst>
          </p:cNvPr>
          <p:cNvPicPr>
            <a:picLocks noChangeAspect="1"/>
          </p:cNvPicPr>
          <p:nvPr userDrawn="1"/>
        </p:nvPicPr>
        <p:blipFill>
          <a:blip r:embed="rId3"/>
          <a:stretch>
            <a:fillRect/>
          </a:stretch>
        </p:blipFill>
        <p:spPr>
          <a:xfrm>
            <a:off x="392774" y="589728"/>
            <a:ext cx="2946400" cy="279400"/>
          </a:xfrm>
          <a:prstGeom prst="rect">
            <a:avLst/>
          </a:prstGeom>
        </p:spPr>
      </p:pic>
    </p:spTree>
    <p:extLst>
      <p:ext uri="{BB962C8B-B14F-4D97-AF65-F5344CB8AC3E}">
        <p14:creationId xmlns:p14="http://schemas.microsoft.com/office/powerpoint/2010/main" val="48328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slov in pokončno besedilo">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697571F-0ED3-D8CD-7ECA-687D74D71A66}"/>
              </a:ext>
            </a:extLst>
          </p:cNvPr>
          <p:cNvSpPr>
            <a:spLocks noGrp="1"/>
          </p:cNvSpPr>
          <p:nvPr>
            <p:ph idx="1"/>
          </p:nvPr>
        </p:nvSpPr>
        <p:spPr>
          <a:xfrm>
            <a:off x="5145086" y="1756876"/>
            <a:ext cx="6054274" cy="4411239"/>
          </a:xfrm>
        </p:spPr>
        <p:txBody>
          <a:bodyPr vert="vert">
            <a:normAutofit/>
          </a:bodyPr>
          <a:lstStyle>
            <a:lvl1pPr marL="0" indent="0">
              <a:buNone/>
              <a:defRPr sz="1600">
                <a:solidFill>
                  <a:schemeClr val="tx1">
                    <a:lumMod val="65000"/>
                    <a:lumOff val="35000"/>
                  </a:schemeClr>
                </a:solidFill>
              </a:defRPr>
            </a:lvl1pPr>
          </a:lstStyle>
          <a:p>
            <a:pPr lvl="0"/>
            <a:r>
              <a:rPr lang="sl-SI"/>
              <a:t>Kliknite za urejanje slogov besedila matrice</a:t>
            </a:r>
          </a:p>
        </p:txBody>
      </p:sp>
      <p:sp>
        <p:nvSpPr>
          <p:cNvPr id="2" name="Title 1">
            <a:extLst>
              <a:ext uri="{FF2B5EF4-FFF2-40B4-BE49-F238E27FC236}">
                <a16:creationId xmlns:a16="http://schemas.microsoft.com/office/drawing/2014/main" id="{3C173A41-919F-24FF-475D-A1CFFAAD9C60}"/>
              </a:ext>
            </a:extLst>
          </p:cNvPr>
          <p:cNvSpPr>
            <a:spLocks noGrp="1"/>
          </p:cNvSpPr>
          <p:nvPr>
            <p:ph type="ctrTitle" hasCustomPrompt="1"/>
          </p:nvPr>
        </p:nvSpPr>
        <p:spPr>
          <a:xfrm>
            <a:off x="738447" y="1717351"/>
            <a:ext cx="3033713" cy="1424161"/>
          </a:xfrm>
          <a:prstGeom prst="rect">
            <a:avLst/>
          </a:prstGeom>
        </p:spPr>
        <p:txBody>
          <a:bodyPr anchor="t">
            <a:normAutofit/>
          </a:bodyPr>
          <a:lstStyle>
            <a:lvl1pPr algn="l">
              <a:defRPr sz="2800">
                <a:solidFill>
                  <a:schemeClr val="tx1">
                    <a:lumMod val="65000"/>
                    <a:lumOff val="35000"/>
                  </a:schemeClr>
                </a:solidFill>
                <a:latin typeface="Arial" panose="020B0604020202020204" pitchFamily="34" charset="0"/>
                <a:cs typeface="Arial" panose="020B0604020202020204" pitchFamily="34" charset="0"/>
              </a:defRPr>
            </a:lvl1pPr>
          </a:lstStyle>
          <a:p>
            <a:r>
              <a:rPr lang="en-GB" dirty="0" err="1"/>
              <a:t>Naslov</a:t>
            </a:r>
            <a:r>
              <a:rPr lang="en-GB" dirty="0"/>
              <a:t> </a:t>
            </a:r>
            <a:br>
              <a:rPr lang="en-GB" dirty="0"/>
            </a:br>
            <a:r>
              <a:rPr lang="en-GB" dirty="0" err="1"/>
              <a:t>poglavja</a:t>
            </a:r>
            <a:endParaRPr lang="en-US" dirty="0"/>
          </a:p>
        </p:txBody>
      </p:sp>
      <p:sp>
        <p:nvSpPr>
          <p:cNvPr id="3" name="Subtitle 2">
            <a:extLst>
              <a:ext uri="{FF2B5EF4-FFF2-40B4-BE49-F238E27FC236}">
                <a16:creationId xmlns:a16="http://schemas.microsoft.com/office/drawing/2014/main" id="{73417B52-3BC9-89A8-BB57-5115B87AC03F}"/>
              </a:ext>
            </a:extLst>
          </p:cNvPr>
          <p:cNvSpPr>
            <a:spLocks noGrp="1"/>
          </p:cNvSpPr>
          <p:nvPr>
            <p:ph type="subTitle" idx="13" hasCustomPrompt="1"/>
          </p:nvPr>
        </p:nvSpPr>
        <p:spPr>
          <a:xfrm>
            <a:off x="738447" y="3365398"/>
            <a:ext cx="3033713" cy="1424161"/>
          </a:xfrm>
        </p:spPr>
        <p:txBody>
          <a:bodyPr>
            <a:normAutofit/>
          </a:bodyPr>
          <a:lstStyle>
            <a:lvl1pPr marL="0" indent="0" algn="l">
              <a:buNone/>
              <a:defRPr sz="18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Podnaslov</a:t>
            </a:r>
            <a:r>
              <a:rPr lang="en-GB" dirty="0"/>
              <a:t> </a:t>
            </a:r>
          </a:p>
          <a:p>
            <a:r>
              <a:rPr lang="en-GB" dirty="0" err="1"/>
              <a:t>ali</a:t>
            </a:r>
            <a:r>
              <a:rPr lang="en-GB" dirty="0"/>
              <a:t> </a:t>
            </a:r>
            <a:r>
              <a:rPr lang="en-GB" dirty="0" err="1"/>
              <a:t>poudarek</a:t>
            </a:r>
            <a:endParaRPr lang="en-US" dirty="0"/>
          </a:p>
        </p:txBody>
      </p:sp>
      <p:sp>
        <p:nvSpPr>
          <p:cNvPr id="4" name="Slide Number Placeholder 3">
            <a:extLst>
              <a:ext uri="{FF2B5EF4-FFF2-40B4-BE49-F238E27FC236}">
                <a16:creationId xmlns:a16="http://schemas.microsoft.com/office/drawing/2014/main" id="{42156F1A-6F46-B6C6-4B78-8F0B844A52F0}"/>
              </a:ext>
            </a:extLst>
          </p:cNvPr>
          <p:cNvSpPr>
            <a:spLocks noGrp="1"/>
          </p:cNvSpPr>
          <p:nvPr>
            <p:ph type="sldNum" sz="quarter" idx="4"/>
          </p:nvPr>
        </p:nvSpPr>
        <p:spPr>
          <a:xfrm>
            <a:off x="738447" y="59022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r>
              <a:rPr lang="en-SI" dirty="0"/>
              <a:t>| </a:t>
            </a:r>
            <a:fld id="{B2E9B04A-BB73-0D45-BD26-C8C851B8E118}" type="slidenum">
              <a:rPr lang="en-SI" smtClean="0"/>
              <a:pPr algn="l"/>
              <a:t>‹#›</a:t>
            </a:fld>
            <a:endParaRPr lang="en-SI" dirty="0"/>
          </a:p>
        </p:txBody>
      </p:sp>
    </p:spTree>
    <p:extLst>
      <p:ext uri="{BB962C8B-B14F-4D97-AF65-F5344CB8AC3E}">
        <p14:creationId xmlns:p14="http://schemas.microsoft.com/office/powerpoint/2010/main" val="1892227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Pokončni naslov in besedilo">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1717351"/>
            <a:ext cx="2628900" cy="4459612"/>
          </a:xfrm>
          <a:prstGeom prst="rect">
            <a:avLst/>
          </a:prstGeom>
        </p:spPr>
        <p:txBody>
          <a:bodyPr vert="eaVert"/>
          <a:lstStyle>
            <a:lvl1pPr>
              <a:defRPr>
                <a:solidFill>
                  <a:schemeClr val="tx1">
                    <a:lumMod val="65000"/>
                    <a:lumOff val="35000"/>
                  </a:schemeClr>
                </a:solidFill>
              </a:defRPr>
            </a:lvl1pPr>
          </a:lstStyle>
          <a:p>
            <a:r>
              <a:rPr lang="en-GB" dirty="0" err="1"/>
              <a:t>Naslov</a:t>
            </a:r>
            <a:r>
              <a:rPr lang="en-GB" dirty="0"/>
              <a:t> </a:t>
            </a:r>
            <a:r>
              <a:rPr lang="en-GB" dirty="0" err="1"/>
              <a:t>poglavja</a:t>
            </a:r>
            <a:endParaRPr lang="en-US" dirty="0"/>
          </a:p>
        </p:txBody>
      </p:sp>
      <p:sp>
        <p:nvSpPr>
          <p:cNvPr id="3" name="Vertical Text Placeholder 2"/>
          <p:cNvSpPr>
            <a:spLocks noGrp="1"/>
          </p:cNvSpPr>
          <p:nvPr>
            <p:ph type="body" orient="vert" idx="1"/>
          </p:nvPr>
        </p:nvSpPr>
        <p:spPr>
          <a:xfrm>
            <a:off x="838200" y="1717351"/>
            <a:ext cx="7734300" cy="4459612"/>
          </a:xfrm>
        </p:spPr>
        <p:txBody>
          <a:bodyPr vert="eaVert"/>
          <a:lstStyle>
            <a:lvl1pPr>
              <a:defRPr sz="180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Slide Number Placeholder 3">
            <a:extLst>
              <a:ext uri="{FF2B5EF4-FFF2-40B4-BE49-F238E27FC236}">
                <a16:creationId xmlns:a16="http://schemas.microsoft.com/office/drawing/2014/main" id="{5059F5FC-BA23-6839-F03A-3609B49F19ED}"/>
              </a:ext>
            </a:extLst>
          </p:cNvPr>
          <p:cNvSpPr>
            <a:spLocks noGrp="1"/>
          </p:cNvSpPr>
          <p:nvPr>
            <p:ph type="sldNum" sz="quarter" idx="4"/>
          </p:nvPr>
        </p:nvSpPr>
        <p:spPr>
          <a:xfrm>
            <a:off x="738447" y="59022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r>
              <a:rPr lang="en-SI" dirty="0"/>
              <a:t>| </a:t>
            </a:r>
            <a:fld id="{B2E9B04A-BB73-0D45-BD26-C8C851B8E118}" type="slidenum">
              <a:rPr lang="en-SI" smtClean="0"/>
              <a:pPr algn="l"/>
              <a:t>‹#›</a:t>
            </a:fld>
            <a:endParaRPr lang="en-SI" dirty="0"/>
          </a:p>
        </p:txBody>
      </p:sp>
    </p:spTree>
    <p:extLst>
      <p:ext uri="{BB962C8B-B14F-4D97-AF65-F5344CB8AC3E}">
        <p14:creationId xmlns:p14="http://schemas.microsoft.com/office/powerpoint/2010/main" val="2600027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nica - fotografija">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8B6DA4-7780-D8BC-32B9-E8A860D3811F}"/>
              </a:ext>
            </a:extLst>
          </p:cNvPr>
          <p:cNvPicPr>
            <a:picLocks noChangeAspect="1"/>
          </p:cNvPicPr>
          <p:nvPr userDrawn="1"/>
        </p:nvPicPr>
        <p:blipFill rotWithShape="1">
          <a:blip r:embed="rId2"/>
          <a:srcRect t="3767" b="3767"/>
          <a:stretch/>
        </p:blipFill>
        <p:spPr>
          <a:xfrm>
            <a:off x="7" y="4"/>
            <a:ext cx="12191984" cy="6857991"/>
          </a:xfrm>
          <a:prstGeom prst="rect">
            <a:avLst/>
          </a:prstGeom>
        </p:spPr>
      </p:pic>
      <p:sp>
        <p:nvSpPr>
          <p:cNvPr id="6" name="Title 1">
            <a:extLst>
              <a:ext uri="{FF2B5EF4-FFF2-40B4-BE49-F238E27FC236}">
                <a16:creationId xmlns:a16="http://schemas.microsoft.com/office/drawing/2014/main" id="{AB2651B6-1BFF-3A6D-8B7B-EC89A11ACD37}"/>
              </a:ext>
            </a:extLst>
          </p:cNvPr>
          <p:cNvSpPr>
            <a:spLocks noGrp="1"/>
          </p:cNvSpPr>
          <p:nvPr>
            <p:ph type="ctrTitle" hasCustomPrompt="1"/>
          </p:nvPr>
        </p:nvSpPr>
        <p:spPr>
          <a:xfrm>
            <a:off x="730133" y="1717351"/>
            <a:ext cx="5257800" cy="1063171"/>
          </a:xfrm>
          <a:prstGeom prst="rect">
            <a:avLst/>
          </a:prstGeom>
        </p:spPr>
        <p:txBody>
          <a:bodyPr anchor="t">
            <a:normAutofit/>
          </a:bodyPr>
          <a:lstStyle>
            <a:lvl1pPr algn="l">
              <a:defRPr sz="3400">
                <a:solidFill>
                  <a:schemeClr val="bg1"/>
                </a:solidFill>
                <a:latin typeface="Arial" panose="020B0604020202020204" pitchFamily="34" charset="0"/>
                <a:cs typeface="Arial" panose="020B0604020202020204" pitchFamily="34" charset="0"/>
              </a:defRPr>
            </a:lvl1pPr>
          </a:lstStyle>
          <a:p>
            <a:r>
              <a:rPr lang="en-GB" dirty="0" err="1"/>
              <a:t>Naslov</a:t>
            </a:r>
            <a:r>
              <a:rPr lang="en-GB" dirty="0"/>
              <a:t> </a:t>
            </a:r>
            <a:r>
              <a:rPr lang="en-GB" dirty="0" err="1"/>
              <a:t>predstavitve</a:t>
            </a:r>
            <a:endParaRPr lang="en-US" dirty="0"/>
          </a:p>
        </p:txBody>
      </p:sp>
      <p:sp>
        <p:nvSpPr>
          <p:cNvPr id="7" name="Subtitle 2">
            <a:extLst>
              <a:ext uri="{FF2B5EF4-FFF2-40B4-BE49-F238E27FC236}">
                <a16:creationId xmlns:a16="http://schemas.microsoft.com/office/drawing/2014/main" id="{7A4E9E17-B51D-96F6-63C4-BB5838E75204}"/>
              </a:ext>
            </a:extLst>
          </p:cNvPr>
          <p:cNvSpPr>
            <a:spLocks noGrp="1"/>
          </p:cNvSpPr>
          <p:nvPr>
            <p:ph type="subTitle" idx="1" hasCustomPrompt="1"/>
          </p:nvPr>
        </p:nvSpPr>
        <p:spPr>
          <a:xfrm>
            <a:off x="730136" y="3015668"/>
            <a:ext cx="5257800" cy="1424161"/>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Podnaslov</a:t>
            </a:r>
            <a:r>
              <a:rPr lang="en-GB" dirty="0"/>
              <a:t> </a:t>
            </a:r>
            <a:r>
              <a:rPr lang="en-GB" dirty="0" err="1"/>
              <a:t>ali</a:t>
            </a:r>
            <a:r>
              <a:rPr lang="en-GB" dirty="0"/>
              <a:t> </a:t>
            </a:r>
            <a:r>
              <a:rPr lang="en-GB" dirty="0" err="1"/>
              <a:t>poudarek</a:t>
            </a:r>
            <a:endParaRPr lang="en-US" dirty="0"/>
          </a:p>
        </p:txBody>
      </p:sp>
      <p:pic>
        <p:nvPicPr>
          <p:cNvPr id="9" name="Picture 8">
            <a:extLst>
              <a:ext uri="{FF2B5EF4-FFF2-40B4-BE49-F238E27FC236}">
                <a16:creationId xmlns:a16="http://schemas.microsoft.com/office/drawing/2014/main" id="{A5E5D120-10DE-158D-A959-B9C6562993F9}"/>
              </a:ext>
            </a:extLst>
          </p:cNvPr>
          <p:cNvPicPr>
            <a:picLocks noChangeAspect="1"/>
          </p:cNvPicPr>
          <p:nvPr userDrawn="1"/>
        </p:nvPicPr>
        <p:blipFill>
          <a:blip r:embed="rId3"/>
          <a:stretch>
            <a:fillRect/>
          </a:stretch>
        </p:blipFill>
        <p:spPr>
          <a:xfrm>
            <a:off x="392774" y="589728"/>
            <a:ext cx="2946400" cy="279400"/>
          </a:xfrm>
          <a:prstGeom prst="rect">
            <a:avLst/>
          </a:prstGeom>
        </p:spPr>
      </p:pic>
      <p:sp>
        <p:nvSpPr>
          <p:cNvPr id="12" name="Footer Placeholder 4">
            <a:extLst>
              <a:ext uri="{FF2B5EF4-FFF2-40B4-BE49-F238E27FC236}">
                <a16:creationId xmlns:a16="http://schemas.microsoft.com/office/drawing/2014/main" id="{8048CBD1-4C4A-38BC-8942-7A321531CE28}"/>
              </a:ext>
            </a:extLst>
          </p:cNvPr>
          <p:cNvSpPr txBox="1">
            <a:spLocks/>
          </p:cNvSpPr>
          <p:nvPr userDrawn="1"/>
        </p:nvSpPr>
        <p:spPr>
          <a:xfrm>
            <a:off x="755073" y="6085709"/>
            <a:ext cx="4114800" cy="365125"/>
          </a:xfrm>
          <a:prstGeom prst="rect">
            <a:avLst/>
          </a:prstGeom>
        </p:spPr>
        <p:txBody>
          <a:bodyPr vert="horz" lIns="91440" tIns="45720" rIns="91440" bIns="45720" rtlCol="0" anchor="t"/>
          <a:lstStyle>
            <a:defPPr>
              <a:defRPr lang="en-US"/>
            </a:defPPr>
            <a:lvl1pPr marL="0" algn="l" defTabSz="457200" rtl="0" eaLnBrk="1" latinLnBrk="0" hangingPunct="1">
              <a:defRPr sz="1000" b="1"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SI" dirty="0"/>
              <a:t>Zelenimo jutri.</a:t>
            </a:r>
          </a:p>
        </p:txBody>
      </p:sp>
    </p:spTree>
    <p:extLst>
      <p:ext uri="{BB962C8B-B14F-4D97-AF65-F5344CB8AC3E}">
        <p14:creationId xmlns:p14="http://schemas.microsoft.com/office/powerpoint/2010/main" val="385475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Master">
    <p:spTree>
      <p:nvGrpSpPr>
        <p:cNvPr id="1" name=""/>
        <p:cNvGrpSpPr/>
        <p:nvPr/>
      </p:nvGrpSpPr>
      <p:grpSpPr>
        <a:xfrm>
          <a:off x="0" y="0"/>
          <a:ext cx="0" cy="0"/>
          <a:chOff x="0" y="0"/>
          <a:chExt cx="0" cy="0"/>
        </a:xfrm>
      </p:grpSpPr>
      <p:pic>
        <p:nvPicPr>
          <p:cNvPr id="3" name="Grafika 2">
            <a:extLst>
              <a:ext uri="{FF2B5EF4-FFF2-40B4-BE49-F238E27FC236}">
                <a16:creationId xmlns:a16="http://schemas.microsoft.com/office/drawing/2014/main" id="{0D1458DC-3E1A-CE78-C77C-507E1B0753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799222">
            <a:off x="5109143" y="-826358"/>
            <a:ext cx="7505976" cy="8454444"/>
          </a:xfrm>
          <a:prstGeom prst="rect">
            <a:avLst/>
          </a:prstGeom>
        </p:spPr>
      </p:pic>
      <p:sp>
        <p:nvSpPr>
          <p:cNvPr id="4" name="Pravokotnik: zaokroženi diagonalni vogali 3">
            <a:extLst>
              <a:ext uri="{FF2B5EF4-FFF2-40B4-BE49-F238E27FC236}">
                <a16:creationId xmlns:a16="http://schemas.microsoft.com/office/drawing/2014/main" id="{A1412B14-9522-70FE-899D-5EBAFBACF85C}"/>
              </a:ext>
            </a:extLst>
          </p:cNvPr>
          <p:cNvSpPr/>
          <p:nvPr userDrawn="1"/>
        </p:nvSpPr>
        <p:spPr>
          <a:xfrm>
            <a:off x="196948" y="3243375"/>
            <a:ext cx="872197" cy="314980"/>
          </a:xfrm>
          <a:prstGeom prst="round2Diag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sl-SI" sz="1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20" name="Grafika 619">
            <a:extLst>
              <a:ext uri="{FF2B5EF4-FFF2-40B4-BE49-F238E27FC236}">
                <a16:creationId xmlns:a16="http://schemas.microsoft.com/office/drawing/2014/main" id="{42FA69C7-5716-8031-77D9-88F2158947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70000" y="1057129"/>
            <a:ext cx="1769959" cy="669312"/>
          </a:xfrm>
          <a:prstGeom prst="rect">
            <a:avLst/>
          </a:prstGeom>
        </p:spPr>
      </p:pic>
      <p:pic>
        <p:nvPicPr>
          <p:cNvPr id="623" name="Grafika 622">
            <a:extLst>
              <a:ext uri="{FF2B5EF4-FFF2-40B4-BE49-F238E27FC236}">
                <a16:creationId xmlns:a16="http://schemas.microsoft.com/office/drawing/2014/main" id="{77D31F77-41A1-3EDF-C9A5-26019B61F0E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31492" y="4950634"/>
            <a:ext cx="9108000" cy="1111928"/>
          </a:xfrm>
          <a:prstGeom prst="rect">
            <a:avLst/>
          </a:prstGeom>
        </p:spPr>
      </p:pic>
      <p:sp>
        <p:nvSpPr>
          <p:cNvPr id="2" name="Rounded Rectangle">
            <a:extLst>
              <a:ext uri="{FF2B5EF4-FFF2-40B4-BE49-F238E27FC236}">
                <a16:creationId xmlns:a16="http://schemas.microsoft.com/office/drawing/2014/main" id="{5E84282C-7E74-69EE-1843-55E8C6AB7425}"/>
              </a:ext>
            </a:extLst>
          </p:cNvPr>
          <p:cNvSpPr/>
          <p:nvPr userDrawn="1"/>
        </p:nvSpPr>
        <p:spPr>
          <a:xfrm rot="5400000">
            <a:off x="1915702" y="3357642"/>
            <a:ext cx="89941" cy="1438446"/>
          </a:xfrm>
          <a:prstGeom prst="roundRect">
            <a:avLst>
              <a:gd name="adj" fmla="val 50000"/>
            </a:avLst>
          </a:prstGeom>
          <a:solidFill>
            <a:srgbClr val="05ADB3"/>
          </a:solidFill>
          <a:ln w="12700">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600"/>
          </a:p>
        </p:txBody>
      </p:sp>
    </p:spTree>
    <p:extLst>
      <p:ext uri="{BB962C8B-B14F-4D97-AF65-F5344CB8AC3E}">
        <p14:creationId xmlns:p14="http://schemas.microsoft.com/office/powerpoint/2010/main" val="72178298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Master">
    <p:spTree>
      <p:nvGrpSpPr>
        <p:cNvPr id="1" name=""/>
        <p:cNvGrpSpPr/>
        <p:nvPr/>
      </p:nvGrpSpPr>
      <p:grpSpPr>
        <a:xfrm>
          <a:off x="0" y="0"/>
          <a:ext cx="0" cy="0"/>
          <a:chOff x="0" y="0"/>
          <a:chExt cx="0" cy="0"/>
        </a:xfrm>
      </p:grpSpPr>
      <p:sp>
        <p:nvSpPr>
          <p:cNvPr id="562" name="Insert Picture Here 2018.png"/>
          <p:cNvSpPr>
            <a:spLocks noGrp="1"/>
          </p:cNvSpPr>
          <p:nvPr>
            <p:ph type="pic" sz="half" idx="21"/>
          </p:nvPr>
        </p:nvSpPr>
        <p:spPr>
          <a:xfrm>
            <a:off x="5261317" y="0"/>
            <a:ext cx="2855742" cy="3770142"/>
          </a:xfrm>
          <a:prstGeom prst="rect">
            <a:avLst/>
          </a:prstGeom>
        </p:spPr>
        <p:txBody>
          <a:bodyPr lIns="91439" tIns="45719" rIns="91439" bIns="45719">
            <a:noAutofit/>
          </a:bodyPr>
          <a:lstStyle/>
          <a:p>
            <a:endParaRPr/>
          </a:p>
        </p:txBody>
      </p:sp>
      <p:sp>
        <p:nvSpPr>
          <p:cNvPr id="563" name="Insert Picture Here 2018 Darker.png"/>
          <p:cNvSpPr>
            <a:spLocks noGrp="1"/>
          </p:cNvSpPr>
          <p:nvPr>
            <p:ph type="pic" sz="half" idx="22"/>
          </p:nvPr>
        </p:nvSpPr>
        <p:spPr>
          <a:xfrm>
            <a:off x="5261317" y="3429000"/>
            <a:ext cx="2855735" cy="3770134"/>
          </a:xfrm>
          <a:prstGeom prst="rect">
            <a:avLst/>
          </a:prstGeom>
        </p:spPr>
        <p:txBody>
          <a:bodyPr lIns="91439" tIns="45719" rIns="91439" bIns="45719">
            <a:noAutofit/>
          </a:bodyPr>
          <a:lstStyle/>
          <a:p>
            <a:endParaRPr/>
          </a:p>
        </p:txBody>
      </p:sp>
      <p:sp>
        <p:nvSpPr>
          <p:cNvPr id="565" name="Slide Number"/>
          <p:cNvSpPr txBox="1">
            <a:spLocks noGrp="1"/>
          </p:cNvSpPr>
          <p:nvPr>
            <p:ph type="sldNum" sz="quarter" idx="2"/>
          </p:nvPr>
        </p:nvSpPr>
        <p:spPr>
          <a:xfrm>
            <a:off x="11239500" y="263525"/>
            <a:ext cx="635000" cy="26664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928976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Master">
    <p:spTree>
      <p:nvGrpSpPr>
        <p:cNvPr id="1" name=""/>
        <p:cNvGrpSpPr/>
        <p:nvPr/>
      </p:nvGrpSpPr>
      <p:grpSpPr>
        <a:xfrm>
          <a:off x="0" y="0"/>
          <a:ext cx="0" cy="0"/>
          <a:chOff x="0" y="0"/>
          <a:chExt cx="0" cy="0"/>
        </a:xfrm>
      </p:grpSpPr>
      <p:sp>
        <p:nvSpPr>
          <p:cNvPr id="612" name="Insert Picture Here 2018.png"/>
          <p:cNvSpPr>
            <a:spLocks noGrp="1"/>
          </p:cNvSpPr>
          <p:nvPr>
            <p:ph type="pic" idx="21"/>
          </p:nvPr>
        </p:nvSpPr>
        <p:spPr>
          <a:xfrm>
            <a:off x="1219200" y="-1"/>
            <a:ext cx="3485410" cy="6857965"/>
          </a:xfrm>
          <a:prstGeom prst="rect">
            <a:avLst/>
          </a:prstGeom>
        </p:spPr>
        <p:txBody>
          <a:bodyPr lIns="91439" tIns="45719" rIns="91439" bIns="45719">
            <a:noAutofit/>
          </a:bodyPr>
          <a:lstStyle/>
          <a:p>
            <a:endParaRPr dirty="0"/>
          </a:p>
        </p:txBody>
      </p:sp>
      <p:sp>
        <p:nvSpPr>
          <p:cNvPr id="613" name="Insert Picture Here 2018 Darker.png"/>
          <p:cNvSpPr>
            <a:spLocks noGrp="1"/>
          </p:cNvSpPr>
          <p:nvPr>
            <p:ph type="pic" sz="quarter" idx="22"/>
          </p:nvPr>
        </p:nvSpPr>
        <p:spPr>
          <a:xfrm>
            <a:off x="5497475" y="3945364"/>
            <a:ext cx="2518200" cy="1684479"/>
          </a:xfrm>
          <a:prstGeom prst="roundRect">
            <a:avLst/>
          </a:prstGeom>
        </p:spPr>
        <p:txBody>
          <a:bodyPr lIns="91439" tIns="45719" rIns="91439" bIns="45719">
            <a:noAutofit/>
          </a:bodyPr>
          <a:lstStyle/>
          <a:p>
            <a:endParaRPr/>
          </a:p>
        </p:txBody>
      </p:sp>
      <p:sp>
        <p:nvSpPr>
          <p:cNvPr id="614" name="Insert Picture Here 2018.png"/>
          <p:cNvSpPr>
            <a:spLocks noGrp="1"/>
          </p:cNvSpPr>
          <p:nvPr>
            <p:ph type="pic" sz="quarter" idx="23"/>
          </p:nvPr>
        </p:nvSpPr>
        <p:spPr>
          <a:xfrm>
            <a:off x="8581292" y="3946075"/>
            <a:ext cx="2518117" cy="1684055"/>
          </a:xfrm>
          <a:prstGeom prst="roundRect">
            <a:avLst/>
          </a:prstGeom>
        </p:spPr>
        <p:txBody>
          <a:bodyPr lIns="91439" tIns="45719" rIns="91439" bIns="45719">
            <a:noAutofit/>
          </a:bodyPr>
          <a:lstStyle/>
          <a:p>
            <a:endParaRPr/>
          </a:p>
        </p:txBody>
      </p:sp>
      <p:sp>
        <p:nvSpPr>
          <p:cNvPr id="616" name="Slide Number"/>
          <p:cNvSpPr txBox="1">
            <a:spLocks noGrp="1"/>
          </p:cNvSpPr>
          <p:nvPr>
            <p:ph type="sldNum" sz="quarter" idx="2"/>
          </p:nvPr>
        </p:nvSpPr>
        <p:spPr>
          <a:xfrm>
            <a:off x="11239500" y="263525"/>
            <a:ext cx="635000" cy="26664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259619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Master">
    <p:spTree>
      <p:nvGrpSpPr>
        <p:cNvPr id="1" name=""/>
        <p:cNvGrpSpPr/>
        <p:nvPr/>
      </p:nvGrpSpPr>
      <p:grpSpPr>
        <a:xfrm>
          <a:off x="0" y="0"/>
          <a:ext cx="0" cy="0"/>
          <a:chOff x="0" y="0"/>
          <a:chExt cx="0" cy="0"/>
        </a:xfrm>
      </p:grpSpPr>
      <p:sp>
        <p:nvSpPr>
          <p:cNvPr id="456" name="Insert Picture Here 2018.png"/>
          <p:cNvSpPr>
            <a:spLocks noGrp="1"/>
          </p:cNvSpPr>
          <p:nvPr>
            <p:ph type="pic" idx="21"/>
          </p:nvPr>
        </p:nvSpPr>
        <p:spPr>
          <a:xfrm>
            <a:off x="4157003" y="-1"/>
            <a:ext cx="3875650" cy="6858001"/>
          </a:xfrm>
          <a:prstGeom prst="rect">
            <a:avLst/>
          </a:prstGeom>
        </p:spPr>
        <p:txBody>
          <a:bodyPr lIns="91439" tIns="45719" rIns="91439" bIns="45719">
            <a:noAutofit/>
          </a:bodyPr>
          <a:lstStyle/>
          <a:p>
            <a:endParaRPr/>
          </a:p>
        </p:txBody>
      </p:sp>
      <p:sp>
        <p:nvSpPr>
          <p:cNvPr id="458" name="Slide Number"/>
          <p:cNvSpPr txBox="1">
            <a:spLocks noGrp="1"/>
          </p:cNvSpPr>
          <p:nvPr>
            <p:ph type="sldNum" sz="quarter" idx="2"/>
          </p:nvPr>
        </p:nvSpPr>
        <p:spPr>
          <a:xfrm>
            <a:off x="11239500" y="263525"/>
            <a:ext cx="635000" cy="266644"/>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85938751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blipFill>
          <a:blip r:embed="rId2">
            <a:alphaModFix/>
          </a:blip>
          <a:stretch>
            <a:fillRect/>
          </a:stretch>
        </a:blipFill>
        <a:effectLst/>
      </p:bgPr>
    </p:bg>
    <p:spTree>
      <p:nvGrpSpPr>
        <p:cNvPr id="1" name="Shape 81"/>
        <p:cNvGrpSpPr/>
        <p:nvPr/>
      </p:nvGrpSpPr>
      <p:grpSpPr>
        <a:xfrm>
          <a:off x="0" y="0"/>
          <a:ext cx="0" cy="0"/>
          <a:chOff x="0" y="0"/>
          <a:chExt cx="0" cy="0"/>
        </a:xfrm>
      </p:grpSpPr>
      <p:pic>
        <p:nvPicPr>
          <p:cNvPr id="82" name="Google Shape;82;p13"/>
          <p:cNvPicPr preferRelativeResize="0"/>
          <p:nvPr/>
        </p:nvPicPr>
        <p:blipFill>
          <a:blip r:embed="rId3">
            <a:alphaModFix/>
          </a:blip>
          <a:stretch>
            <a:fillRect/>
          </a:stretch>
        </p:blipFill>
        <p:spPr>
          <a:xfrm>
            <a:off x="10215369" y="-133251"/>
            <a:ext cx="1532465" cy="1943365"/>
          </a:xfrm>
          <a:prstGeom prst="rect">
            <a:avLst/>
          </a:prstGeom>
          <a:noFill/>
          <a:ln>
            <a:noFill/>
          </a:ln>
        </p:spPr>
      </p:pic>
      <p:pic>
        <p:nvPicPr>
          <p:cNvPr id="83" name="Google Shape;83;p13"/>
          <p:cNvPicPr preferRelativeResize="0"/>
          <p:nvPr/>
        </p:nvPicPr>
        <p:blipFill>
          <a:blip r:embed="rId4">
            <a:alphaModFix/>
          </a:blip>
          <a:stretch>
            <a:fillRect/>
          </a:stretch>
        </p:blipFill>
        <p:spPr>
          <a:xfrm>
            <a:off x="301635" y="284867"/>
            <a:ext cx="2095599" cy="493277"/>
          </a:xfrm>
          <a:prstGeom prst="rect">
            <a:avLst/>
          </a:prstGeom>
          <a:noFill/>
          <a:ln>
            <a:noFill/>
          </a:ln>
        </p:spPr>
      </p:pic>
      <p:pic>
        <p:nvPicPr>
          <p:cNvPr id="84" name="Google Shape;84;p13"/>
          <p:cNvPicPr preferRelativeResize="0"/>
          <p:nvPr/>
        </p:nvPicPr>
        <p:blipFill>
          <a:blip r:embed="rId5">
            <a:alphaModFix/>
          </a:blip>
          <a:stretch>
            <a:fillRect/>
          </a:stretch>
        </p:blipFill>
        <p:spPr>
          <a:xfrm>
            <a:off x="301634" y="284868"/>
            <a:ext cx="2095521" cy="493267"/>
          </a:xfrm>
          <a:prstGeom prst="rect">
            <a:avLst/>
          </a:prstGeom>
          <a:noFill/>
          <a:ln>
            <a:noFill/>
          </a:ln>
        </p:spPr>
      </p:pic>
    </p:spTree>
    <p:extLst>
      <p:ext uri="{BB962C8B-B14F-4D97-AF65-F5344CB8AC3E}">
        <p14:creationId xmlns:p14="http://schemas.microsoft.com/office/powerpoint/2010/main" val="2668590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15600" y="8090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 name="Google Shape;23;p4"/>
          <p:cNvSpPr txBox="1">
            <a:spLocks noGrp="1"/>
          </p:cNvSpPr>
          <p:nvPr>
            <p:ph type="body" idx="1"/>
          </p:nvPr>
        </p:nvSpPr>
        <p:spPr>
          <a:xfrm>
            <a:off x="415600" y="1572667"/>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25" name="Google Shape;25;p4"/>
          <p:cNvPicPr preferRelativeResize="0"/>
          <p:nvPr/>
        </p:nvPicPr>
        <p:blipFill>
          <a:blip r:embed="rId2">
            <a:alphaModFix/>
          </a:blip>
          <a:stretch>
            <a:fillRect/>
          </a:stretch>
        </p:blipFill>
        <p:spPr>
          <a:xfrm rot="4168707" flipH="1">
            <a:off x="-1591843" y="4148423"/>
            <a:ext cx="3277853" cy="2184636"/>
          </a:xfrm>
          <a:prstGeom prst="rect">
            <a:avLst/>
          </a:prstGeom>
          <a:noFill/>
          <a:ln>
            <a:noFill/>
          </a:ln>
        </p:spPr>
      </p:pic>
      <p:pic>
        <p:nvPicPr>
          <p:cNvPr id="26" name="Google Shape;26;p4"/>
          <p:cNvPicPr preferRelativeResize="0"/>
          <p:nvPr/>
        </p:nvPicPr>
        <p:blipFill>
          <a:blip r:embed="rId3">
            <a:alphaModFix/>
          </a:blip>
          <a:stretch>
            <a:fillRect/>
          </a:stretch>
        </p:blipFill>
        <p:spPr>
          <a:xfrm rot="7218294">
            <a:off x="-83167" y="-139746"/>
            <a:ext cx="2027099" cy="2229833"/>
          </a:xfrm>
          <a:prstGeom prst="rect">
            <a:avLst/>
          </a:prstGeom>
          <a:noFill/>
          <a:ln>
            <a:noFill/>
          </a:ln>
        </p:spPr>
      </p:pic>
      <p:pic>
        <p:nvPicPr>
          <p:cNvPr id="27" name="Google Shape;27;p4"/>
          <p:cNvPicPr preferRelativeResize="0"/>
          <p:nvPr/>
        </p:nvPicPr>
        <p:blipFill>
          <a:blip r:embed="rId4">
            <a:alphaModFix/>
          </a:blip>
          <a:stretch>
            <a:fillRect/>
          </a:stretch>
        </p:blipFill>
        <p:spPr>
          <a:xfrm>
            <a:off x="10215369" y="-133251"/>
            <a:ext cx="1532465" cy="1943365"/>
          </a:xfrm>
          <a:prstGeom prst="rect">
            <a:avLst/>
          </a:prstGeom>
          <a:noFill/>
          <a:ln>
            <a:noFill/>
          </a:ln>
        </p:spPr>
      </p:pic>
      <p:pic>
        <p:nvPicPr>
          <p:cNvPr id="28" name="Google Shape;28;p4"/>
          <p:cNvPicPr preferRelativeResize="0"/>
          <p:nvPr/>
        </p:nvPicPr>
        <p:blipFill>
          <a:blip r:embed="rId5">
            <a:alphaModFix/>
          </a:blip>
          <a:stretch>
            <a:fillRect/>
          </a:stretch>
        </p:blipFill>
        <p:spPr>
          <a:xfrm>
            <a:off x="301635" y="284867"/>
            <a:ext cx="2095599" cy="493277"/>
          </a:xfrm>
          <a:prstGeom prst="rect">
            <a:avLst/>
          </a:prstGeom>
          <a:noFill/>
          <a:ln>
            <a:noFill/>
          </a:ln>
        </p:spPr>
      </p:pic>
    </p:spTree>
    <p:extLst>
      <p:ext uri="{BB962C8B-B14F-4D97-AF65-F5344CB8AC3E}">
        <p14:creationId xmlns:p14="http://schemas.microsoft.com/office/powerpoint/2010/main" val="3021086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15600" y="778133"/>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 name="Google Shape;31;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32" name="Google Shape;32;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33" name="Google Shape;33;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34" name="Google Shape;34;p5"/>
          <p:cNvPicPr preferRelativeResize="0"/>
          <p:nvPr/>
        </p:nvPicPr>
        <p:blipFill>
          <a:blip r:embed="rId2">
            <a:alphaModFix/>
          </a:blip>
          <a:stretch>
            <a:fillRect/>
          </a:stretch>
        </p:blipFill>
        <p:spPr>
          <a:xfrm>
            <a:off x="9767531" y="5471667"/>
            <a:ext cx="2471267" cy="1647035"/>
          </a:xfrm>
          <a:prstGeom prst="rect">
            <a:avLst/>
          </a:prstGeom>
          <a:noFill/>
          <a:ln>
            <a:noFill/>
          </a:ln>
        </p:spPr>
      </p:pic>
      <p:pic>
        <p:nvPicPr>
          <p:cNvPr id="35" name="Google Shape;35;p5"/>
          <p:cNvPicPr preferRelativeResize="0"/>
          <p:nvPr/>
        </p:nvPicPr>
        <p:blipFill>
          <a:blip r:embed="rId3">
            <a:alphaModFix/>
          </a:blip>
          <a:stretch>
            <a:fillRect/>
          </a:stretch>
        </p:blipFill>
        <p:spPr>
          <a:xfrm>
            <a:off x="-723733" y="5157061"/>
            <a:ext cx="2825600" cy="3108168"/>
          </a:xfrm>
          <a:prstGeom prst="rect">
            <a:avLst/>
          </a:prstGeom>
          <a:noFill/>
          <a:ln>
            <a:noFill/>
          </a:ln>
        </p:spPr>
      </p:pic>
      <p:pic>
        <p:nvPicPr>
          <p:cNvPr id="36" name="Google Shape;36;p5"/>
          <p:cNvPicPr preferRelativeResize="0"/>
          <p:nvPr/>
        </p:nvPicPr>
        <p:blipFill>
          <a:blip r:embed="rId4">
            <a:alphaModFix/>
          </a:blip>
          <a:stretch>
            <a:fillRect/>
          </a:stretch>
        </p:blipFill>
        <p:spPr>
          <a:xfrm>
            <a:off x="10215369" y="-133251"/>
            <a:ext cx="1532465" cy="1943365"/>
          </a:xfrm>
          <a:prstGeom prst="rect">
            <a:avLst/>
          </a:prstGeom>
          <a:noFill/>
          <a:ln>
            <a:noFill/>
          </a:ln>
        </p:spPr>
      </p:pic>
      <p:pic>
        <p:nvPicPr>
          <p:cNvPr id="37" name="Google Shape;37;p5"/>
          <p:cNvPicPr preferRelativeResize="0"/>
          <p:nvPr/>
        </p:nvPicPr>
        <p:blipFill>
          <a:blip r:embed="rId5">
            <a:alphaModFix/>
          </a:blip>
          <a:stretch>
            <a:fillRect/>
          </a:stretch>
        </p:blipFill>
        <p:spPr>
          <a:xfrm>
            <a:off x="301635" y="284867"/>
            <a:ext cx="2095599" cy="493277"/>
          </a:xfrm>
          <a:prstGeom prst="rect">
            <a:avLst/>
          </a:prstGeom>
          <a:noFill/>
          <a:ln>
            <a:noFill/>
          </a:ln>
        </p:spPr>
      </p:pic>
    </p:spTree>
    <p:extLst>
      <p:ext uri="{BB962C8B-B14F-4D97-AF65-F5344CB8AC3E}">
        <p14:creationId xmlns:p14="http://schemas.microsoft.com/office/powerpoint/2010/main" val="1352783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1" name="Google Shape;51;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52" name="Google Shape;52;p8"/>
          <p:cNvPicPr preferRelativeResize="0"/>
          <p:nvPr/>
        </p:nvPicPr>
        <p:blipFill rotWithShape="1">
          <a:blip r:embed="rId2">
            <a:alphaModFix/>
          </a:blip>
          <a:srcRect/>
          <a:stretch/>
        </p:blipFill>
        <p:spPr>
          <a:xfrm flipH="1">
            <a:off x="6439333" y="2973367"/>
            <a:ext cx="5828633" cy="3884632"/>
          </a:xfrm>
          <a:prstGeom prst="rect">
            <a:avLst/>
          </a:prstGeom>
          <a:noFill/>
          <a:ln>
            <a:noFill/>
          </a:ln>
        </p:spPr>
      </p:pic>
      <p:pic>
        <p:nvPicPr>
          <p:cNvPr id="53" name="Google Shape;53;p8"/>
          <p:cNvPicPr preferRelativeResize="0"/>
          <p:nvPr/>
        </p:nvPicPr>
        <p:blipFill>
          <a:blip r:embed="rId3">
            <a:alphaModFix/>
          </a:blip>
          <a:stretch>
            <a:fillRect/>
          </a:stretch>
        </p:blipFill>
        <p:spPr>
          <a:xfrm>
            <a:off x="-539933" y="5301268"/>
            <a:ext cx="3154068" cy="3469501"/>
          </a:xfrm>
          <a:prstGeom prst="rect">
            <a:avLst/>
          </a:prstGeom>
          <a:noFill/>
          <a:ln>
            <a:noFill/>
          </a:ln>
        </p:spPr>
      </p:pic>
      <p:pic>
        <p:nvPicPr>
          <p:cNvPr id="54" name="Google Shape;54;p8"/>
          <p:cNvPicPr preferRelativeResize="0"/>
          <p:nvPr/>
        </p:nvPicPr>
        <p:blipFill>
          <a:blip r:embed="rId4">
            <a:alphaModFix/>
          </a:blip>
          <a:stretch>
            <a:fillRect/>
          </a:stretch>
        </p:blipFill>
        <p:spPr>
          <a:xfrm>
            <a:off x="10215369" y="-133251"/>
            <a:ext cx="1532465" cy="1943365"/>
          </a:xfrm>
          <a:prstGeom prst="rect">
            <a:avLst/>
          </a:prstGeom>
          <a:noFill/>
          <a:ln>
            <a:noFill/>
          </a:ln>
        </p:spPr>
      </p:pic>
      <p:pic>
        <p:nvPicPr>
          <p:cNvPr id="55" name="Google Shape;55;p8"/>
          <p:cNvPicPr preferRelativeResize="0"/>
          <p:nvPr/>
        </p:nvPicPr>
        <p:blipFill>
          <a:blip r:embed="rId5">
            <a:alphaModFix/>
          </a:blip>
          <a:stretch>
            <a:fillRect/>
          </a:stretch>
        </p:blipFill>
        <p:spPr>
          <a:xfrm>
            <a:off x="301635" y="284867"/>
            <a:ext cx="2095599" cy="493277"/>
          </a:xfrm>
          <a:prstGeom prst="rect">
            <a:avLst/>
          </a:prstGeom>
          <a:noFill/>
          <a:ln>
            <a:noFill/>
          </a:ln>
        </p:spPr>
      </p:pic>
    </p:spTree>
    <p:extLst>
      <p:ext uri="{BB962C8B-B14F-4D97-AF65-F5344CB8AC3E}">
        <p14:creationId xmlns:p14="http://schemas.microsoft.com/office/powerpoint/2010/main" val="3130606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slovnica - grafika">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C001BC-1818-17EF-BE15-7AA64D65FCD7}"/>
              </a:ext>
            </a:extLst>
          </p:cNvPr>
          <p:cNvPicPr>
            <a:picLocks noChangeAspect="1"/>
          </p:cNvPicPr>
          <p:nvPr userDrawn="1"/>
        </p:nvPicPr>
        <p:blipFill rotWithShape="1">
          <a:blip r:embed="rId2"/>
          <a:srcRect r="467" b="1196"/>
          <a:stretch/>
        </p:blipFill>
        <p:spPr>
          <a:xfrm>
            <a:off x="1" y="0"/>
            <a:ext cx="12192000" cy="6858000"/>
          </a:xfrm>
          <a:prstGeom prst="rect">
            <a:avLst/>
          </a:prstGeom>
        </p:spPr>
      </p:pic>
      <p:pic>
        <p:nvPicPr>
          <p:cNvPr id="9" name="Picture 8">
            <a:extLst>
              <a:ext uri="{FF2B5EF4-FFF2-40B4-BE49-F238E27FC236}">
                <a16:creationId xmlns:a16="http://schemas.microsoft.com/office/drawing/2014/main" id="{407F231D-8820-5DE4-7966-31B4A027A7C2}"/>
              </a:ext>
            </a:extLst>
          </p:cNvPr>
          <p:cNvPicPr>
            <a:picLocks noChangeAspect="1"/>
          </p:cNvPicPr>
          <p:nvPr userDrawn="1"/>
        </p:nvPicPr>
        <p:blipFill>
          <a:blip r:embed="rId3"/>
          <a:stretch>
            <a:fillRect/>
          </a:stretch>
        </p:blipFill>
        <p:spPr>
          <a:xfrm>
            <a:off x="392774" y="589728"/>
            <a:ext cx="2946400" cy="279400"/>
          </a:xfrm>
          <a:prstGeom prst="rect">
            <a:avLst/>
          </a:prstGeom>
        </p:spPr>
      </p:pic>
      <p:sp>
        <p:nvSpPr>
          <p:cNvPr id="2" name="Title 1">
            <a:extLst>
              <a:ext uri="{FF2B5EF4-FFF2-40B4-BE49-F238E27FC236}">
                <a16:creationId xmlns:a16="http://schemas.microsoft.com/office/drawing/2014/main" id="{08261551-5D00-1EC1-9A71-2820D4DAFC38}"/>
              </a:ext>
            </a:extLst>
          </p:cNvPr>
          <p:cNvSpPr>
            <a:spLocks noGrp="1"/>
          </p:cNvSpPr>
          <p:nvPr>
            <p:ph type="ctrTitle" hasCustomPrompt="1"/>
          </p:nvPr>
        </p:nvSpPr>
        <p:spPr>
          <a:xfrm>
            <a:off x="730133" y="1717351"/>
            <a:ext cx="5257800" cy="1063171"/>
          </a:xfrm>
          <a:prstGeom prst="rect">
            <a:avLst/>
          </a:prstGeom>
        </p:spPr>
        <p:txBody>
          <a:bodyPr anchor="t">
            <a:normAutofit/>
          </a:bodyPr>
          <a:lstStyle>
            <a:lvl1pPr algn="l">
              <a:defRPr sz="3400">
                <a:solidFill>
                  <a:schemeClr val="bg1"/>
                </a:solidFill>
                <a:latin typeface="Arial" panose="020B0604020202020204" pitchFamily="34" charset="0"/>
                <a:cs typeface="Arial" panose="020B0604020202020204" pitchFamily="34" charset="0"/>
              </a:defRPr>
            </a:lvl1pPr>
          </a:lstStyle>
          <a:p>
            <a:r>
              <a:rPr lang="en-GB" dirty="0" err="1"/>
              <a:t>Naslov</a:t>
            </a:r>
            <a:r>
              <a:rPr lang="en-GB" dirty="0"/>
              <a:t> </a:t>
            </a:r>
            <a:r>
              <a:rPr lang="en-GB" dirty="0" err="1"/>
              <a:t>predstavitve</a:t>
            </a:r>
            <a:endParaRPr lang="en-US" dirty="0"/>
          </a:p>
        </p:txBody>
      </p:sp>
      <p:sp>
        <p:nvSpPr>
          <p:cNvPr id="3" name="Subtitle 2">
            <a:extLst>
              <a:ext uri="{FF2B5EF4-FFF2-40B4-BE49-F238E27FC236}">
                <a16:creationId xmlns:a16="http://schemas.microsoft.com/office/drawing/2014/main" id="{4827603D-2EC9-2B81-7A1A-72D8C66F568F}"/>
              </a:ext>
            </a:extLst>
          </p:cNvPr>
          <p:cNvSpPr>
            <a:spLocks noGrp="1"/>
          </p:cNvSpPr>
          <p:nvPr>
            <p:ph type="subTitle" idx="1" hasCustomPrompt="1"/>
          </p:nvPr>
        </p:nvSpPr>
        <p:spPr>
          <a:xfrm>
            <a:off x="730136" y="3015668"/>
            <a:ext cx="5257800" cy="1424161"/>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Podnaslov</a:t>
            </a:r>
            <a:r>
              <a:rPr lang="en-GB" dirty="0"/>
              <a:t> </a:t>
            </a:r>
            <a:r>
              <a:rPr lang="en-GB" dirty="0" err="1"/>
              <a:t>ali</a:t>
            </a:r>
            <a:r>
              <a:rPr lang="en-GB" dirty="0"/>
              <a:t> </a:t>
            </a:r>
            <a:r>
              <a:rPr lang="en-GB" dirty="0" err="1"/>
              <a:t>poudarek</a:t>
            </a:r>
            <a:endParaRPr lang="en-US" dirty="0"/>
          </a:p>
        </p:txBody>
      </p:sp>
      <p:sp>
        <p:nvSpPr>
          <p:cNvPr id="4" name="Footer Placeholder 4">
            <a:extLst>
              <a:ext uri="{FF2B5EF4-FFF2-40B4-BE49-F238E27FC236}">
                <a16:creationId xmlns:a16="http://schemas.microsoft.com/office/drawing/2014/main" id="{38384A79-8F5A-0A15-899A-0988B80B7EFF}"/>
              </a:ext>
            </a:extLst>
          </p:cNvPr>
          <p:cNvSpPr txBox="1">
            <a:spLocks/>
          </p:cNvSpPr>
          <p:nvPr userDrawn="1"/>
        </p:nvSpPr>
        <p:spPr>
          <a:xfrm>
            <a:off x="755073" y="6085709"/>
            <a:ext cx="4114800" cy="365125"/>
          </a:xfrm>
          <a:prstGeom prst="rect">
            <a:avLst/>
          </a:prstGeom>
        </p:spPr>
        <p:txBody>
          <a:bodyPr vert="horz" lIns="91440" tIns="45720" rIns="91440" bIns="45720" rtlCol="0" anchor="t"/>
          <a:lstStyle>
            <a:defPPr>
              <a:defRPr lang="en-US"/>
            </a:defPPr>
            <a:lvl1pPr marL="0" algn="l" defTabSz="457200" rtl="0" eaLnBrk="1" latinLnBrk="0" hangingPunct="1">
              <a:defRPr sz="1000" b="1"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SI" dirty="0"/>
              <a:t>Zelenimo jutri.</a:t>
            </a:r>
          </a:p>
        </p:txBody>
      </p:sp>
    </p:spTree>
    <p:extLst>
      <p:ext uri="{BB962C8B-B14F-4D97-AF65-F5344CB8AC3E}">
        <p14:creationId xmlns:p14="http://schemas.microsoft.com/office/powerpoint/2010/main" val="3147671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slovnica - splošno ozadj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F692C8-FE30-7204-167E-61554AD6B754}"/>
              </a:ext>
            </a:extLst>
          </p:cNvPr>
          <p:cNvPicPr>
            <a:picLocks noChangeAspect="1"/>
          </p:cNvPicPr>
          <p:nvPr userDrawn="1"/>
        </p:nvPicPr>
        <p:blipFill rotWithShape="1">
          <a:blip r:embed="rId2"/>
          <a:srcRect b="1414"/>
          <a:stretch/>
        </p:blipFill>
        <p:spPr>
          <a:xfrm>
            <a:off x="0" y="0"/>
            <a:ext cx="12128269" cy="6858000"/>
          </a:xfrm>
          <a:prstGeom prst="rect">
            <a:avLst/>
          </a:prstGeom>
        </p:spPr>
      </p:pic>
      <p:pic>
        <p:nvPicPr>
          <p:cNvPr id="10" name="Picture 9">
            <a:extLst>
              <a:ext uri="{FF2B5EF4-FFF2-40B4-BE49-F238E27FC236}">
                <a16:creationId xmlns:a16="http://schemas.microsoft.com/office/drawing/2014/main" id="{17367B16-EB83-92BF-9DB5-0D26BE3B898F}"/>
              </a:ext>
            </a:extLst>
          </p:cNvPr>
          <p:cNvPicPr>
            <a:picLocks noChangeAspect="1"/>
          </p:cNvPicPr>
          <p:nvPr userDrawn="1"/>
        </p:nvPicPr>
        <p:blipFill>
          <a:blip r:embed="rId3"/>
          <a:stretch>
            <a:fillRect/>
          </a:stretch>
        </p:blipFill>
        <p:spPr>
          <a:xfrm>
            <a:off x="392774" y="589728"/>
            <a:ext cx="2946400" cy="279400"/>
          </a:xfrm>
          <a:prstGeom prst="rect">
            <a:avLst/>
          </a:prstGeom>
        </p:spPr>
      </p:pic>
      <p:sp>
        <p:nvSpPr>
          <p:cNvPr id="2" name="Title 1">
            <a:extLst>
              <a:ext uri="{FF2B5EF4-FFF2-40B4-BE49-F238E27FC236}">
                <a16:creationId xmlns:a16="http://schemas.microsoft.com/office/drawing/2014/main" id="{D1B70282-0374-8B13-A866-F8F58CA8BF52}"/>
              </a:ext>
            </a:extLst>
          </p:cNvPr>
          <p:cNvSpPr>
            <a:spLocks noGrp="1"/>
          </p:cNvSpPr>
          <p:nvPr>
            <p:ph type="ctrTitle" hasCustomPrompt="1"/>
          </p:nvPr>
        </p:nvSpPr>
        <p:spPr>
          <a:xfrm>
            <a:off x="730133" y="1717351"/>
            <a:ext cx="5257800" cy="1063171"/>
          </a:xfrm>
          <a:prstGeom prst="rect">
            <a:avLst/>
          </a:prstGeom>
        </p:spPr>
        <p:txBody>
          <a:bodyPr anchor="t">
            <a:normAutofit/>
          </a:bodyPr>
          <a:lstStyle>
            <a:lvl1pPr algn="l">
              <a:defRPr sz="3400">
                <a:solidFill>
                  <a:schemeClr val="bg1"/>
                </a:solidFill>
                <a:latin typeface="Arial" panose="020B0604020202020204" pitchFamily="34" charset="0"/>
                <a:cs typeface="Arial" panose="020B0604020202020204" pitchFamily="34" charset="0"/>
              </a:defRPr>
            </a:lvl1pPr>
          </a:lstStyle>
          <a:p>
            <a:r>
              <a:rPr lang="en-GB" dirty="0" err="1"/>
              <a:t>Naslov</a:t>
            </a:r>
            <a:r>
              <a:rPr lang="en-GB" dirty="0"/>
              <a:t> </a:t>
            </a:r>
            <a:r>
              <a:rPr lang="en-GB" dirty="0" err="1"/>
              <a:t>predstavitve</a:t>
            </a:r>
            <a:endParaRPr lang="en-US" dirty="0"/>
          </a:p>
        </p:txBody>
      </p:sp>
      <p:sp>
        <p:nvSpPr>
          <p:cNvPr id="3" name="Subtitle 2">
            <a:extLst>
              <a:ext uri="{FF2B5EF4-FFF2-40B4-BE49-F238E27FC236}">
                <a16:creationId xmlns:a16="http://schemas.microsoft.com/office/drawing/2014/main" id="{845E2EE8-8645-F94D-BBCF-50368279F1FB}"/>
              </a:ext>
            </a:extLst>
          </p:cNvPr>
          <p:cNvSpPr>
            <a:spLocks noGrp="1"/>
          </p:cNvSpPr>
          <p:nvPr>
            <p:ph type="subTitle" idx="1" hasCustomPrompt="1"/>
          </p:nvPr>
        </p:nvSpPr>
        <p:spPr>
          <a:xfrm>
            <a:off x="730136" y="3015668"/>
            <a:ext cx="5257800" cy="1424161"/>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Podnaslov</a:t>
            </a:r>
            <a:r>
              <a:rPr lang="en-GB" dirty="0"/>
              <a:t> </a:t>
            </a:r>
            <a:r>
              <a:rPr lang="en-GB" dirty="0" err="1"/>
              <a:t>ali</a:t>
            </a:r>
            <a:r>
              <a:rPr lang="en-GB" dirty="0"/>
              <a:t> </a:t>
            </a:r>
            <a:r>
              <a:rPr lang="en-GB" dirty="0" err="1"/>
              <a:t>poudarek</a:t>
            </a:r>
            <a:endParaRPr lang="en-US" dirty="0"/>
          </a:p>
        </p:txBody>
      </p:sp>
      <p:sp>
        <p:nvSpPr>
          <p:cNvPr id="4" name="Footer Placeholder 4">
            <a:extLst>
              <a:ext uri="{FF2B5EF4-FFF2-40B4-BE49-F238E27FC236}">
                <a16:creationId xmlns:a16="http://schemas.microsoft.com/office/drawing/2014/main" id="{2B03BBBC-35C3-9949-B6EE-4A6A07952708}"/>
              </a:ext>
            </a:extLst>
          </p:cNvPr>
          <p:cNvSpPr txBox="1">
            <a:spLocks/>
          </p:cNvSpPr>
          <p:nvPr userDrawn="1"/>
        </p:nvSpPr>
        <p:spPr>
          <a:xfrm>
            <a:off x="755073" y="6085709"/>
            <a:ext cx="4114800" cy="365125"/>
          </a:xfrm>
          <a:prstGeom prst="rect">
            <a:avLst/>
          </a:prstGeom>
        </p:spPr>
        <p:txBody>
          <a:bodyPr vert="horz" lIns="91440" tIns="45720" rIns="91440" bIns="45720" rtlCol="0" anchor="t"/>
          <a:lstStyle>
            <a:defPPr>
              <a:defRPr lang="en-US"/>
            </a:defPPr>
            <a:lvl1pPr marL="0" algn="l" defTabSz="457200" rtl="0" eaLnBrk="1" latinLnBrk="0" hangingPunct="1">
              <a:defRPr sz="1000" b="1"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SI" dirty="0"/>
              <a:t>Zelenimo jutri.</a:t>
            </a:r>
          </a:p>
        </p:txBody>
      </p:sp>
    </p:spTree>
    <p:extLst>
      <p:ext uri="{BB962C8B-B14F-4D97-AF65-F5344CB8AC3E}">
        <p14:creationId xmlns:p14="http://schemas.microsoft.com/office/powerpoint/2010/main" val="2137592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slov in vsebina z ozadjem">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16C49B0-D803-F31F-FC56-714AE002F349}"/>
              </a:ext>
            </a:extLst>
          </p:cNvPr>
          <p:cNvPicPr>
            <a:picLocks noChangeAspect="1"/>
          </p:cNvPicPr>
          <p:nvPr userDrawn="1"/>
        </p:nvPicPr>
        <p:blipFill>
          <a:blip r:embed="rId2"/>
          <a:stretch>
            <a:fillRect/>
          </a:stretch>
        </p:blipFill>
        <p:spPr>
          <a:xfrm>
            <a:off x="4063999" y="0"/>
            <a:ext cx="8128001" cy="6858000"/>
          </a:xfrm>
          <a:prstGeom prst="rect">
            <a:avLst/>
          </a:prstGeom>
        </p:spPr>
      </p:pic>
      <p:sp>
        <p:nvSpPr>
          <p:cNvPr id="3" name="Content Placeholder 2"/>
          <p:cNvSpPr>
            <a:spLocks noGrp="1"/>
          </p:cNvSpPr>
          <p:nvPr>
            <p:ph idx="1"/>
          </p:nvPr>
        </p:nvSpPr>
        <p:spPr>
          <a:xfrm>
            <a:off x="5145086" y="1756876"/>
            <a:ext cx="6054274" cy="4411239"/>
          </a:xfrm>
        </p:spPr>
        <p:txBody>
          <a:bodyPr>
            <a:normAutofit/>
          </a:bodyPr>
          <a:lstStyle>
            <a:lvl1pPr marL="0" indent="0">
              <a:buNone/>
              <a:defRPr sz="1600">
                <a:solidFill>
                  <a:schemeClr val="tx1">
                    <a:lumMod val="65000"/>
                    <a:lumOff val="35000"/>
                  </a:schemeClr>
                </a:solidFill>
              </a:defRPr>
            </a:lvl1pPr>
          </a:lstStyle>
          <a:p>
            <a:pPr lvl="0"/>
            <a:r>
              <a:rPr lang="sl-SI"/>
              <a:t>Kliknite za urejanje slogov besedila matrice</a:t>
            </a:r>
          </a:p>
        </p:txBody>
      </p:sp>
      <p:sp>
        <p:nvSpPr>
          <p:cNvPr id="7" name="Title 1">
            <a:extLst>
              <a:ext uri="{FF2B5EF4-FFF2-40B4-BE49-F238E27FC236}">
                <a16:creationId xmlns:a16="http://schemas.microsoft.com/office/drawing/2014/main" id="{FA81B781-03C0-3CAA-07D7-968898E34925}"/>
              </a:ext>
            </a:extLst>
          </p:cNvPr>
          <p:cNvSpPr>
            <a:spLocks noGrp="1"/>
          </p:cNvSpPr>
          <p:nvPr>
            <p:ph type="ctrTitle" hasCustomPrompt="1"/>
          </p:nvPr>
        </p:nvSpPr>
        <p:spPr>
          <a:xfrm>
            <a:off x="738447" y="1717351"/>
            <a:ext cx="3033713" cy="1424161"/>
          </a:xfrm>
          <a:prstGeom prst="rect">
            <a:avLst/>
          </a:prstGeom>
        </p:spPr>
        <p:txBody>
          <a:bodyPr anchor="t">
            <a:normAutofit/>
          </a:bodyPr>
          <a:lstStyle>
            <a:lvl1pPr algn="l">
              <a:defRPr sz="2800">
                <a:solidFill>
                  <a:schemeClr val="tx1">
                    <a:lumMod val="65000"/>
                    <a:lumOff val="35000"/>
                  </a:schemeClr>
                </a:solidFill>
                <a:latin typeface="Arial" panose="020B0604020202020204" pitchFamily="34" charset="0"/>
                <a:cs typeface="Arial" panose="020B0604020202020204" pitchFamily="34" charset="0"/>
              </a:defRPr>
            </a:lvl1pPr>
          </a:lstStyle>
          <a:p>
            <a:r>
              <a:rPr lang="en-GB" dirty="0" err="1"/>
              <a:t>Naslov</a:t>
            </a:r>
            <a:r>
              <a:rPr lang="en-GB" dirty="0"/>
              <a:t> </a:t>
            </a:r>
            <a:br>
              <a:rPr lang="en-GB" dirty="0"/>
            </a:br>
            <a:r>
              <a:rPr lang="en-GB" dirty="0" err="1"/>
              <a:t>poglavja</a:t>
            </a:r>
            <a:endParaRPr lang="en-US" dirty="0"/>
          </a:p>
        </p:txBody>
      </p:sp>
      <p:sp>
        <p:nvSpPr>
          <p:cNvPr id="8" name="Subtitle 2">
            <a:extLst>
              <a:ext uri="{FF2B5EF4-FFF2-40B4-BE49-F238E27FC236}">
                <a16:creationId xmlns:a16="http://schemas.microsoft.com/office/drawing/2014/main" id="{7948E04F-ABFC-9C5F-D6FF-7CD670740BD6}"/>
              </a:ext>
            </a:extLst>
          </p:cNvPr>
          <p:cNvSpPr>
            <a:spLocks noGrp="1"/>
          </p:cNvSpPr>
          <p:nvPr>
            <p:ph type="subTitle" idx="13" hasCustomPrompt="1"/>
          </p:nvPr>
        </p:nvSpPr>
        <p:spPr>
          <a:xfrm>
            <a:off x="738447" y="3365398"/>
            <a:ext cx="3033713" cy="1424161"/>
          </a:xfrm>
        </p:spPr>
        <p:txBody>
          <a:bodyPr>
            <a:normAutofit/>
          </a:bodyPr>
          <a:lstStyle>
            <a:lvl1pPr marL="0" indent="0" algn="l">
              <a:buNone/>
              <a:defRPr sz="18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Podnaslov</a:t>
            </a:r>
            <a:r>
              <a:rPr lang="en-GB" dirty="0"/>
              <a:t> </a:t>
            </a:r>
          </a:p>
          <a:p>
            <a:r>
              <a:rPr lang="en-GB" dirty="0" err="1"/>
              <a:t>ali</a:t>
            </a:r>
            <a:r>
              <a:rPr lang="en-GB" dirty="0"/>
              <a:t> </a:t>
            </a:r>
            <a:r>
              <a:rPr lang="en-GB" dirty="0" err="1"/>
              <a:t>poudarek</a:t>
            </a:r>
            <a:endParaRPr lang="en-US" dirty="0"/>
          </a:p>
        </p:txBody>
      </p:sp>
      <p:sp>
        <p:nvSpPr>
          <p:cNvPr id="2" name="Slide Number Placeholder 3">
            <a:extLst>
              <a:ext uri="{FF2B5EF4-FFF2-40B4-BE49-F238E27FC236}">
                <a16:creationId xmlns:a16="http://schemas.microsoft.com/office/drawing/2014/main" id="{E7852889-228F-E724-CEB3-3ABE164376C7}"/>
              </a:ext>
            </a:extLst>
          </p:cNvPr>
          <p:cNvSpPr>
            <a:spLocks noGrp="1"/>
          </p:cNvSpPr>
          <p:nvPr>
            <p:ph type="sldNum" sz="quarter" idx="4"/>
          </p:nvPr>
        </p:nvSpPr>
        <p:spPr>
          <a:xfrm>
            <a:off x="738447" y="59022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r>
              <a:rPr lang="en-SI" dirty="0"/>
              <a:t>| </a:t>
            </a:r>
            <a:fld id="{B2E9B04A-BB73-0D45-BD26-C8C851B8E118}" type="slidenum">
              <a:rPr lang="en-SI" smtClean="0"/>
              <a:pPr algn="l"/>
              <a:t>‹#›</a:t>
            </a:fld>
            <a:endParaRPr lang="en-SI" dirty="0"/>
          </a:p>
        </p:txBody>
      </p:sp>
    </p:spTree>
    <p:extLst>
      <p:ext uri="{BB962C8B-B14F-4D97-AF65-F5344CB8AC3E}">
        <p14:creationId xmlns:p14="http://schemas.microsoft.com/office/powerpoint/2010/main" val="132159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slov in vsebina brez ozadja">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5086" y="1756876"/>
            <a:ext cx="6054274" cy="4411239"/>
          </a:xfrm>
        </p:spPr>
        <p:txBody>
          <a:bodyPr>
            <a:normAutofit/>
          </a:bodyPr>
          <a:lstStyle>
            <a:lvl1pPr marL="0" indent="0">
              <a:buNone/>
              <a:defRPr sz="1600">
                <a:solidFill>
                  <a:schemeClr val="tx1">
                    <a:lumMod val="65000"/>
                    <a:lumOff val="35000"/>
                  </a:schemeClr>
                </a:solidFill>
              </a:defRPr>
            </a:lvl1pPr>
          </a:lstStyle>
          <a:p>
            <a:pPr lvl="0"/>
            <a:r>
              <a:rPr lang="sl-SI"/>
              <a:t>Kliknite za urejanje slogov besedila matrice</a:t>
            </a:r>
          </a:p>
        </p:txBody>
      </p:sp>
      <p:sp>
        <p:nvSpPr>
          <p:cNvPr id="2" name="Title 1">
            <a:extLst>
              <a:ext uri="{FF2B5EF4-FFF2-40B4-BE49-F238E27FC236}">
                <a16:creationId xmlns:a16="http://schemas.microsoft.com/office/drawing/2014/main" id="{1AF5D16E-5AC9-1C2E-A1DD-943EE7EE51A6}"/>
              </a:ext>
            </a:extLst>
          </p:cNvPr>
          <p:cNvSpPr>
            <a:spLocks noGrp="1"/>
          </p:cNvSpPr>
          <p:nvPr>
            <p:ph type="ctrTitle" hasCustomPrompt="1"/>
          </p:nvPr>
        </p:nvSpPr>
        <p:spPr>
          <a:xfrm>
            <a:off x="738447" y="1717351"/>
            <a:ext cx="3033713" cy="1424161"/>
          </a:xfrm>
          <a:prstGeom prst="rect">
            <a:avLst/>
          </a:prstGeom>
        </p:spPr>
        <p:txBody>
          <a:bodyPr anchor="t">
            <a:normAutofit/>
          </a:bodyPr>
          <a:lstStyle>
            <a:lvl1pPr algn="l">
              <a:defRPr sz="2800">
                <a:solidFill>
                  <a:schemeClr val="tx1">
                    <a:lumMod val="65000"/>
                    <a:lumOff val="35000"/>
                  </a:schemeClr>
                </a:solidFill>
                <a:latin typeface="Arial" panose="020B0604020202020204" pitchFamily="34" charset="0"/>
                <a:cs typeface="Arial" panose="020B0604020202020204" pitchFamily="34" charset="0"/>
              </a:defRPr>
            </a:lvl1pPr>
          </a:lstStyle>
          <a:p>
            <a:r>
              <a:rPr lang="en-GB" dirty="0" err="1"/>
              <a:t>Naslov</a:t>
            </a:r>
            <a:r>
              <a:rPr lang="en-GB" dirty="0"/>
              <a:t> </a:t>
            </a:r>
            <a:br>
              <a:rPr lang="en-GB" dirty="0"/>
            </a:br>
            <a:r>
              <a:rPr lang="en-GB" dirty="0" err="1"/>
              <a:t>poglavja</a:t>
            </a:r>
            <a:endParaRPr lang="en-US" dirty="0"/>
          </a:p>
        </p:txBody>
      </p:sp>
      <p:sp>
        <p:nvSpPr>
          <p:cNvPr id="5" name="Subtitle 2">
            <a:extLst>
              <a:ext uri="{FF2B5EF4-FFF2-40B4-BE49-F238E27FC236}">
                <a16:creationId xmlns:a16="http://schemas.microsoft.com/office/drawing/2014/main" id="{3880D60E-1FAF-4801-35E7-9EAE4CC6DE3E}"/>
              </a:ext>
            </a:extLst>
          </p:cNvPr>
          <p:cNvSpPr>
            <a:spLocks noGrp="1"/>
          </p:cNvSpPr>
          <p:nvPr>
            <p:ph type="subTitle" idx="13" hasCustomPrompt="1"/>
          </p:nvPr>
        </p:nvSpPr>
        <p:spPr>
          <a:xfrm>
            <a:off x="738447" y="3365398"/>
            <a:ext cx="3033713" cy="1424161"/>
          </a:xfrm>
        </p:spPr>
        <p:txBody>
          <a:bodyPr>
            <a:normAutofit/>
          </a:bodyPr>
          <a:lstStyle>
            <a:lvl1pPr marL="0" indent="0" algn="l">
              <a:buNone/>
              <a:defRPr sz="18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Podnaslov</a:t>
            </a:r>
            <a:r>
              <a:rPr lang="en-GB" dirty="0"/>
              <a:t> </a:t>
            </a:r>
          </a:p>
          <a:p>
            <a:r>
              <a:rPr lang="en-GB" dirty="0" err="1"/>
              <a:t>ali</a:t>
            </a:r>
            <a:r>
              <a:rPr lang="en-GB" dirty="0"/>
              <a:t> </a:t>
            </a:r>
            <a:r>
              <a:rPr lang="en-GB" dirty="0" err="1"/>
              <a:t>poudarek</a:t>
            </a:r>
            <a:endParaRPr lang="en-US" dirty="0"/>
          </a:p>
        </p:txBody>
      </p:sp>
      <p:sp>
        <p:nvSpPr>
          <p:cNvPr id="6" name="Slide Number Placeholder 3">
            <a:extLst>
              <a:ext uri="{FF2B5EF4-FFF2-40B4-BE49-F238E27FC236}">
                <a16:creationId xmlns:a16="http://schemas.microsoft.com/office/drawing/2014/main" id="{A88715BF-B3B0-ADE3-E257-47039B5F81BC}"/>
              </a:ext>
            </a:extLst>
          </p:cNvPr>
          <p:cNvSpPr>
            <a:spLocks noGrp="1"/>
          </p:cNvSpPr>
          <p:nvPr>
            <p:ph type="sldNum" sz="quarter" idx="4"/>
          </p:nvPr>
        </p:nvSpPr>
        <p:spPr>
          <a:xfrm>
            <a:off x="738447" y="59022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r>
              <a:rPr lang="en-SI" dirty="0"/>
              <a:t>| </a:t>
            </a:r>
            <a:fld id="{B2E9B04A-BB73-0D45-BD26-C8C851B8E118}" type="slidenum">
              <a:rPr lang="en-SI" smtClean="0"/>
              <a:pPr algn="l"/>
              <a:t>‹#›</a:t>
            </a:fld>
            <a:endParaRPr lang="en-SI" dirty="0"/>
          </a:p>
        </p:txBody>
      </p:sp>
    </p:spTree>
    <p:extLst>
      <p:ext uri="{BB962C8B-B14F-4D97-AF65-F5344CB8AC3E}">
        <p14:creationId xmlns:p14="http://schemas.microsoft.com/office/powerpoint/2010/main" val="3529454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slov in 1 fotografija">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931EA1B-6FD2-3910-562B-68296EA6C218}"/>
              </a:ext>
            </a:extLst>
          </p:cNvPr>
          <p:cNvSpPr>
            <a:spLocks noGrp="1"/>
          </p:cNvSpPr>
          <p:nvPr>
            <p:ph type="pic" sz="quarter" idx="14"/>
          </p:nvPr>
        </p:nvSpPr>
        <p:spPr>
          <a:xfrm>
            <a:off x="4064000" y="0"/>
            <a:ext cx="8128000" cy="6858000"/>
          </a:xfrm>
        </p:spPr>
        <p:txBody>
          <a:bodyPr/>
          <a:lstStyle/>
          <a:p>
            <a:r>
              <a:rPr lang="sl-SI"/>
              <a:t>Kliknite ikono, če želite dodati sliko</a:t>
            </a:r>
            <a:endParaRPr lang="en-SI" dirty="0"/>
          </a:p>
        </p:txBody>
      </p:sp>
      <p:sp>
        <p:nvSpPr>
          <p:cNvPr id="2" name="Title 1">
            <a:extLst>
              <a:ext uri="{FF2B5EF4-FFF2-40B4-BE49-F238E27FC236}">
                <a16:creationId xmlns:a16="http://schemas.microsoft.com/office/drawing/2014/main" id="{D174B678-3FEC-A777-E1CD-599654E6F409}"/>
              </a:ext>
            </a:extLst>
          </p:cNvPr>
          <p:cNvSpPr>
            <a:spLocks noGrp="1"/>
          </p:cNvSpPr>
          <p:nvPr>
            <p:ph type="ctrTitle" hasCustomPrompt="1"/>
          </p:nvPr>
        </p:nvSpPr>
        <p:spPr>
          <a:xfrm>
            <a:off x="738447" y="1717351"/>
            <a:ext cx="3033713" cy="1424161"/>
          </a:xfrm>
          <a:prstGeom prst="rect">
            <a:avLst/>
          </a:prstGeom>
        </p:spPr>
        <p:txBody>
          <a:bodyPr anchor="t">
            <a:normAutofit/>
          </a:bodyPr>
          <a:lstStyle>
            <a:lvl1pPr algn="l">
              <a:defRPr sz="2800">
                <a:solidFill>
                  <a:schemeClr val="tx1">
                    <a:lumMod val="65000"/>
                    <a:lumOff val="35000"/>
                  </a:schemeClr>
                </a:solidFill>
                <a:latin typeface="Arial" panose="020B0604020202020204" pitchFamily="34" charset="0"/>
                <a:cs typeface="Arial" panose="020B0604020202020204" pitchFamily="34" charset="0"/>
              </a:defRPr>
            </a:lvl1pPr>
          </a:lstStyle>
          <a:p>
            <a:r>
              <a:rPr lang="en-GB" dirty="0" err="1"/>
              <a:t>Naslov</a:t>
            </a:r>
            <a:r>
              <a:rPr lang="en-GB" dirty="0"/>
              <a:t> </a:t>
            </a:r>
            <a:br>
              <a:rPr lang="en-GB" dirty="0"/>
            </a:br>
            <a:r>
              <a:rPr lang="en-GB" dirty="0" err="1"/>
              <a:t>poglavja</a:t>
            </a:r>
            <a:endParaRPr lang="en-US" dirty="0"/>
          </a:p>
        </p:txBody>
      </p:sp>
      <p:sp>
        <p:nvSpPr>
          <p:cNvPr id="4" name="Subtitle 2">
            <a:extLst>
              <a:ext uri="{FF2B5EF4-FFF2-40B4-BE49-F238E27FC236}">
                <a16:creationId xmlns:a16="http://schemas.microsoft.com/office/drawing/2014/main" id="{07DE5DE1-D175-DA5B-0320-1187D7AD712D}"/>
              </a:ext>
            </a:extLst>
          </p:cNvPr>
          <p:cNvSpPr>
            <a:spLocks noGrp="1"/>
          </p:cNvSpPr>
          <p:nvPr>
            <p:ph type="subTitle" idx="13" hasCustomPrompt="1"/>
          </p:nvPr>
        </p:nvSpPr>
        <p:spPr>
          <a:xfrm>
            <a:off x="738447" y="3365398"/>
            <a:ext cx="3033713" cy="1424161"/>
          </a:xfrm>
        </p:spPr>
        <p:txBody>
          <a:bodyPr>
            <a:normAutofit/>
          </a:bodyPr>
          <a:lstStyle>
            <a:lvl1pPr marL="0" indent="0" algn="l">
              <a:buNone/>
              <a:defRPr sz="18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Podnaslov</a:t>
            </a:r>
            <a:r>
              <a:rPr lang="en-GB" dirty="0"/>
              <a:t> </a:t>
            </a:r>
          </a:p>
          <a:p>
            <a:r>
              <a:rPr lang="en-GB" dirty="0" err="1"/>
              <a:t>ali</a:t>
            </a:r>
            <a:r>
              <a:rPr lang="en-GB" dirty="0"/>
              <a:t> </a:t>
            </a:r>
            <a:r>
              <a:rPr lang="en-GB" dirty="0" err="1"/>
              <a:t>poudarek</a:t>
            </a:r>
            <a:endParaRPr lang="en-US" dirty="0"/>
          </a:p>
        </p:txBody>
      </p:sp>
      <p:sp>
        <p:nvSpPr>
          <p:cNvPr id="5" name="Slide Number Placeholder 3">
            <a:extLst>
              <a:ext uri="{FF2B5EF4-FFF2-40B4-BE49-F238E27FC236}">
                <a16:creationId xmlns:a16="http://schemas.microsoft.com/office/drawing/2014/main" id="{A48B95B5-774A-FB1B-C28C-C3E1EB68B700}"/>
              </a:ext>
            </a:extLst>
          </p:cNvPr>
          <p:cNvSpPr>
            <a:spLocks noGrp="1"/>
          </p:cNvSpPr>
          <p:nvPr>
            <p:ph type="sldNum" sz="quarter" idx="4"/>
          </p:nvPr>
        </p:nvSpPr>
        <p:spPr>
          <a:xfrm>
            <a:off x="738447" y="59022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r>
              <a:rPr lang="en-SI" dirty="0"/>
              <a:t>| </a:t>
            </a:r>
            <a:fld id="{B2E9B04A-BB73-0D45-BD26-C8C851B8E118}" type="slidenum">
              <a:rPr lang="en-SI" smtClean="0"/>
              <a:pPr algn="l"/>
              <a:t>‹#›</a:t>
            </a:fld>
            <a:endParaRPr lang="en-SI" dirty="0"/>
          </a:p>
        </p:txBody>
      </p:sp>
    </p:spTree>
    <p:extLst>
      <p:ext uri="{BB962C8B-B14F-4D97-AF65-F5344CB8AC3E}">
        <p14:creationId xmlns:p14="http://schemas.microsoft.com/office/powerpoint/2010/main" val="925116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aslov in 2 fotografiji">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C4CE1AA-D44F-B8A1-35BE-A45DE866415F}"/>
              </a:ext>
            </a:extLst>
          </p:cNvPr>
          <p:cNvSpPr>
            <a:spLocks noGrp="1"/>
          </p:cNvSpPr>
          <p:nvPr>
            <p:ph type="pic" sz="quarter" idx="14"/>
          </p:nvPr>
        </p:nvSpPr>
        <p:spPr>
          <a:xfrm>
            <a:off x="4059238" y="0"/>
            <a:ext cx="8132762" cy="3365398"/>
          </a:xfrm>
        </p:spPr>
        <p:txBody>
          <a:bodyPr/>
          <a:lstStyle/>
          <a:p>
            <a:r>
              <a:rPr lang="sl-SI"/>
              <a:t>Kliknite ikono, če želite dodati sliko</a:t>
            </a:r>
            <a:endParaRPr lang="en-SI"/>
          </a:p>
        </p:txBody>
      </p:sp>
      <p:sp>
        <p:nvSpPr>
          <p:cNvPr id="6" name="Picture Placeholder 3">
            <a:extLst>
              <a:ext uri="{FF2B5EF4-FFF2-40B4-BE49-F238E27FC236}">
                <a16:creationId xmlns:a16="http://schemas.microsoft.com/office/drawing/2014/main" id="{B405D5E7-0DF5-8014-9E01-751355EB2753}"/>
              </a:ext>
            </a:extLst>
          </p:cNvPr>
          <p:cNvSpPr>
            <a:spLocks noGrp="1"/>
          </p:cNvSpPr>
          <p:nvPr>
            <p:ph type="pic" sz="quarter" idx="15"/>
          </p:nvPr>
        </p:nvSpPr>
        <p:spPr>
          <a:xfrm>
            <a:off x="4059238" y="3459351"/>
            <a:ext cx="8132762" cy="3400034"/>
          </a:xfrm>
        </p:spPr>
        <p:txBody>
          <a:bodyPr/>
          <a:lstStyle/>
          <a:p>
            <a:r>
              <a:rPr lang="sl-SI"/>
              <a:t>Kliknite ikono, če želite dodati sliko</a:t>
            </a:r>
            <a:endParaRPr lang="en-SI"/>
          </a:p>
        </p:txBody>
      </p:sp>
      <p:sp>
        <p:nvSpPr>
          <p:cNvPr id="3" name="Title 1">
            <a:extLst>
              <a:ext uri="{FF2B5EF4-FFF2-40B4-BE49-F238E27FC236}">
                <a16:creationId xmlns:a16="http://schemas.microsoft.com/office/drawing/2014/main" id="{7001D3FC-94AC-CA2D-A1E1-CD17FA08251B}"/>
              </a:ext>
            </a:extLst>
          </p:cNvPr>
          <p:cNvSpPr>
            <a:spLocks noGrp="1"/>
          </p:cNvSpPr>
          <p:nvPr>
            <p:ph type="ctrTitle" hasCustomPrompt="1"/>
          </p:nvPr>
        </p:nvSpPr>
        <p:spPr>
          <a:xfrm>
            <a:off x="738447" y="1717351"/>
            <a:ext cx="3033713" cy="1424161"/>
          </a:xfrm>
          <a:prstGeom prst="rect">
            <a:avLst/>
          </a:prstGeom>
        </p:spPr>
        <p:txBody>
          <a:bodyPr anchor="t">
            <a:normAutofit/>
          </a:bodyPr>
          <a:lstStyle>
            <a:lvl1pPr algn="l">
              <a:defRPr sz="2800">
                <a:solidFill>
                  <a:schemeClr val="tx1">
                    <a:lumMod val="65000"/>
                    <a:lumOff val="35000"/>
                  </a:schemeClr>
                </a:solidFill>
                <a:latin typeface="Arial" panose="020B0604020202020204" pitchFamily="34" charset="0"/>
                <a:cs typeface="Arial" panose="020B0604020202020204" pitchFamily="34" charset="0"/>
              </a:defRPr>
            </a:lvl1pPr>
          </a:lstStyle>
          <a:p>
            <a:r>
              <a:rPr lang="en-GB" dirty="0" err="1"/>
              <a:t>Naslov</a:t>
            </a:r>
            <a:r>
              <a:rPr lang="en-GB" dirty="0"/>
              <a:t> </a:t>
            </a:r>
            <a:br>
              <a:rPr lang="en-GB" dirty="0"/>
            </a:br>
            <a:r>
              <a:rPr lang="en-GB" dirty="0" err="1"/>
              <a:t>poglavja</a:t>
            </a:r>
            <a:endParaRPr lang="en-US" dirty="0"/>
          </a:p>
        </p:txBody>
      </p:sp>
      <p:sp>
        <p:nvSpPr>
          <p:cNvPr id="5" name="Subtitle 2">
            <a:extLst>
              <a:ext uri="{FF2B5EF4-FFF2-40B4-BE49-F238E27FC236}">
                <a16:creationId xmlns:a16="http://schemas.microsoft.com/office/drawing/2014/main" id="{F53FE1C1-52B0-7501-2CCC-5D9628B3199D}"/>
              </a:ext>
            </a:extLst>
          </p:cNvPr>
          <p:cNvSpPr>
            <a:spLocks noGrp="1"/>
          </p:cNvSpPr>
          <p:nvPr>
            <p:ph type="subTitle" idx="13" hasCustomPrompt="1"/>
          </p:nvPr>
        </p:nvSpPr>
        <p:spPr>
          <a:xfrm>
            <a:off x="738447" y="3365398"/>
            <a:ext cx="3033713" cy="1424161"/>
          </a:xfrm>
        </p:spPr>
        <p:txBody>
          <a:bodyPr>
            <a:normAutofit/>
          </a:bodyPr>
          <a:lstStyle>
            <a:lvl1pPr marL="0" indent="0" algn="l">
              <a:buNone/>
              <a:defRPr sz="18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Podnaslov</a:t>
            </a:r>
            <a:r>
              <a:rPr lang="en-GB" dirty="0"/>
              <a:t> </a:t>
            </a:r>
          </a:p>
          <a:p>
            <a:r>
              <a:rPr lang="en-GB" dirty="0" err="1"/>
              <a:t>ali</a:t>
            </a:r>
            <a:r>
              <a:rPr lang="en-GB" dirty="0"/>
              <a:t> </a:t>
            </a:r>
            <a:r>
              <a:rPr lang="en-GB" dirty="0" err="1"/>
              <a:t>poudarek</a:t>
            </a:r>
            <a:endParaRPr lang="en-US" dirty="0"/>
          </a:p>
        </p:txBody>
      </p:sp>
      <p:sp>
        <p:nvSpPr>
          <p:cNvPr id="7" name="Slide Number Placeholder 3">
            <a:extLst>
              <a:ext uri="{FF2B5EF4-FFF2-40B4-BE49-F238E27FC236}">
                <a16:creationId xmlns:a16="http://schemas.microsoft.com/office/drawing/2014/main" id="{D90C233C-7DF1-C3D7-5539-679DDF7E78AF}"/>
              </a:ext>
            </a:extLst>
          </p:cNvPr>
          <p:cNvSpPr>
            <a:spLocks noGrp="1"/>
          </p:cNvSpPr>
          <p:nvPr>
            <p:ph type="sldNum" sz="quarter" idx="4"/>
          </p:nvPr>
        </p:nvSpPr>
        <p:spPr>
          <a:xfrm>
            <a:off x="738447" y="59022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r>
              <a:rPr lang="en-SI" dirty="0"/>
              <a:t>| </a:t>
            </a:r>
            <a:fld id="{B2E9B04A-BB73-0D45-BD26-C8C851B8E118}" type="slidenum">
              <a:rPr lang="en-SI" smtClean="0"/>
              <a:pPr algn="l"/>
              <a:t>‹#›</a:t>
            </a:fld>
            <a:endParaRPr lang="en-SI" dirty="0"/>
          </a:p>
        </p:txBody>
      </p:sp>
    </p:spTree>
    <p:extLst>
      <p:ext uri="{BB962C8B-B14F-4D97-AF65-F5344CB8AC3E}">
        <p14:creationId xmlns:p14="http://schemas.microsoft.com/office/powerpoint/2010/main" val="1787342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slov in 3 fotografij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C4CE1AA-D44F-B8A1-35BE-A45DE866415F}"/>
              </a:ext>
            </a:extLst>
          </p:cNvPr>
          <p:cNvSpPr>
            <a:spLocks noGrp="1"/>
          </p:cNvSpPr>
          <p:nvPr>
            <p:ph type="pic" sz="quarter" idx="14"/>
          </p:nvPr>
        </p:nvSpPr>
        <p:spPr>
          <a:xfrm>
            <a:off x="8134303" y="-1"/>
            <a:ext cx="4056155" cy="3365398"/>
          </a:xfrm>
        </p:spPr>
        <p:txBody>
          <a:bodyPr/>
          <a:lstStyle/>
          <a:p>
            <a:r>
              <a:rPr lang="sl-SI"/>
              <a:t>Kliknite ikono, če želite dodati sliko</a:t>
            </a:r>
            <a:endParaRPr lang="en-SI" dirty="0"/>
          </a:p>
        </p:txBody>
      </p:sp>
      <p:sp>
        <p:nvSpPr>
          <p:cNvPr id="6" name="Picture Placeholder 3">
            <a:extLst>
              <a:ext uri="{FF2B5EF4-FFF2-40B4-BE49-F238E27FC236}">
                <a16:creationId xmlns:a16="http://schemas.microsoft.com/office/drawing/2014/main" id="{B405D5E7-0DF5-8014-9E01-751355EB2753}"/>
              </a:ext>
            </a:extLst>
          </p:cNvPr>
          <p:cNvSpPr>
            <a:spLocks noGrp="1"/>
          </p:cNvSpPr>
          <p:nvPr>
            <p:ph type="pic" sz="quarter" idx="15"/>
          </p:nvPr>
        </p:nvSpPr>
        <p:spPr>
          <a:xfrm>
            <a:off x="8134303" y="3459351"/>
            <a:ext cx="4057696" cy="3400034"/>
          </a:xfrm>
        </p:spPr>
        <p:txBody>
          <a:bodyPr/>
          <a:lstStyle/>
          <a:p>
            <a:r>
              <a:rPr lang="sl-SI"/>
              <a:t>Kliknite ikono, če želite dodati sliko</a:t>
            </a:r>
            <a:endParaRPr lang="en-SI"/>
          </a:p>
        </p:txBody>
      </p:sp>
      <p:sp>
        <p:nvSpPr>
          <p:cNvPr id="11" name="Picture Placeholder 3">
            <a:extLst>
              <a:ext uri="{FF2B5EF4-FFF2-40B4-BE49-F238E27FC236}">
                <a16:creationId xmlns:a16="http://schemas.microsoft.com/office/drawing/2014/main" id="{48F69EDA-FB52-54FE-3EDD-F05EC336EEC1}"/>
              </a:ext>
            </a:extLst>
          </p:cNvPr>
          <p:cNvSpPr>
            <a:spLocks noGrp="1"/>
          </p:cNvSpPr>
          <p:nvPr>
            <p:ph type="pic" sz="quarter" idx="16"/>
          </p:nvPr>
        </p:nvSpPr>
        <p:spPr>
          <a:xfrm>
            <a:off x="4057698" y="-1"/>
            <a:ext cx="3969133" cy="6858001"/>
          </a:xfrm>
        </p:spPr>
        <p:txBody>
          <a:bodyPr/>
          <a:lstStyle/>
          <a:p>
            <a:r>
              <a:rPr lang="sl-SI"/>
              <a:t>Kliknite ikono, če želite dodati sliko</a:t>
            </a:r>
            <a:endParaRPr lang="en-SI" dirty="0"/>
          </a:p>
        </p:txBody>
      </p:sp>
      <p:sp>
        <p:nvSpPr>
          <p:cNvPr id="3" name="Title 1">
            <a:extLst>
              <a:ext uri="{FF2B5EF4-FFF2-40B4-BE49-F238E27FC236}">
                <a16:creationId xmlns:a16="http://schemas.microsoft.com/office/drawing/2014/main" id="{AC5D0946-20A1-F98B-F702-75F4A749FE18}"/>
              </a:ext>
            </a:extLst>
          </p:cNvPr>
          <p:cNvSpPr>
            <a:spLocks noGrp="1"/>
          </p:cNvSpPr>
          <p:nvPr>
            <p:ph type="ctrTitle" hasCustomPrompt="1"/>
          </p:nvPr>
        </p:nvSpPr>
        <p:spPr>
          <a:xfrm>
            <a:off x="738447" y="1717351"/>
            <a:ext cx="3033713" cy="1424161"/>
          </a:xfrm>
          <a:prstGeom prst="rect">
            <a:avLst/>
          </a:prstGeom>
        </p:spPr>
        <p:txBody>
          <a:bodyPr anchor="t">
            <a:normAutofit/>
          </a:bodyPr>
          <a:lstStyle>
            <a:lvl1pPr algn="l">
              <a:defRPr sz="2800">
                <a:solidFill>
                  <a:schemeClr val="tx1">
                    <a:lumMod val="65000"/>
                    <a:lumOff val="35000"/>
                  </a:schemeClr>
                </a:solidFill>
                <a:latin typeface="Arial" panose="020B0604020202020204" pitchFamily="34" charset="0"/>
                <a:cs typeface="Arial" panose="020B0604020202020204" pitchFamily="34" charset="0"/>
              </a:defRPr>
            </a:lvl1pPr>
          </a:lstStyle>
          <a:p>
            <a:r>
              <a:rPr lang="en-GB" dirty="0" err="1"/>
              <a:t>Naslov</a:t>
            </a:r>
            <a:r>
              <a:rPr lang="en-GB" dirty="0"/>
              <a:t> </a:t>
            </a:r>
            <a:br>
              <a:rPr lang="en-GB" dirty="0"/>
            </a:br>
            <a:r>
              <a:rPr lang="en-GB" dirty="0" err="1"/>
              <a:t>poglavja</a:t>
            </a:r>
            <a:endParaRPr lang="en-US" dirty="0"/>
          </a:p>
        </p:txBody>
      </p:sp>
      <p:sp>
        <p:nvSpPr>
          <p:cNvPr id="5" name="Subtitle 2">
            <a:extLst>
              <a:ext uri="{FF2B5EF4-FFF2-40B4-BE49-F238E27FC236}">
                <a16:creationId xmlns:a16="http://schemas.microsoft.com/office/drawing/2014/main" id="{9E43B103-02FE-1DBB-9196-AEDFCF21EF20}"/>
              </a:ext>
            </a:extLst>
          </p:cNvPr>
          <p:cNvSpPr>
            <a:spLocks noGrp="1"/>
          </p:cNvSpPr>
          <p:nvPr>
            <p:ph type="subTitle" idx="13" hasCustomPrompt="1"/>
          </p:nvPr>
        </p:nvSpPr>
        <p:spPr>
          <a:xfrm>
            <a:off x="738447" y="3365398"/>
            <a:ext cx="3033713" cy="1424161"/>
          </a:xfrm>
        </p:spPr>
        <p:txBody>
          <a:bodyPr>
            <a:normAutofit/>
          </a:bodyPr>
          <a:lstStyle>
            <a:lvl1pPr marL="0" indent="0" algn="l">
              <a:buNone/>
              <a:defRPr sz="18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Podnaslov</a:t>
            </a:r>
            <a:r>
              <a:rPr lang="en-GB" dirty="0"/>
              <a:t> </a:t>
            </a:r>
          </a:p>
          <a:p>
            <a:r>
              <a:rPr lang="en-GB" dirty="0" err="1"/>
              <a:t>ali</a:t>
            </a:r>
            <a:r>
              <a:rPr lang="en-GB" dirty="0"/>
              <a:t> </a:t>
            </a:r>
            <a:r>
              <a:rPr lang="en-GB" dirty="0" err="1"/>
              <a:t>poudarek</a:t>
            </a:r>
            <a:endParaRPr lang="en-US" dirty="0"/>
          </a:p>
        </p:txBody>
      </p:sp>
      <p:sp>
        <p:nvSpPr>
          <p:cNvPr id="7" name="Slide Number Placeholder 3">
            <a:extLst>
              <a:ext uri="{FF2B5EF4-FFF2-40B4-BE49-F238E27FC236}">
                <a16:creationId xmlns:a16="http://schemas.microsoft.com/office/drawing/2014/main" id="{8DD8569A-CA95-D116-E762-75D0764F30F3}"/>
              </a:ext>
            </a:extLst>
          </p:cNvPr>
          <p:cNvSpPr>
            <a:spLocks noGrp="1"/>
          </p:cNvSpPr>
          <p:nvPr>
            <p:ph type="sldNum" sz="quarter" idx="4"/>
          </p:nvPr>
        </p:nvSpPr>
        <p:spPr>
          <a:xfrm>
            <a:off x="738447" y="59022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r>
              <a:rPr lang="en-SI" dirty="0"/>
              <a:t>| </a:t>
            </a:r>
            <a:fld id="{B2E9B04A-BB73-0D45-BD26-C8C851B8E118}" type="slidenum">
              <a:rPr lang="en-SI" smtClean="0"/>
              <a:pPr algn="l"/>
              <a:t>‹#›</a:t>
            </a:fld>
            <a:endParaRPr lang="en-SI" dirty="0"/>
          </a:p>
        </p:txBody>
      </p:sp>
    </p:spTree>
    <p:extLst>
      <p:ext uri="{BB962C8B-B14F-4D97-AF65-F5344CB8AC3E}">
        <p14:creationId xmlns:p14="http://schemas.microsoft.com/office/powerpoint/2010/main" val="2374230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717351"/>
            <a:ext cx="5257800" cy="958850"/>
          </a:xfrm>
          <a:prstGeom prst="rect">
            <a:avLst/>
          </a:prstGeom>
        </p:spPr>
        <p:txBody>
          <a:bodyPr vert="horz" lIns="91440" tIns="45720" rIns="91440" bIns="45720" rtlCol="0" anchor="t">
            <a:normAutofit/>
          </a:bodyPr>
          <a:lstStyle/>
          <a:p>
            <a:r>
              <a:rPr lang="sl-SI"/>
              <a:t>Kliknite, če želite urediti slog naslova matrice</a:t>
            </a:r>
            <a:endParaRPr lang="en-US" dirty="0"/>
          </a:p>
        </p:txBody>
      </p:sp>
      <p:sp>
        <p:nvSpPr>
          <p:cNvPr id="3" name="Text Placeholder 2"/>
          <p:cNvSpPr>
            <a:spLocks noGrp="1"/>
          </p:cNvSpPr>
          <p:nvPr>
            <p:ph type="body" idx="1"/>
          </p:nvPr>
        </p:nvSpPr>
        <p:spPr>
          <a:xfrm>
            <a:off x="838200" y="3365398"/>
            <a:ext cx="10363200" cy="1970871"/>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Slide Number Placeholder 3">
            <a:extLst>
              <a:ext uri="{FF2B5EF4-FFF2-40B4-BE49-F238E27FC236}">
                <a16:creationId xmlns:a16="http://schemas.microsoft.com/office/drawing/2014/main" id="{4B9BD2D9-7A86-BD4D-501B-EE67DB0FB76F}"/>
              </a:ext>
            </a:extLst>
          </p:cNvPr>
          <p:cNvSpPr>
            <a:spLocks noGrp="1"/>
          </p:cNvSpPr>
          <p:nvPr>
            <p:ph type="sldNum" sz="quarter" idx="4"/>
          </p:nvPr>
        </p:nvSpPr>
        <p:spPr>
          <a:xfrm>
            <a:off x="838200" y="60254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B2E9B04A-BB73-0D45-BD26-C8C851B8E118}" type="slidenum">
              <a:rPr lang="en-SI" smtClean="0"/>
              <a:pPr algn="l"/>
              <a:t>‹#›</a:t>
            </a:fld>
            <a:endParaRPr lang="en-SI" dirty="0"/>
          </a:p>
        </p:txBody>
      </p:sp>
      <p:pic>
        <p:nvPicPr>
          <p:cNvPr id="5" name="Picture 7">
            <a:extLst>
              <a:ext uri="{FF2B5EF4-FFF2-40B4-BE49-F238E27FC236}">
                <a16:creationId xmlns:a16="http://schemas.microsoft.com/office/drawing/2014/main" id="{CFF4BE37-8B37-6BDB-A300-986782171A79}"/>
              </a:ext>
            </a:extLst>
          </p:cNvPr>
          <p:cNvPicPr>
            <a:picLocks noChangeAspect="1"/>
          </p:cNvPicPr>
          <p:nvPr userDrawn="1"/>
        </p:nvPicPr>
        <p:blipFill>
          <a:blip r:embed="rId29"/>
          <a:stretch>
            <a:fillRect/>
          </a:stretch>
        </p:blipFill>
        <p:spPr>
          <a:xfrm>
            <a:off x="387685" y="584601"/>
            <a:ext cx="2946400" cy="279400"/>
          </a:xfrm>
          <a:prstGeom prst="rect">
            <a:avLst/>
          </a:prstGeom>
        </p:spPr>
      </p:pic>
    </p:spTree>
    <p:extLst>
      <p:ext uri="{BB962C8B-B14F-4D97-AF65-F5344CB8AC3E}">
        <p14:creationId xmlns:p14="http://schemas.microsoft.com/office/powerpoint/2010/main" val="3380785860"/>
      </p:ext>
    </p:extLst>
  </p:cSld>
  <p:clrMap bg1="lt1" tx1="dk1" bg2="lt2" tx2="dk2" accent1="accent1" accent2="accent2" accent3="accent3" accent4="accent4" accent5="accent5" accent6="accent6" hlink="hlink" folHlink="folHlink"/>
  <p:sldLayoutIdLst>
    <p:sldLayoutId id="2147483673" r:id="rId1"/>
    <p:sldLayoutId id="2147483690" r:id="rId2"/>
    <p:sldLayoutId id="2147483691" r:id="rId3"/>
    <p:sldLayoutId id="2147483689" r:id="rId4"/>
    <p:sldLayoutId id="2147483674" r:id="rId5"/>
    <p:sldLayoutId id="2147483688" r:id="rId6"/>
    <p:sldLayoutId id="2147483684" r:id="rId7"/>
    <p:sldLayoutId id="2147483685" r:id="rId8"/>
    <p:sldLayoutId id="2147483686" r:id="rId9"/>
    <p:sldLayoutId id="2147483687" r:id="rId10"/>
    <p:sldLayoutId id="2147483675" r:id="rId11"/>
    <p:sldLayoutId id="2147483692" r:id="rId12"/>
    <p:sldLayoutId id="2147483676" r:id="rId13"/>
    <p:sldLayoutId id="2147483677" r:id="rId14"/>
    <p:sldLayoutId id="2147483678" r:id="rId15"/>
    <p:sldLayoutId id="2147483679" r:id="rId16"/>
    <p:sldLayoutId id="2147483693" r:id="rId17"/>
    <p:sldLayoutId id="2147483682" r:id="rId18"/>
    <p:sldLayoutId id="214748368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Lst>
  <p:hf hdr="0" ftr="0" dt="0"/>
  <p:txStyles>
    <p:titleStyle>
      <a:lvl1pPr algn="l" defTabSz="914400" rtl="0" eaLnBrk="1" latinLnBrk="0" hangingPunct="1">
        <a:lnSpc>
          <a:spcPct val="90000"/>
        </a:lnSpc>
        <a:spcBef>
          <a:spcPct val="0"/>
        </a:spcBef>
        <a:buNone/>
        <a:defRPr sz="2800" b="1" i="0"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7B13-E3CF-EB13-4475-9BA546660B3C}"/>
              </a:ext>
            </a:extLst>
          </p:cNvPr>
          <p:cNvSpPr>
            <a:spLocks noGrp="1"/>
          </p:cNvSpPr>
          <p:nvPr>
            <p:ph type="ctrTitle"/>
          </p:nvPr>
        </p:nvSpPr>
        <p:spPr/>
        <p:txBody>
          <a:bodyPr>
            <a:normAutofit fontScale="90000"/>
          </a:bodyPr>
          <a:lstStyle/>
          <a:p>
            <a:r>
              <a:rPr lang="sl-SI" dirty="0"/>
              <a:t>Kaj nas čaka na področju </a:t>
            </a:r>
            <a:r>
              <a:rPr lang="sl-SI" dirty="0" err="1"/>
              <a:t>okoljske</a:t>
            </a:r>
            <a:r>
              <a:rPr lang="sl-SI" dirty="0"/>
              <a:t> zakonodaje</a:t>
            </a:r>
            <a:endParaRPr lang="en-SI" dirty="0"/>
          </a:p>
        </p:txBody>
      </p:sp>
      <p:sp>
        <p:nvSpPr>
          <p:cNvPr id="3" name="PoljeZBesedilom 2">
            <a:extLst>
              <a:ext uri="{FF2B5EF4-FFF2-40B4-BE49-F238E27FC236}">
                <a16:creationId xmlns:a16="http://schemas.microsoft.com/office/drawing/2014/main" id="{9D056D84-86D3-2C85-B825-6DE239085762}"/>
              </a:ext>
            </a:extLst>
          </p:cNvPr>
          <p:cNvSpPr txBox="1"/>
          <p:nvPr/>
        </p:nvSpPr>
        <p:spPr>
          <a:xfrm>
            <a:off x="6219824" y="5686425"/>
            <a:ext cx="5210175" cy="646331"/>
          </a:xfrm>
          <a:prstGeom prst="rect">
            <a:avLst/>
          </a:prstGeom>
          <a:noFill/>
        </p:spPr>
        <p:txBody>
          <a:bodyPr wrap="square" rtlCol="0">
            <a:spAutoFit/>
          </a:bodyPr>
          <a:lstStyle/>
          <a:p>
            <a:r>
              <a:rPr lang="sl-SI" dirty="0">
                <a:solidFill>
                  <a:schemeClr val="bg1"/>
                </a:solidFill>
              </a:rPr>
              <a:t>Mag, Tanja Bolte</a:t>
            </a:r>
          </a:p>
          <a:p>
            <a:r>
              <a:rPr lang="sl-SI" dirty="0">
                <a:solidFill>
                  <a:schemeClr val="bg1"/>
                </a:solidFill>
              </a:rPr>
              <a:t>Ministrstvo za okolje, podnebje in energijo</a:t>
            </a:r>
          </a:p>
        </p:txBody>
      </p:sp>
    </p:spTree>
    <p:extLst>
      <p:ext uri="{BB962C8B-B14F-4D97-AF65-F5344CB8AC3E}">
        <p14:creationId xmlns:p14="http://schemas.microsoft.com/office/powerpoint/2010/main" val="3110516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ack titanium finish smart watch">
            <a:extLst>
              <a:ext uri="{FF2B5EF4-FFF2-40B4-BE49-F238E27FC236}">
                <a16:creationId xmlns:a16="http://schemas.microsoft.com/office/drawing/2014/main" id="{7AF0354B-8B17-7A30-4D1D-A7B20BBE8866}"/>
              </a:ext>
            </a:extLst>
          </p:cNvPr>
          <p:cNvSpPr txBox="1"/>
          <p:nvPr/>
        </p:nvSpPr>
        <p:spPr>
          <a:xfrm>
            <a:off x="1232152" y="2128099"/>
            <a:ext cx="9850376" cy="1270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nSpc>
                <a:spcPct val="90000"/>
              </a:lnSpc>
              <a:defRPr sz="7500" spc="0">
                <a:latin typeface="+mn-lt"/>
                <a:ea typeface="+mn-ea"/>
                <a:cs typeface="+mn-cs"/>
                <a:sym typeface="Montserrat Bold"/>
              </a:defRPr>
            </a:lvl1pPr>
          </a:lstStyle>
          <a:p>
            <a:pPr>
              <a:lnSpc>
                <a:spcPct val="90000"/>
              </a:lnSpc>
              <a:defRPr sz="9000" spc="0">
                <a:latin typeface="+mn-lt"/>
                <a:ea typeface="+mn-ea"/>
                <a:cs typeface="+mn-cs"/>
                <a:sym typeface="Montserrat Bold"/>
              </a:defRPr>
            </a:pPr>
            <a:r>
              <a:rPr lang="en-AU" sz="4400" b="1"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Zeleni</a:t>
            </a:r>
            <a:r>
              <a:rPr lang="en-AU" sz="4400" b="1"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AU" sz="4400" b="1"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slovenski</a:t>
            </a:r>
            <a:r>
              <a:rPr lang="en-AU" sz="4400" b="1"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AU" sz="4400" b="1"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lokacijski</a:t>
            </a:r>
            <a:r>
              <a:rPr lang="en-AU" sz="4400" b="1"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br>
              <a:rPr lang="sl-SI" sz="4400" b="1"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br>
            <a:r>
              <a:rPr lang="en-AU" sz="4400" b="1"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okvir</a:t>
            </a:r>
            <a:r>
              <a:rPr lang="en-AU" sz="4400" b="1"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sl-SI" sz="4400" dirty="0">
                <a:solidFill>
                  <a:schemeClr val="tx1">
                    <a:lumMod val="50000"/>
                  </a:schemeClr>
                </a:solidFill>
                <a:latin typeface="Arial" panose="020B0604020202020204" pitchFamily="34" charset="0"/>
                <a:cs typeface="Arial" panose="020B0604020202020204" pitchFamily="34" charset="0"/>
              </a:rPr>
              <a:t>(SLO4D)</a:t>
            </a:r>
          </a:p>
        </p:txBody>
      </p:sp>
      <p:sp>
        <p:nvSpPr>
          <p:cNvPr id="5" name="Black titanium finish smart watch">
            <a:extLst>
              <a:ext uri="{FF2B5EF4-FFF2-40B4-BE49-F238E27FC236}">
                <a16:creationId xmlns:a16="http://schemas.microsoft.com/office/drawing/2014/main" id="{F365A74A-3C2A-E6E4-FD23-124F823B02E1}"/>
              </a:ext>
            </a:extLst>
          </p:cNvPr>
          <p:cNvSpPr txBox="1"/>
          <p:nvPr/>
        </p:nvSpPr>
        <p:spPr>
          <a:xfrm>
            <a:off x="1232152" y="3511431"/>
            <a:ext cx="8803388" cy="245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nSpc>
                <a:spcPct val="90000"/>
              </a:lnSpc>
              <a:defRPr sz="7500" spc="0">
                <a:latin typeface="+mn-lt"/>
                <a:ea typeface="+mn-ea"/>
                <a:cs typeface="+mn-cs"/>
                <a:sym typeface="Montserrat Bold"/>
              </a:defRPr>
            </a:lvl1pPr>
          </a:lstStyle>
          <a:p>
            <a:pPr>
              <a:lnSpc>
                <a:spcPct val="90000"/>
              </a:lnSpc>
              <a:defRPr sz="9000" spc="0">
                <a:latin typeface="+mn-lt"/>
                <a:ea typeface="+mn-ea"/>
                <a:cs typeface="+mn-cs"/>
                <a:sym typeface="Montserrat Bold"/>
              </a:defRPr>
            </a:pPr>
            <a:r>
              <a:rPr lang="en-US" sz="1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Digitalna</a:t>
            </a:r>
            <a:r>
              <a:rPr lang="en-US" sz="1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povezanost</a:t>
            </a:r>
            <a:r>
              <a:rPr lang="en-US" sz="1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prostora</a:t>
            </a:r>
            <a:r>
              <a:rPr lang="en-US" sz="1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okolja</a:t>
            </a:r>
            <a:r>
              <a:rPr lang="en-US" sz="1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vode</a:t>
            </a:r>
            <a:r>
              <a:rPr lang="en-US" sz="1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in </a:t>
            </a:r>
            <a:r>
              <a:rPr lang="en-US" sz="1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narave</a:t>
            </a:r>
            <a:r>
              <a:rPr lang="en-US" sz="1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za </a:t>
            </a:r>
            <a:r>
              <a:rPr lang="en-US" sz="1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zeleno</a:t>
            </a:r>
            <a:r>
              <a:rPr lang="en-US" sz="1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lokacijo</a:t>
            </a:r>
            <a:endParaRPr lang="sl-SI" sz="1400" dirty="0">
              <a:solidFill>
                <a:schemeClr val="tx1">
                  <a:lumMod val="50000"/>
                </a:schemeClr>
              </a:solidFill>
              <a:latin typeface="Arial" panose="020B0604020202020204" pitchFamily="34" charset="0"/>
              <a:cs typeface="Arial" panose="020B0604020202020204" pitchFamily="34" charset="0"/>
            </a:endParaRPr>
          </a:p>
        </p:txBody>
      </p:sp>
      <p:sp>
        <p:nvSpPr>
          <p:cNvPr id="6" name="Black titanium finish smart watch">
            <a:extLst>
              <a:ext uri="{FF2B5EF4-FFF2-40B4-BE49-F238E27FC236}">
                <a16:creationId xmlns:a16="http://schemas.microsoft.com/office/drawing/2014/main" id="{EEB256EF-061A-D99E-76D4-E17CE1F56D1B}"/>
              </a:ext>
            </a:extLst>
          </p:cNvPr>
          <p:cNvSpPr txBox="1"/>
          <p:nvPr/>
        </p:nvSpPr>
        <p:spPr>
          <a:xfrm>
            <a:off x="1232152" y="4387053"/>
            <a:ext cx="1130048" cy="245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nSpc>
                <a:spcPct val="90000"/>
              </a:lnSpc>
              <a:defRPr sz="7500" spc="0">
                <a:latin typeface="+mn-lt"/>
                <a:ea typeface="+mn-ea"/>
                <a:cs typeface="+mn-cs"/>
                <a:sym typeface="Montserrat Bold"/>
              </a:defRPr>
            </a:lvl1pPr>
          </a:lstStyle>
          <a:p>
            <a:pPr>
              <a:lnSpc>
                <a:spcPct val="90000"/>
              </a:lnSpc>
              <a:defRPr sz="9000" spc="0">
                <a:latin typeface="+mn-lt"/>
                <a:ea typeface="+mn-ea"/>
                <a:cs typeface="+mn-cs"/>
                <a:sym typeface="Montserrat Bold"/>
              </a:defRPr>
            </a:pPr>
            <a:r>
              <a:rPr lang="en-US" sz="1400" b="1"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2021–2026</a:t>
            </a:r>
            <a:endParaRPr lang="sl-SI" sz="1400" b="1" dirty="0">
              <a:solidFill>
                <a:schemeClr val="tx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654856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sert Picture Here 2018 Darker.png">
            <a:extLst>
              <a:ext uri="{FF2B5EF4-FFF2-40B4-BE49-F238E27FC236}">
                <a16:creationId xmlns:a16="http://schemas.microsoft.com/office/drawing/2014/main" id="{EC0A3C81-5813-FB05-58BA-FA912FEC7867}"/>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l="31866" r="31866"/>
          <a:stretch/>
        </p:blipFill>
        <p:spPr>
          <a:xfrm>
            <a:off x="1182914" y="1155991"/>
            <a:ext cx="3101410" cy="5702009"/>
          </a:xfrm>
        </p:spPr>
      </p:pic>
      <p:sp>
        <p:nvSpPr>
          <p:cNvPr id="4" name="Shape">
            <a:extLst>
              <a:ext uri="{FF2B5EF4-FFF2-40B4-BE49-F238E27FC236}">
                <a16:creationId xmlns:a16="http://schemas.microsoft.com/office/drawing/2014/main" id="{53DCD7A9-0D22-A167-4CFF-C2994393A8B3}"/>
              </a:ext>
            </a:extLst>
          </p:cNvPr>
          <p:cNvSpPr/>
          <p:nvPr/>
        </p:nvSpPr>
        <p:spPr>
          <a:xfrm>
            <a:off x="690111" y="1677291"/>
            <a:ext cx="985838" cy="985441"/>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path>
            </a:pathLst>
          </a:custGeom>
          <a:solidFill>
            <a:srgbClr val="05ADB3"/>
          </a:solidFill>
          <a:ln w="12700">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600"/>
          </a:p>
        </p:txBody>
      </p:sp>
      <p:sp>
        <p:nvSpPr>
          <p:cNvPr id="5" name="Shape">
            <a:extLst>
              <a:ext uri="{FF2B5EF4-FFF2-40B4-BE49-F238E27FC236}">
                <a16:creationId xmlns:a16="http://schemas.microsoft.com/office/drawing/2014/main" id="{E312A351-1EE0-41A9-1782-E557B911806B}"/>
              </a:ext>
            </a:extLst>
          </p:cNvPr>
          <p:cNvSpPr/>
          <p:nvPr/>
        </p:nvSpPr>
        <p:spPr>
          <a:xfrm>
            <a:off x="945699" y="1954310"/>
            <a:ext cx="474431" cy="431371"/>
          </a:xfrm>
          <a:custGeom>
            <a:avLst/>
            <a:gdLst/>
            <a:ahLst/>
            <a:cxnLst>
              <a:cxn ang="0">
                <a:pos x="wd2" y="hd2"/>
              </a:cxn>
              <a:cxn ang="5400000">
                <a:pos x="wd2" y="hd2"/>
              </a:cxn>
              <a:cxn ang="10800000">
                <a:pos x="wd2" y="hd2"/>
              </a:cxn>
              <a:cxn ang="16200000">
                <a:pos x="wd2" y="hd2"/>
              </a:cxn>
            </a:cxnLst>
            <a:rect l="0" t="0" r="r" b="b"/>
            <a:pathLst>
              <a:path w="21552" h="21547" extrusionOk="0">
                <a:moveTo>
                  <a:pt x="11755" y="0"/>
                </a:moveTo>
                <a:cubicBezTo>
                  <a:pt x="11535" y="-1"/>
                  <a:pt x="11319" y="44"/>
                  <a:pt x="11115" y="149"/>
                </a:cubicBezTo>
                <a:cubicBezTo>
                  <a:pt x="10954" y="231"/>
                  <a:pt x="10808" y="348"/>
                  <a:pt x="10682" y="486"/>
                </a:cubicBezTo>
                <a:cubicBezTo>
                  <a:pt x="10557" y="624"/>
                  <a:pt x="10451" y="794"/>
                  <a:pt x="10376" y="972"/>
                </a:cubicBezTo>
                <a:cubicBezTo>
                  <a:pt x="10186" y="1420"/>
                  <a:pt x="10186" y="1930"/>
                  <a:pt x="10376" y="2379"/>
                </a:cubicBezTo>
                <a:cubicBezTo>
                  <a:pt x="10498" y="2657"/>
                  <a:pt x="10781" y="2974"/>
                  <a:pt x="11250" y="3489"/>
                </a:cubicBezTo>
                <a:lnTo>
                  <a:pt x="16343" y="9099"/>
                </a:lnTo>
                <a:lnTo>
                  <a:pt x="2326" y="9099"/>
                </a:lnTo>
                <a:cubicBezTo>
                  <a:pt x="1663" y="9099"/>
                  <a:pt x="1266" y="9097"/>
                  <a:pt x="1001" y="9198"/>
                </a:cubicBezTo>
                <a:cubicBezTo>
                  <a:pt x="578" y="9368"/>
                  <a:pt x="244" y="9734"/>
                  <a:pt x="90" y="10199"/>
                </a:cubicBezTo>
                <a:cubicBezTo>
                  <a:pt x="29" y="10383"/>
                  <a:pt x="0" y="10579"/>
                  <a:pt x="0" y="10774"/>
                </a:cubicBezTo>
                <a:cubicBezTo>
                  <a:pt x="0" y="10970"/>
                  <a:pt x="29" y="11166"/>
                  <a:pt x="90" y="11349"/>
                </a:cubicBezTo>
                <a:cubicBezTo>
                  <a:pt x="244" y="11814"/>
                  <a:pt x="578" y="12171"/>
                  <a:pt x="1001" y="12340"/>
                </a:cubicBezTo>
                <a:cubicBezTo>
                  <a:pt x="1266" y="12441"/>
                  <a:pt x="1663" y="12449"/>
                  <a:pt x="2326" y="12449"/>
                </a:cubicBezTo>
                <a:lnTo>
                  <a:pt x="16353" y="12449"/>
                </a:lnTo>
                <a:lnTo>
                  <a:pt x="11250" y="18059"/>
                </a:lnTo>
                <a:cubicBezTo>
                  <a:pt x="10781" y="18575"/>
                  <a:pt x="10489" y="18882"/>
                  <a:pt x="10367" y="19160"/>
                </a:cubicBezTo>
                <a:cubicBezTo>
                  <a:pt x="10177" y="19608"/>
                  <a:pt x="10186" y="20128"/>
                  <a:pt x="10376" y="20577"/>
                </a:cubicBezTo>
                <a:cubicBezTo>
                  <a:pt x="10451" y="20754"/>
                  <a:pt x="10557" y="20915"/>
                  <a:pt x="10682" y="21053"/>
                </a:cubicBezTo>
                <a:cubicBezTo>
                  <a:pt x="10808" y="21191"/>
                  <a:pt x="10954" y="21307"/>
                  <a:pt x="11115" y="21390"/>
                </a:cubicBezTo>
                <a:cubicBezTo>
                  <a:pt x="11523" y="21599"/>
                  <a:pt x="11996" y="21599"/>
                  <a:pt x="12404" y="21390"/>
                </a:cubicBezTo>
                <a:cubicBezTo>
                  <a:pt x="12657" y="21255"/>
                  <a:pt x="12936" y="20944"/>
                  <a:pt x="13405" y="20428"/>
                </a:cubicBezTo>
                <a:lnTo>
                  <a:pt x="20535" y="12588"/>
                </a:lnTo>
                <a:cubicBezTo>
                  <a:pt x="20759" y="12342"/>
                  <a:pt x="20944" y="12145"/>
                  <a:pt x="21085" y="11974"/>
                </a:cubicBezTo>
                <a:cubicBezTo>
                  <a:pt x="21093" y="11966"/>
                  <a:pt x="21105" y="11962"/>
                  <a:pt x="21112" y="11954"/>
                </a:cubicBezTo>
                <a:cubicBezTo>
                  <a:pt x="21238" y="11816"/>
                  <a:pt x="21335" y="11655"/>
                  <a:pt x="21410" y="11478"/>
                </a:cubicBezTo>
                <a:cubicBezTo>
                  <a:pt x="21600" y="11029"/>
                  <a:pt x="21600" y="10519"/>
                  <a:pt x="21410" y="10071"/>
                </a:cubicBezTo>
                <a:cubicBezTo>
                  <a:pt x="21335" y="9893"/>
                  <a:pt x="21238" y="9723"/>
                  <a:pt x="21112" y="9585"/>
                </a:cubicBezTo>
                <a:cubicBezTo>
                  <a:pt x="21097" y="9569"/>
                  <a:pt x="21074" y="9571"/>
                  <a:pt x="21058" y="9555"/>
                </a:cubicBezTo>
                <a:cubicBezTo>
                  <a:pt x="20919" y="9389"/>
                  <a:pt x="20750" y="9207"/>
                  <a:pt x="20535" y="8970"/>
                </a:cubicBezTo>
                <a:lnTo>
                  <a:pt x="13405" y="1120"/>
                </a:lnTo>
                <a:cubicBezTo>
                  <a:pt x="12936" y="605"/>
                  <a:pt x="12657" y="294"/>
                  <a:pt x="12404" y="159"/>
                </a:cubicBezTo>
                <a:cubicBezTo>
                  <a:pt x="12200" y="54"/>
                  <a:pt x="11975" y="1"/>
                  <a:pt x="11755" y="0"/>
                </a:cubicBezTo>
                <a:close/>
              </a:path>
            </a:pathLst>
          </a:custGeom>
          <a:solidFill>
            <a:srgbClr val="FFFFFF"/>
          </a:solidFill>
          <a:ln w="12700">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600"/>
          </a:p>
        </p:txBody>
      </p:sp>
      <p:sp>
        <p:nvSpPr>
          <p:cNvPr id="6" name="Black titanium finish smart watch">
            <a:extLst>
              <a:ext uri="{FF2B5EF4-FFF2-40B4-BE49-F238E27FC236}">
                <a16:creationId xmlns:a16="http://schemas.microsoft.com/office/drawing/2014/main" id="{94C02E9D-75CE-4365-A03D-23D1342A2A6E}"/>
              </a:ext>
            </a:extLst>
          </p:cNvPr>
          <p:cNvSpPr txBox="1"/>
          <p:nvPr/>
        </p:nvSpPr>
        <p:spPr>
          <a:xfrm>
            <a:off x="5250094" y="458823"/>
            <a:ext cx="7142433" cy="31675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nSpc>
                <a:spcPct val="90000"/>
              </a:lnSpc>
              <a:defRPr sz="7500" spc="0">
                <a:latin typeface="+mn-lt"/>
                <a:ea typeface="+mn-ea"/>
                <a:cs typeface="+mn-cs"/>
                <a:sym typeface="Montserrat Bold"/>
              </a:defRPr>
            </a:lvl1pPr>
          </a:lstStyle>
          <a:p>
            <a:pPr>
              <a:lnSpc>
                <a:spcPct val="90000"/>
              </a:lnSpc>
              <a:defRPr sz="9000" spc="0">
                <a:latin typeface="+mn-lt"/>
                <a:ea typeface="+mn-ea"/>
                <a:cs typeface="+mn-cs"/>
                <a:sym typeface="Montserrat Bold"/>
              </a:defRPr>
            </a:pPr>
            <a:endParaRPr lang="sl-SI" sz="4500" b="1" dirty="0">
              <a:solidFill>
                <a:schemeClr val="tx1">
                  <a:lumMod val="50000"/>
                </a:schemeClr>
              </a:solidFill>
              <a:latin typeface="Arial" panose="020B0604020202020204" pitchFamily="34" charset="0"/>
              <a:cs typeface="Arial" panose="020B0604020202020204" pitchFamily="34" charset="0"/>
            </a:endParaRPr>
          </a:p>
          <a:p>
            <a:pPr>
              <a:lnSpc>
                <a:spcPct val="90000"/>
              </a:lnSpc>
              <a:defRPr sz="9000" spc="0">
                <a:latin typeface="+mn-lt"/>
                <a:ea typeface="+mn-ea"/>
                <a:cs typeface="+mn-cs"/>
                <a:sym typeface="Montserrat Bold"/>
              </a:defRPr>
            </a:pPr>
            <a:r>
              <a:rPr lang="sl-SI" sz="4500" b="1" dirty="0">
                <a:solidFill>
                  <a:schemeClr val="tx1">
                    <a:lumMod val="50000"/>
                  </a:schemeClr>
                </a:solidFill>
                <a:latin typeface="Arial" panose="020B0604020202020204" pitchFamily="34" charset="0"/>
                <a:cs typeface="Arial" panose="020B0604020202020204" pitchFamily="34" charset="0"/>
              </a:rPr>
              <a:t>Zeleni slovenski lokacijski okvir </a:t>
            </a:r>
            <a:br>
              <a:rPr lang="sl-SI" sz="4500" b="1" dirty="0">
                <a:solidFill>
                  <a:schemeClr val="tx1">
                    <a:lumMod val="50000"/>
                  </a:schemeClr>
                </a:solidFill>
                <a:latin typeface="Arial" panose="020B0604020202020204" pitchFamily="34" charset="0"/>
                <a:cs typeface="Arial" panose="020B0604020202020204" pitchFamily="34" charset="0"/>
              </a:rPr>
            </a:br>
            <a:r>
              <a:rPr lang="sl-SI" sz="4500" dirty="0">
                <a:solidFill>
                  <a:schemeClr val="tx1">
                    <a:lumMod val="50000"/>
                  </a:schemeClr>
                </a:solidFill>
                <a:latin typeface="Arial" panose="020B0604020202020204" pitchFamily="34" charset="0"/>
                <a:cs typeface="Arial" panose="020B0604020202020204" pitchFamily="34" charset="0"/>
              </a:rPr>
              <a:t>(SLO4D)</a:t>
            </a:r>
          </a:p>
          <a:p>
            <a:pPr>
              <a:lnSpc>
                <a:spcPct val="90000"/>
              </a:lnSpc>
              <a:defRPr sz="9000" spc="0">
                <a:latin typeface="+mn-lt"/>
                <a:ea typeface="+mn-ea"/>
                <a:cs typeface="+mn-cs"/>
                <a:sym typeface="Montserrat Bold"/>
              </a:defRPr>
            </a:pPr>
            <a:endParaRPr lang="sl-SI" sz="4500" dirty="0">
              <a:solidFill>
                <a:schemeClr val="tx1">
                  <a:lumMod val="50000"/>
                </a:schemeClr>
              </a:solidFill>
              <a:latin typeface="Arial" panose="020B0604020202020204" pitchFamily="34" charset="0"/>
              <a:cs typeface="Arial" panose="020B0604020202020204" pitchFamily="34" charset="0"/>
            </a:endParaRPr>
          </a:p>
        </p:txBody>
      </p:sp>
      <p:sp>
        <p:nvSpPr>
          <p:cNvPr id="7" name="Lorem ipsum dolor sit elit, consect loreretur adipiscing nisi aute. ipsum sit elit, consect. consect loreretur adipiscing. Ipsum dolor sit elit, consect loreretur adipiscing nisi aute. ipsum sit elit. Lorem ipsum dolor sit elit, consect loreretur adipisc">
            <a:extLst>
              <a:ext uri="{FF2B5EF4-FFF2-40B4-BE49-F238E27FC236}">
                <a16:creationId xmlns:a16="http://schemas.microsoft.com/office/drawing/2014/main" id="{00880619-53D9-ACC6-300E-D87D795892A1}"/>
              </a:ext>
            </a:extLst>
          </p:cNvPr>
          <p:cNvSpPr txBox="1"/>
          <p:nvPr/>
        </p:nvSpPr>
        <p:spPr>
          <a:xfrm>
            <a:off x="5472263" y="3877848"/>
            <a:ext cx="2876933" cy="1128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228600" indent="-228600">
              <a:buFont typeface="Arial" panose="020B0604020202020204" pitchFamily="34" charset="0"/>
              <a:buChar char="•"/>
            </a:pPr>
            <a:r>
              <a:rPr lang="sl-SI" sz="1400" dirty="0">
                <a:solidFill>
                  <a:schemeClr val="tx1">
                    <a:lumMod val="50000"/>
                  </a:schemeClr>
                </a:solidFill>
                <a:latin typeface="Arial" panose="020B0604020202020204" pitchFamily="34" charset="0"/>
                <a:cs typeface="Arial" panose="020B0604020202020204" pitchFamily="34" charset="0"/>
              </a:rPr>
              <a:t>Razvojno področje:</a:t>
            </a:r>
            <a:r>
              <a:rPr lang="sl-SI" sz="1400" b="1" dirty="0">
                <a:solidFill>
                  <a:schemeClr val="tx1">
                    <a:lumMod val="50000"/>
                  </a:schemeClr>
                </a:solidFill>
                <a:latin typeface="Arial" panose="020B0604020202020204" pitchFamily="34" charset="0"/>
                <a:cs typeface="Arial" panose="020B0604020202020204" pitchFamily="34" charset="0"/>
              </a:rPr>
              <a:t> </a:t>
            </a:r>
            <a:r>
              <a:rPr lang="sl-SI" sz="1400" dirty="0">
                <a:solidFill>
                  <a:srgbClr val="05ADB3"/>
                </a:solidFill>
                <a:latin typeface="Arial" panose="020B0604020202020204" pitchFamily="34" charset="0"/>
                <a:cs typeface="Arial" panose="020B0604020202020204" pitchFamily="34" charset="0"/>
              </a:rPr>
              <a:t>Digitalna preobrazba</a:t>
            </a:r>
          </a:p>
          <a:p>
            <a:pPr marL="228600" indent="-228600">
              <a:buFont typeface="Arial" panose="020B0604020202020204" pitchFamily="34" charset="0"/>
              <a:buChar char="•"/>
            </a:pPr>
            <a:r>
              <a:rPr lang="sl-SI" sz="1400" dirty="0">
                <a:solidFill>
                  <a:schemeClr val="tx1">
                    <a:lumMod val="50000"/>
                  </a:schemeClr>
                </a:solidFill>
                <a:latin typeface="Arial" panose="020B0604020202020204" pitchFamily="34" charset="0"/>
                <a:cs typeface="Arial" panose="020B0604020202020204" pitchFamily="34" charset="0"/>
              </a:rPr>
              <a:t>Komponenta: </a:t>
            </a:r>
            <a:r>
              <a:rPr lang="sl-SI" sz="1400" dirty="0">
                <a:solidFill>
                  <a:srgbClr val="05ADB3"/>
                </a:solidFill>
                <a:latin typeface="Arial" panose="020B0604020202020204" pitchFamily="34" charset="0"/>
                <a:cs typeface="Arial" panose="020B0604020202020204" pitchFamily="34" charset="0"/>
              </a:rPr>
              <a:t>Digitalna preobrazba javnega sektorja in javne uprave (C2 K2)</a:t>
            </a:r>
          </a:p>
        </p:txBody>
      </p:sp>
      <p:sp>
        <p:nvSpPr>
          <p:cNvPr id="8" name="Rounded Rectangle">
            <a:extLst>
              <a:ext uri="{FF2B5EF4-FFF2-40B4-BE49-F238E27FC236}">
                <a16:creationId xmlns:a16="http://schemas.microsoft.com/office/drawing/2014/main" id="{D466FC1F-58CB-7C30-EE91-BD0494972257}"/>
              </a:ext>
            </a:extLst>
          </p:cNvPr>
          <p:cNvSpPr/>
          <p:nvPr/>
        </p:nvSpPr>
        <p:spPr>
          <a:xfrm>
            <a:off x="5472263" y="3488730"/>
            <a:ext cx="952501" cy="190501"/>
          </a:xfrm>
          <a:prstGeom prst="roundRect">
            <a:avLst>
              <a:gd name="adj" fmla="val 50000"/>
            </a:avLst>
          </a:prstGeom>
          <a:solidFill>
            <a:srgbClr val="05ADB3"/>
          </a:solidFill>
          <a:ln w="12700">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600"/>
          </a:p>
        </p:txBody>
      </p:sp>
      <p:sp>
        <p:nvSpPr>
          <p:cNvPr id="10" name="PoljeZBesedilom 9">
            <a:extLst>
              <a:ext uri="{FF2B5EF4-FFF2-40B4-BE49-F238E27FC236}">
                <a16:creationId xmlns:a16="http://schemas.microsoft.com/office/drawing/2014/main" id="{173BB9C2-D7DA-DE5C-42FA-0D26DC22FF8A}"/>
              </a:ext>
            </a:extLst>
          </p:cNvPr>
          <p:cNvSpPr txBox="1"/>
          <p:nvPr/>
        </p:nvSpPr>
        <p:spPr>
          <a:xfrm>
            <a:off x="5719681" y="5313714"/>
            <a:ext cx="2629515" cy="1169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28600" indent="-228600">
              <a:buFont typeface="Arial" panose="020B0604020202020204" pitchFamily="34" charset="0"/>
              <a:buChar char="•"/>
            </a:pPr>
            <a:r>
              <a:rPr lang="sl-SI" sz="1400" dirty="0">
                <a:solidFill>
                  <a:schemeClr val="tx1">
                    <a:lumMod val="50000"/>
                  </a:schemeClr>
                </a:solidFill>
                <a:latin typeface="Arial" panose="020B0604020202020204" pitchFamily="34" charset="0"/>
                <a:cs typeface="Arial" panose="020B0604020202020204" pitchFamily="34" charset="0"/>
              </a:rPr>
              <a:t>Investicija: </a:t>
            </a:r>
            <a:r>
              <a:rPr lang="sl-SI" sz="1400" dirty="0">
                <a:solidFill>
                  <a:srgbClr val="05ADB3"/>
                </a:solidFill>
                <a:latin typeface="Arial" panose="020B0604020202020204" pitchFamily="34" charset="0"/>
                <a:cs typeface="Arial" panose="020B0604020202020204" pitchFamily="34" charset="0"/>
              </a:rPr>
              <a:t>Zeleni    slovenski lokacijski okvir </a:t>
            </a:r>
            <a:r>
              <a:rPr lang="sl-SI" sz="1400" dirty="0">
                <a:solidFill>
                  <a:schemeClr val="tx1">
                    <a:lumMod val="50000"/>
                  </a:schemeClr>
                </a:solidFill>
                <a:latin typeface="Arial" panose="020B0604020202020204" pitchFamily="34" charset="0"/>
                <a:cs typeface="Arial" panose="020B0604020202020204" pitchFamily="34" charset="0"/>
              </a:rPr>
              <a:t>(SLO4D) </a:t>
            </a:r>
          </a:p>
          <a:p>
            <a:pPr marL="228600" indent="-228600">
              <a:buFont typeface="Arial" panose="020B0604020202020204" pitchFamily="34" charset="0"/>
              <a:buChar char="•"/>
            </a:pPr>
            <a:r>
              <a:rPr lang="sl-SI" sz="1400" dirty="0">
                <a:solidFill>
                  <a:schemeClr val="tx1">
                    <a:lumMod val="50000"/>
                  </a:schemeClr>
                </a:solidFill>
                <a:latin typeface="Arial" panose="020B0604020202020204" pitchFamily="34" charset="0"/>
                <a:cs typeface="Arial" panose="020B0604020202020204" pitchFamily="34" charset="0"/>
              </a:rPr>
              <a:t>Vrednost: </a:t>
            </a:r>
            <a:r>
              <a:rPr lang="sl-SI" sz="1400" dirty="0">
                <a:solidFill>
                  <a:srgbClr val="05ADB3"/>
                </a:solidFill>
                <a:latin typeface="Arial" panose="020B0604020202020204" pitchFamily="34" charset="0"/>
                <a:cs typeface="Arial" panose="020B0604020202020204" pitchFamily="34" charset="0"/>
              </a:rPr>
              <a:t>33,5 mio € NOO + 8,5 mio € Podnebni sklad</a:t>
            </a:r>
          </a:p>
        </p:txBody>
      </p:sp>
      <p:sp>
        <p:nvSpPr>
          <p:cNvPr id="11" name="Black titanium finish smart watch">
            <a:extLst>
              <a:ext uri="{FF2B5EF4-FFF2-40B4-BE49-F238E27FC236}">
                <a16:creationId xmlns:a16="http://schemas.microsoft.com/office/drawing/2014/main" id="{5B95A693-9962-3BFF-3009-71BFC7F09093}"/>
              </a:ext>
            </a:extLst>
          </p:cNvPr>
          <p:cNvSpPr txBox="1"/>
          <p:nvPr/>
        </p:nvSpPr>
        <p:spPr>
          <a:xfrm>
            <a:off x="5460441" y="2939620"/>
            <a:ext cx="5231705" cy="300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nSpc>
                <a:spcPct val="90000"/>
              </a:lnSpc>
              <a:defRPr sz="7500" spc="0">
                <a:latin typeface="+mn-lt"/>
                <a:ea typeface="+mn-ea"/>
                <a:cs typeface="+mn-cs"/>
                <a:sym typeface="Montserrat Bold"/>
              </a:defRPr>
            </a:lvl1pPr>
          </a:lstStyle>
          <a:p>
            <a:pPr>
              <a:lnSpc>
                <a:spcPct val="90000"/>
              </a:lnSpc>
              <a:defRPr sz="9000" spc="0">
                <a:latin typeface="+mn-lt"/>
                <a:ea typeface="+mn-ea"/>
                <a:cs typeface="+mn-cs"/>
                <a:sym typeface="Montserrat Bold"/>
              </a:defRPr>
            </a:pPr>
            <a:r>
              <a:rPr lang="pl-PL" sz="1800" dirty="0">
                <a:solidFill>
                  <a:schemeClr val="tx1">
                    <a:lumMod val="50000"/>
                  </a:schemeClr>
                </a:solidFill>
                <a:latin typeface="Arial" panose="020B0604020202020204" pitchFamily="34" charset="0"/>
                <a:cs typeface="Arial" panose="020B0604020202020204" pitchFamily="34" charset="0"/>
              </a:rPr>
              <a:t>Načrt za okrevanje in odpornost</a:t>
            </a:r>
          </a:p>
        </p:txBody>
      </p:sp>
      <p:sp>
        <p:nvSpPr>
          <p:cNvPr id="12" name="Slide Number"/>
          <p:cNvSpPr txBox="1">
            <a:spLocks noGrp="1"/>
          </p:cNvSpPr>
          <p:nvPr>
            <p:ph type="sldNum" sz="quarter" idx="2"/>
          </p:nvPr>
        </p:nvSpPr>
        <p:spPr>
          <a:xfrm>
            <a:off x="11239500" y="263525"/>
            <a:ext cx="635000" cy="266644"/>
          </a:xfrm>
        </p:spPr>
        <p:txBody>
          <a:bodyPr/>
          <a:lstStyle/>
          <a:p>
            <a:r>
              <a:rPr lang="sl-SI" dirty="0"/>
              <a:t>4</a:t>
            </a:r>
          </a:p>
        </p:txBody>
      </p:sp>
    </p:spTree>
    <p:extLst>
      <p:ext uri="{BB962C8B-B14F-4D97-AF65-F5344CB8AC3E}">
        <p14:creationId xmlns:p14="http://schemas.microsoft.com/office/powerpoint/2010/main" val="3249327960"/>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sert Picture Here 2018 Darker.png">
            <a:extLst>
              <a:ext uri="{FF2B5EF4-FFF2-40B4-BE49-F238E27FC236}">
                <a16:creationId xmlns:a16="http://schemas.microsoft.com/office/drawing/2014/main" id="{13C2E8FB-0BED-2FAD-8FF6-51B9ADB8A993}"/>
              </a:ext>
            </a:extLst>
          </p:cNvPr>
          <p:cNvPicPr>
            <a:picLocks noChangeAspect="1"/>
          </p:cNvPicPr>
          <p:nvPr/>
        </p:nvPicPr>
        <p:blipFill rotWithShape="1">
          <a:blip r:embed="rId2">
            <a:extLst>
              <a:ext uri="{28A0092B-C50C-407E-A947-70E740481C1C}">
                <a14:useLocalDpi xmlns:a14="http://schemas.microsoft.com/office/drawing/2010/main" val="0"/>
              </a:ext>
            </a:extLst>
          </a:blip>
          <a:srcRect l="22974" r="36371"/>
          <a:stretch/>
        </p:blipFill>
        <p:spPr>
          <a:xfrm>
            <a:off x="6811766" y="1212439"/>
            <a:ext cx="3441973" cy="5645561"/>
          </a:xfrm>
          <a:prstGeom prst="rect">
            <a:avLst/>
          </a:prstGeom>
        </p:spPr>
      </p:pic>
      <p:sp>
        <p:nvSpPr>
          <p:cNvPr id="1461" name="Slide Number"/>
          <p:cNvSpPr txBox="1">
            <a:spLocks noGrp="1"/>
          </p:cNvSpPr>
          <p:nvPr>
            <p:ph type="sldNum" sz="quarter" idx="2"/>
          </p:nvPr>
        </p:nvSpPr>
        <p:spPr/>
        <p:txBody>
          <a:bodyPr/>
          <a:lstStyle/>
          <a:p>
            <a:fld id="{86CB4B4D-7CA3-9044-876B-883B54F8677D}" type="slidenum">
              <a:rPr lang="sl-SI"/>
              <a:pPr/>
              <a:t>12</a:t>
            </a:fld>
            <a:endParaRPr lang="sl-SI"/>
          </a:p>
        </p:txBody>
      </p:sp>
      <p:sp>
        <p:nvSpPr>
          <p:cNvPr id="1462" name="The paradise on South Asia"/>
          <p:cNvSpPr txBox="1"/>
          <p:nvPr/>
        </p:nvSpPr>
        <p:spPr>
          <a:xfrm>
            <a:off x="1037018" y="1476956"/>
            <a:ext cx="5429019" cy="6052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nSpc>
                <a:spcPct val="90000"/>
              </a:lnSpc>
              <a:defRPr sz="7500" spc="0">
                <a:latin typeface="+mn-lt"/>
                <a:ea typeface="+mn-ea"/>
                <a:cs typeface="+mn-cs"/>
                <a:sym typeface="Montserrat Bold"/>
              </a:defRPr>
            </a:lvl1pPr>
          </a:lstStyle>
          <a:p>
            <a:pPr>
              <a:lnSpc>
                <a:spcPct val="90000"/>
              </a:lnSpc>
              <a:defRPr sz="9000" spc="0">
                <a:latin typeface="+mn-lt"/>
                <a:ea typeface="+mn-ea"/>
                <a:cs typeface="+mn-cs"/>
                <a:sym typeface="Montserrat Bold"/>
              </a:defRPr>
            </a:pPr>
            <a:r>
              <a:rPr lang="sl-SI" sz="4000" b="1" dirty="0">
                <a:solidFill>
                  <a:schemeClr val="tx1">
                    <a:lumMod val="50000"/>
                  </a:schemeClr>
                </a:solidFill>
                <a:latin typeface="Arial" panose="020B0604020202020204" pitchFamily="34" charset="0"/>
                <a:cs typeface="Arial" panose="020B0604020202020204" pitchFamily="34" charset="0"/>
              </a:rPr>
              <a:t>IS DOVOLJENJA</a:t>
            </a:r>
          </a:p>
        </p:txBody>
      </p:sp>
      <p:sp>
        <p:nvSpPr>
          <p:cNvPr id="7" name="Rounded Rectangle">
            <a:extLst>
              <a:ext uri="{FF2B5EF4-FFF2-40B4-BE49-F238E27FC236}">
                <a16:creationId xmlns:a16="http://schemas.microsoft.com/office/drawing/2014/main" id="{56333610-CF6B-69B9-F8C4-08E9515AD1B4}"/>
              </a:ext>
            </a:extLst>
          </p:cNvPr>
          <p:cNvSpPr/>
          <p:nvPr/>
        </p:nvSpPr>
        <p:spPr>
          <a:xfrm>
            <a:off x="1270000" y="5345383"/>
            <a:ext cx="952500" cy="190501"/>
          </a:xfrm>
          <a:prstGeom prst="roundRect">
            <a:avLst>
              <a:gd name="adj" fmla="val 50000"/>
            </a:avLst>
          </a:prstGeom>
          <a:solidFill>
            <a:srgbClr val="05ADB3"/>
          </a:solidFill>
          <a:ln w="12700">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600"/>
          </a:p>
        </p:txBody>
      </p:sp>
      <p:sp>
        <p:nvSpPr>
          <p:cNvPr id="8" name="Shape">
            <a:extLst>
              <a:ext uri="{FF2B5EF4-FFF2-40B4-BE49-F238E27FC236}">
                <a16:creationId xmlns:a16="http://schemas.microsoft.com/office/drawing/2014/main" id="{46DA1C9B-9DDC-FC4E-06E6-A70B1BCBC30C}"/>
              </a:ext>
            </a:extLst>
          </p:cNvPr>
          <p:cNvSpPr/>
          <p:nvPr/>
        </p:nvSpPr>
        <p:spPr>
          <a:xfrm>
            <a:off x="9772614" y="2936280"/>
            <a:ext cx="985838" cy="985441"/>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path>
            </a:pathLst>
          </a:custGeom>
          <a:solidFill>
            <a:srgbClr val="FFFFFF"/>
          </a:solidFill>
          <a:ln w="12700">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600"/>
          </a:p>
        </p:txBody>
      </p:sp>
      <p:sp>
        <p:nvSpPr>
          <p:cNvPr id="9" name="Shape">
            <a:extLst>
              <a:ext uri="{FF2B5EF4-FFF2-40B4-BE49-F238E27FC236}">
                <a16:creationId xmlns:a16="http://schemas.microsoft.com/office/drawing/2014/main" id="{38E6B582-2CC6-6ABD-D9C7-3E55F63C777B}"/>
              </a:ext>
            </a:extLst>
          </p:cNvPr>
          <p:cNvSpPr/>
          <p:nvPr/>
        </p:nvSpPr>
        <p:spPr>
          <a:xfrm>
            <a:off x="10034974" y="3213298"/>
            <a:ext cx="474431" cy="431371"/>
          </a:xfrm>
          <a:custGeom>
            <a:avLst/>
            <a:gdLst/>
            <a:ahLst/>
            <a:cxnLst>
              <a:cxn ang="0">
                <a:pos x="wd2" y="hd2"/>
              </a:cxn>
              <a:cxn ang="5400000">
                <a:pos x="wd2" y="hd2"/>
              </a:cxn>
              <a:cxn ang="10800000">
                <a:pos x="wd2" y="hd2"/>
              </a:cxn>
              <a:cxn ang="16200000">
                <a:pos x="wd2" y="hd2"/>
              </a:cxn>
            </a:cxnLst>
            <a:rect l="0" t="0" r="r" b="b"/>
            <a:pathLst>
              <a:path w="21552" h="21547" extrusionOk="0">
                <a:moveTo>
                  <a:pt x="11755" y="0"/>
                </a:moveTo>
                <a:cubicBezTo>
                  <a:pt x="11535" y="-1"/>
                  <a:pt x="11319" y="44"/>
                  <a:pt x="11115" y="149"/>
                </a:cubicBezTo>
                <a:cubicBezTo>
                  <a:pt x="10954" y="231"/>
                  <a:pt x="10808" y="348"/>
                  <a:pt x="10682" y="486"/>
                </a:cubicBezTo>
                <a:cubicBezTo>
                  <a:pt x="10557" y="624"/>
                  <a:pt x="10451" y="794"/>
                  <a:pt x="10376" y="972"/>
                </a:cubicBezTo>
                <a:cubicBezTo>
                  <a:pt x="10186" y="1420"/>
                  <a:pt x="10186" y="1930"/>
                  <a:pt x="10376" y="2379"/>
                </a:cubicBezTo>
                <a:cubicBezTo>
                  <a:pt x="10498" y="2657"/>
                  <a:pt x="10781" y="2974"/>
                  <a:pt x="11250" y="3489"/>
                </a:cubicBezTo>
                <a:lnTo>
                  <a:pt x="16343" y="9099"/>
                </a:lnTo>
                <a:lnTo>
                  <a:pt x="2326" y="9099"/>
                </a:lnTo>
                <a:cubicBezTo>
                  <a:pt x="1663" y="9099"/>
                  <a:pt x="1266" y="9097"/>
                  <a:pt x="1001" y="9198"/>
                </a:cubicBezTo>
                <a:cubicBezTo>
                  <a:pt x="578" y="9368"/>
                  <a:pt x="244" y="9734"/>
                  <a:pt x="90" y="10199"/>
                </a:cubicBezTo>
                <a:cubicBezTo>
                  <a:pt x="29" y="10383"/>
                  <a:pt x="0" y="10579"/>
                  <a:pt x="0" y="10774"/>
                </a:cubicBezTo>
                <a:cubicBezTo>
                  <a:pt x="0" y="10970"/>
                  <a:pt x="29" y="11166"/>
                  <a:pt x="90" y="11349"/>
                </a:cubicBezTo>
                <a:cubicBezTo>
                  <a:pt x="244" y="11814"/>
                  <a:pt x="578" y="12171"/>
                  <a:pt x="1001" y="12340"/>
                </a:cubicBezTo>
                <a:cubicBezTo>
                  <a:pt x="1266" y="12441"/>
                  <a:pt x="1663" y="12449"/>
                  <a:pt x="2326" y="12449"/>
                </a:cubicBezTo>
                <a:lnTo>
                  <a:pt x="16353" y="12449"/>
                </a:lnTo>
                <a:lnTo>
                  <a:pt x="11250" y="18059"/>
                </a:lnTo>
                <a:cubicBezTo>
                  <a:pt x="10781" y="18575"/>
                  <a:pt x="10489" y="18882"/>
                  <a:pt x="10367" y="19160"/>
                </a:cubicBezTo>
                <a:cubicBezTo>
                  <a:pt x="10177" y="19608"/>
                  <a:pt x="10186" y="20128"/>
                  <a:pt x="10376" y="20577"/>
                </a:cubicBezTo>
                <a:cubicBezTo>
                  <a:pt x="10451" y="20754"/>
                  <a:pt x="10557" y="20915"/>
                  <a:pt x="10682" y="21053"/>
                </a:cubicBezTo>
                <a:cubicBezTo>
                  <a:pt x="10808" y="21191"/>
                  <a:pt x="10954" y="21307"/>
                  <a:pt x="11115" y="21390"/>
                </a:cubicBezTo>
                <a:cubicBezTo>
                  <a:pt x="11523" y="21599"/>
                  <a:pt x="11996" y="21599"/>
                  <a:pt x="12404" y="21390"/>
                </a:cubicBezTo>
                <a:cubicBezTo>
                  <a:pt x="12657" y="21255"/>
                  <a:pt x="12936" y="20944"/>
                  <a:pt x="13405" y="20428"/>
                </a:cubicBezTo>
                <a:lnTo>
                  <a:pt x="20535" y="12588"/>
                </a:lnTo>
                <a:cubicBezTo>
                  <a:pt x="20759" y="12342"/>
                  <a:pt x="20944" y="12145"/>
                  <a:pt x="21085" y="11974"/>
                </a:cubicBezTo>
                <a:cubicBezTo>
                  <a:pt x="21093" y="11966"/>
                  <a:pt x="21105" y="11962"/>
                  <a:pt x="21112" y="11954"/>
                </a:cubicBezTo>
                <a:cubicBezTo>
                  <a:pt x="21238" y="11816"/>
                  <a:pt x="21335" y="11655"/>
                  <a:pt x="21410" y="11478"/>
                </a:cubicBezTo>
                <a:cubicBezTo>
                  <a:pt x="21600" y="11029"/>
                  <a:pt x="21600" y="10519"/>
                  <a:pt x="21410" y="10071"/>
                </a:cubicBezTo>
                <a:cubicBezTo>
                  <a:pt x="21335" y="9893"/>
                  <a:pt x="21238" y="9723"/>
                  <a:pt x="21112" y="9585"/>
                </a:cubicBezTo>
                <a:cubicBezTo>
                  <a:pt x="21097" y="9569"/>
                  <a:pt x="21074" y="9571"/>
                  <a:pt x="21058" y="9555"/>
                </a:cubicBezTo>
                <a:cubicBezTo>
                  <a:pt x="20919" y="9389"/>
                  <a:pt x="20750" y="9207"/>
                  <a:pt x="20535" y="8970"/>
                </a:cubicBezTo>
                <a:lnTo>
                  <a:pt x="13405" y="1120"/>
                </a:lnTo>
                <a:cubicBezTo>
                  <a:pt x="12936" y="605"/>
                  <a:pt x="12657" y="294"/>
                  <a:pt x="12404" y="159"/>
                </a:cubicBezTo>
                <a:cubicBezTo>
                  <a:pt x="12200" y="54"/>
                  <a:pt x="11975" y="1"/>
                  <a:pt x="11755" y="0"/>
                </a:cubicBezTo>
                <a:close/>
              </a:path>
            </a:pathLst>
          </a:custGeom>
          <a:solidFill>
            <a:srgbClr val="05ADB3"/>
          </a:solidFill>
          <a:ln w="12700">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600"/>
          </a:p>
        </p:txBody>
      </p:sp>
      <p:sp>
        <p:nvSpPr>
          <p:cNvPr id="3" name="Lorem ipsum dolor sit elit, consect loreretur adipiscing nisi aute. ipsum sit elit, consect. consect loreretur adipiscing. Ipsum dolor sit elit, consect loreretur adipiscing nisi aute. ipsum sit elit. Lorem ipsum dolor sit elit, consect loreretur adipisc">
            <a:extLst>
              <a:ext uri="{FF2B5EF4-FFF2-40B4-BE49-F238E27FC236}">
                <a16:creationId xmlns:a16="http://schemas.microsoft.com/office/drawing/2014/main" id="{0FE0E0F3-5338-F62B-5CB8-3A715C91E00A}"/>
              </a:ext>
            </a:extLst>
          </p:cNvPr>
          <p:cNvSpPr txBox="1"/>
          <p:nvPr/>
        </p:nvSpPr>
        <p:spPr>
          <a:xfrm>
            <a:off x="1037018" y="2511456"/>
            <a:ext cx="4864100" cy="23903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r>
              <a:rPr lang="sl-SI" sz="3000" b="1" dirty="0">
                <a:solidFill>
                  <a:schemeClr val="tx1">
                    <a:lumMod val="50000"/>
                  </a:schemeClr>
                </a:solidFill>
                <a:latin typeface="Arial" panose="020B0604020202020204" pitchFamily="34" charset="0"/>
                <a:cs typeface="Arial" panose="020B0604020202020204" pitchFamily="34" charset="0"/>
              </a:rPr>
              <a:t>Cilji projekta</a:t>
            </a:r>
          </a:p>
          <a:p>
            <a:endParaRPr lang="sl-SI" sz="1400" b="1" dirty="0">
              <a:solidFill>
                <a:schemeClr val="tx1">
                  <a:lumMod val="50000"/>
                </a:schemeClr>
              </a:solidFill>
              <a:latin typeface="Arial" panose="020B0604020202020204" pitchFamily="34" charset="0"/>
              <a:cs typeface="Arial" panose="020B0604020202020204" pitchFamily="34" charset="0"/>
            </a:endParaRPr>
          </a:p>
          <a:p>
            <a:r>
              <a:rPr lang="sl-SI" b="1" dirty="0">
                <a:solidFill>
                  <a:schemeClr val="tx1">
                    <a:lumMod val="50000"/>
                  </a:schemeClr>
                </a:solidFill>
                <a:latin typeface="Arial" panose="020B0604020202020204" pitchFamily="34" charset="0"/>
                <a:cs typeface="Arial" panose="020B0604020202020204" pitchFamily="34" charset="0"/>
              </a:rPr>
              <a:t>Vzpostavitev sistema za podporo procesom izdaji okoljevarstvenih dovoljenj in ostalih upravnih postopkov s področja varstva okolja</a:t>
            </a:r>
          </a:p>
          <a:p>
            <a:endParaRPr lang="sl-SI" b="1" dirty="0">
              <a:solidFill>
                <a:schemeClr val="tx1">
                  <a:lumMod val="50000"/>
                </a:schemeClr>
              </a:solidFill>
              <a:latin typeface="Arial" panose="020B0604020202020204" pitchFamily="34" charset="0"/>
              <a:cs typeface="Arial" panose="020B0604020202020204" pitchFamily="34" charset="0"/>
            </a:endParaRPr>
          </a:p>
          <a:p>
            <a:r>
              <a:rPr lang="sl-SI" b="1" dirty="0">
                <a:solidFill>
                  <a:schemeClr val="tx1">
                    <a:lumMod val="50000"/>
                  </a:schemeClr>
                </a:solidFill>
                <a:latin typeface="Arial" panose="020B0604020202020204" pitchFamily="34" charset="0"/>
                <a:cs typeface="Arial" panose="020B0604020202020204" pitchFamily="34" charset="0"/>
              </a:rPr>
              <a:t>Pregled nad </a:t>
            </a:r>
            <a:r>
              <a:rPr lang="sl-SI" b="1" dirty="0" err="1">
                <a:solidFill>
                  <a:schemeClr val="tx1">
                    <a:lumMod val="50000"/>
                  </a:schemeClr>
                </a:solidFill>
                <a:latin typeface="Arial" panose="020B0604020202020204" pitchFamily="34" charset="0"/>
                <a:cs typeface="Arial" panose="020B0604020202020204" pitchFamily="34" charset="0"/>
              </a:rPr>
              <a:t>okoljskimi</a:t>
            </a:r>
            <a:r>
              <a:rPr lang="sl-SI" b="1" dirty="0">
                <a:solidFill>
                  <a:schemeClr val="tx1">
                    <a:lumMod val="50000"/>
                  </a:schemeClr>
                </a:solidFill>
                <a:latin typeface="Arial" panose="020B0604020202020204" pitchFamily="34" charset="0"/>
                <a:cs typeface="Arial" panose="020B0604020202020204" pitchFamily="34" charset="0"/>
              </a:rPr>
              <a:t> podatki</a:t>
            </a:r>
          </a:p>
        </p:txBody>
      </p:sp>
    </p:spTree>
    <p:extLst>
      <p:ext uri="{BB962C8B-B14F-4D97-AF65-F5344CB8AC3E}">
        <p14:creationId xmlns:p14="http://schemas.microsoft.com/office/powerpoint/2010/main" val="3163878225"/>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 name="Slide Number"/>
          <p:cNvSpPr txBox="1">
            <a:spLocks noGrp="1"/>
          </p:cNvSpPr>
          <p:nvPr>
            <p:ph type="sldNum" sz="quarter" idx="2"/>
          </p:nvPr>
        </p:nvSpPr>
        <p:spPr/>
        <p:txBody>
          <a:bodyPr/>
          <a:lstStyle/>
          <a:p>
            <a:fld id="{86CB4B4D-7CA3-9044-876B-883B54F8677D}" type="slidenum">
              <a:rPr lang="sl-SI"/>
              <a:pPr/>
              <a:t>13</a:t>
            </a:fld>
            <a:endParaRPr lang="sl-SI"/>
          </a:p>
        </p:txBody>
      </p:sp>
      <p:sp>
        <p:nvSpPr>
          <p:cNvPr id="1296" name="Wood finish cabinet with multiple door and unique design"/>
          <p:cNvSpPr txBox="1"/>
          <p:nvPr/>
        </p:nvSpPr>
        <p:spPr>
          <a:xfrm>
            <a:off x="5310718" y="1166086"/>
            <a:ext cx="5683865" cy="1048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nSpc>
                <a:spcPct val="90000"/>
              </a:lnSpc>
              <a:defRPr sz="5000" spc="0">
                <a:latin typeface="+mn-lt"/>
                <a:ea typeface="+mn-ea"/>
                <a:cs typeface="+mn-cs"/>
                <a:sym typeface="Montserrat Bold"/>
              </a:defRPr>
            </a:lvl1pPr>
          </a:lstStyle>
          <a:p>
            <a:pPr>
              <a:lnSpc>
                <a:spcPct val="90000"/>
              </a:lnSpc>
              <a:defRPr sz="9000" spc="0">
                <a:latin typeface="+mn-lt"/>
                <a:ea typeface="+mn-ea"/>
                <a:cs typeface="+mn-cs"/>
                <a:sym typeface="Montserrat Bold"/>
              </a:defRPr>
            </a:pPr>
            <a:r>
              <a:rPr lang="sl-SI" sz="3600" b="1" dirty="0">
                <a:solidFill>
                  <a:schemeClr val="tx1">
                    <a:lumMod val="50000"/>
                  </a:schemeClr>
                </a:solidFill>
                <a:latin typeface="Arial" panose="020B0604020202020204" pitchFamily="34" charset="0"/>
                <a:cs typeface="Arial" panose="020B0604020202020204" pitchFamily="34" charset="0"/>
              </a:rPr>
              <a:t>Cilji projekta na področju ravnanja z odpadki </a:t>
            </a:r>
            <a:endParaRPr lang="sl-SI" sz="3600" dirty="0">
              <a:solidFill>
                <a:schemeClr val="tx1">
                  <a:lumMod val="50000"/>
                </a:schemeClr>
              </a:solidFill>
              <a:latin typeface="Arial" panose="020B0604020202020204" pitchFamily="34" charset="0"/>
              <a:cs typeface="Arial" panose="020B0604020202020204" pitchFamily="34" charset="0"/>
            </a:endParaRPr>
          </a:p>
        </p:txBody>
      </p:sp>
      <p:sp>
        <p:nvSpPr>
          <p:cNvPr id="9" name="Lrem sit amet, consectetur elit,  Lorem ipsum dolor sit amet, consectetur adipiscing">
            <a:extLst>
              <a:ext uri="{FF2B5EF4-FFF2-40B4-BE49-F238E27FC236}">
                <a16:creationId xmlns:a16="http://schemas.microsoft.com/office/drawing/2014/main" id="{1879F5FF-AB41-C975-BFD0-848C1E9A0625}"/>
              </a:ext>
            </a:extLst>
          </p:cNvPr>
          <p:cNvSpPr txBox="1"/>
          <p:nvPr/>
        </p:nvSpPr>
        <p:spPr>
          <a:xfrm>
            <a:off x="5529769" y="2216853"/>
            <a:ext cx="5891087"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lgn="just"/>
            <a:r>
              <a:rPr lang="sl-SI" sz="1400" b="1" dirty="0">
                <a:latin typeface="Arial" panose="020B0604020202020204" pitchFamily="34" charset="0"/>
                <a:cs typeface="Arial" panose="020B0604020202020204" pitchFamily="34" charset="0"/>
              </a:rPr>
              <a:t>VZPOSTAVITEV</a:t>
            </a:r>
            <a:r>
              <a:rPr lang="sl-SI" sz="1400" b="1" dirty="0">
                <a:solidFill>
                  <a:srgbClr val="05ADB3"/>
                </a:solidFill>
                <a:latin typeface="Arial" panose="020B0604020202020204" pitchFamily="34" charset="0"/>
                <a:cs typeface="Arial" panose="020B0604020202020204" pitchFamily="34" charset="0"/>
              </a:rPr>
              <a:t> </a:t>
            </a:r>
            <a:r>
              <a:rPr lang="sl-SI" sz="1400" b="1" dirty="0">
                <a:latin typeface="Arial" panose="020B0604020202020204" pitchFamily="34" charset="0"/>
                <a:cs typeface="Arial" panose="020B0604020202020204" pitchFamily="34" charset="0"/>
              </a:rPr>
              <a:t>ELEKTRONSKIH VLOG</a:t>
            </a:r>
          </a:p>
          <a:p>
            <a:pPr algn="just"/>
            <a:r>
              <a:rPr lang="sl-SI" sz="1400" dirty="0">
                <a:latin typeface="Arial" panose="020B0604020202020204" pitchFamily="34" charset="0"/>
                <a:cs typeface="Arial" panose="020B0604020202020204" pitchFamily="34" charset="0"/>
              </a:rPr>
              <a:t>Implementacija elektronskih vlog za postopke, kjer je prispelih vlog največ</a:t>
            </a:r>
          </a:p>
        </p:txBody>
      </p:sp>
      <p:sp>
        <p:nvSpPr>
          <p:cNvPr id="2" name="Lrem sit amet, consectetur elit,  Lorem ipsum dolor sit amet, consectetur adipiscing">
            <a:extLst>
              <a:ext uri="{FF2B5EF4-FFF2-40B4-BE49-F238E27FC236}">
                <a16:creationId xmlns:a16="http://schemas.microsoft.com/office/drawing/2014/main" id="{1C772182-AFEA-56F7-E2C4-429205F6791C}"/>
              </a:ext>
            </a:extLst>
          </p:cNvPr>
          <p:cNvSpPr txBox="1"/>
          <p:nvPr/>
        </p:nvSpPr>
        <p:spPr>
          <a:xfrm>
            <a:off x="5288935" y="2214578"/>
            <a:ext cx="33218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r>
              <a:rPr lang="sl-SI" sz="1200" b="1" dirty="0">
                <a:solidFill>
                  <a:srgbClr val="05ADB3"/>
                </a:solidFill>
                <a:latin typeface="Arial" panose="020B0604020202020204" pitchFamily="34" charset="0"/>
                <a:cs typeface="Arial" panose="020B0604020202020204" pitchFamily="34" charset="0"/>
              </a:rPr>
              <a:t>1</a:t>
            </a:r>
          </a:p>
        </p:txBody>
      </p:sp>
      <p:pic>
        <p:nvPicPr>
          <p:cNvPr id="21" name="Insert Picture Here 2018 Darker.png">
            <a:extLst>
              <a:ext uri="{FF2B5EF4-FFF2-40B4-BE49-F238E27FC236}">
                <a16:creationId xmlns:a16="http://schemas.microsoft.com/office/drawing/2014/main" id="{22A68267-96B0-8972-F751-0C58781F10DB}"/>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l="33055" r="33055"/>
          <a:stretch/>
        </p:blipFill>
        <p:spPr>
          <a:xfrm>
            <a:off x="1219200" y="1325366"/>
            <a:ext cx="3485410" cy="5532598"/>
          </a:xfrm>
        </p:spPr>
      </p:pic>
      <p:sp>
        <p:nvSpPr>
          <p:cNvPr id="4" name="Lrem sit amet, consectetur elit,  Lorem ipsum dolor sit amet, consectetur adipiscing">
            <a:extLst>
              <a:ext uri="{FF2B5EF4-FFF2-40B4-BE49-F238E27FC236}">
                <a16:creationId xmlns:a16="http://schemas.microsoft.com/office/drawing/2014/main" id="{33757F7A-2DA8-A8CE-B03C-2E51F660885E}"/>
              </a:ext>
            </a:extLst>
          </p:cNvPr>
          <p:cNvSpPr txBox="1"/>
          <p:nvPr/>
        </p:nvSpPr>
        <p:spPr>
          <a:xfrm>
            <a:off x="5529769" y="3036114"/>
            <a:ext cx="5891087"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lgn="just"/>
            <a:r>
              <a:rPr lang="sl-SI" sz="1400" b="1" dirty="0">
                <a:latin typeface="Arial" panose="020B0604020202020204" pitchFamily="34" charset="0"/>
                <a:cs typeface="Arial" panose="020B0604020202020204" pitchFamily="34" charset="0"/>
              </a:rPr>
              <a:t>ZBIRKE PODATKOV IN EVIDENCE</a:t>
            </a:r>
          </a:p>
          <a:p>
            <a:pPr algn="just"/>
            <a:r>
              <a:rPr lang="sl-SI" sz="1400" dirty="0">
                <a:latin typeface="Arial" panose="020B0604020202020204" pitchFamily="34" charset="0"/>
                <a:cs typeface="Arial" panose="020B0604020202020204" pitchFamily="34" charset="0"/>
              </a:rPr>
              <a:t>Vzpostavitev zbirk podatkov in vodenje javno objavljenih evidenc po ZVO</a:t>
            </a:r>
          </a:p>
        </p:txBody>
      </p:sp>
      <p:sp>
        <p:nvSpPr>
          <p:cNvPr id="5" name="Lrem sit amet, consectetur elit,  Lorem ipsum dolor sit amet, consectetur adipiscing">
            <a:extLst>
              <a:ext uri="{FF2B5EF4-FFF2-40B4-BE49-F238E27FC236}">
                <a16:creationId xmlns:a16="http://schemas.microsoft.com/office/drawing/2014/main" id="{6D4C874E-9454-4B2D-250B-D4ED77DAFE5F}"/>
              </a:ext>
            </a:extLst>
          </p:cNvPr>
          <p:cNvSpPr txBox="1"/>
          <p:nvPr/>
        </p:nvSpPr>
        <p:spPr>
          <a:xfrm>
            <a:off x="5322052" y="3032691"/>
            <a:ext cx="33218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r>
              <a:rPr lang="sl-SI" sz="1200" b="1" dirty="0">
                <a:solidFill>
                  <a:srgbClr val="05ADB3"/>
                </a:solidFill>
                <a:latin typeface="Arial" panose="020B0604020202020204" pitchFamily="34" charset="0"/>
                <a:cs typeface="Arial" panose="020B0604020202020204" pitchFamily="34" charset="0"/>
              </a:rPr>
              <a:t>2</a:t>
            </a:r>
          </a:p>
        </p:txBody>
      </p:sp>
      <p:sp>
        <p:nvSpPr>
          <p:cNvPr id="6" name="Lrem sit amet, consectetur elit,  Lorem ipsum dolor sit amet, consectetur adipiscing">
            <a:extLst>
              <a:ext uri="{FF2B5EF4-FFF2-40B4-BE49-F238E27FC236}">
                <a16:creationId xmlns:a16="http://schemas.microsoft.com/office/drawing/2014/main" id="{B780D82B-5171-F551-8D63-31E281741F26}"/>
              </a:ext>
            </a:extLst>
          </p:cNvPr>
          <p:cNvSpPr txBox="1"/>
          <p:nvPr/>
        </p:nvSpPr>
        <p:spPr>
          <a:xfrm>
            <a:off x="5529769" y="3791764"/>
            <a:ext cx="5891087"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lgn="just"/>
            <a:r>
              <a:rPr lang="sl-SI" sz="1400" b="1" dirty="0">
                <a:latin typeface="Arial" panose="020B0604020202020204" pitchFamily="34" charset="0"/>
                <a:cs typeface="Arial" panose="020B0604020202020204" pitchFamily="34" charset="0"/>
              </a:rPr>
              <a:t>VODENJE PODATKOV</a:t>
            </a:r>
          </a:p>
          <a:p>
            <a:pPr algn="just"/>
            <a:r>
              <a:rPr lang="sl-SI" sz="1400" dirty="0">
                <a:latin typeface="Arial" panose="020B0604020202020204" pitchFamily="34" charset="0"/>
                <a:cs typeface="Arial" panose="020B0604020202020204" pitchFamily="34" charset="0"/>
              </a:rPr>
              <a:t>Centralizirano vodenje podatkov s področja ravnanja z odpadki</a:t>
            </a:r>
          </a:p>
        </p:txBody>
      </p:sp>
      <p:sp>
        <p:nvSpPr>
          <p:cNvPr id="7" name="Lrem sit amet, consectetur elit,  Lorem ipsum dolor sit amet, consectetur adipiscing">
            <a:extLst>
              <a:ext uri="{FF2B5EF4-FFF2-40B4-BE49-F238E27FC236}">
                <a16:creationId xmlns:a16="http://schemas.microsoft.com/office/drawing/2014/main" id="{1F06C832-4998-CF82-89B6-09DBA1D56ED4}"/>
              </a:ext>
            </a:extLst>
          </p:cNvPr>
          <p:cNvSpPr txBox="1"/>
          <p:nvPr/>
        </p:nvSpPr>
        <p:spPr>
          <a:xfrm>
            <a:off x="5322052" y="3789155"/>
            <a:ext cx="33218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r>
              <a:rPr lang="sl-SI" sz="1200" b="1" dirty="0">
                <a:solidFill>
                  <a:srgbClr val="05ADB3"/>
                </a:solidFill>
                <a:latin typeface="Arial" panose="020B0604020202020204" pitchFamily="34" charset="0"/>
                <a:cs typeface="Arial" panose="020B0604020202020204" pitchFamily="34" charset="0"/>
              </a:rPr>
              <a:t>3</a:t>
            </a:r>
          </a:p>
        </p:txBody>
      </p:sp>
      <p:sp>
        <p:nvSpPr>
          <p:cNvPr id="8" name="Lrem sit amet, consectetur elit,  Lorem ipsum dolor sit amet, consectetur adipiscing">
            <a:extLst>
              <a:ext uri="{FF2B5EF4-FFF2-40B4-BE49-F238E27FC236}">
                <a16:creationId xmlns:a16="http://schemas.microsoft.com/office/drawing/2014/main" id="{9031DE03-1B58-B892-5533-0A9EB886A3C1}"/>
              </a:ext>
            </a:extLst>
          </p:cNvPr>
          <p:cNvSpPr txBox="1"/>
          <p:nvPr/>
        </p:nvSpPr>
        <p:spPr>
          <a:xfrm>
            <a:off x="5529769" y="4490264"/>
            <a:ext cx="5891087" cy="697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lgn="just"/>
            <a:r>
              <a:rPr lang="sl-SI" sz="1400" b="1" dirty="0">
                <a:latin typeface="Arial" panose="020B0604020202020204" pitchFamily="34" charset="0"/>
                <a:cs typeface="Arial" panose="020B0604020202020204" pitchFamily="34" charset="0"/>
              </a:rPr>
              <a:t>PODPORA IZDAJI UPRAVNIH AKTOV</a:t>
            </a:r>
          </a:p>
          <a:p>
            <a:pPr algn="just"/>
            <a:r>
              <a:rPr lang="sl-SI" sz="1400" dirty="0">
                <a:latin typeface="Arial" panose="020B0604020202020204" pitchFamily="34" charset="0"/>
                <a:cs typeface="Arial" panose="020B0604020202020204" pitchFamily="34" charset="0"/>
              </a:rPr>
              <a:t>Podpora poslovnim procesom izdaje odločb, pooblastil in potrdil o vpisih v evidence</a:t>
            </a:r>
          </a:p>
        </p:txBody>
      </p:sp>
      <p:sp>
        <p:nvSpPr>
          <p:cNvPr id="11" name="Lrem sit amet, consectetur elit,  Lorem ipsum dolor sit amet, consectetur adipiscing">
            <a:extLst>
              <a:ext uri="{FF2B5EF4-FFF2-40B4-BE49-F238E27FC236}">
                <a16:creationId xmlns:a16="http://schemas.microsoft.com/office/drawing/2014/main" id="{0953DF51-13EA-852F-88C4-A81522BBE3F4}"/>
              </a:ext>
            </a:extLst>
          </p:cNvPr>
          <p:cNvSpPr txBox="1"/>
          <p:nvPr/>
        </p:nvSpPr>
        <p:spPr>
          <a:xfrm>
            <a:off x="5310718" y="4490264"/>
            <a:ext cx="33218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r>
              <a:rPr lang="sl-SI" sz="1200" b="1" dirty="0">
                <a:solidFill>
                  <a:srgbClr val="05ADB3"/>
                </a:solidFill>
                <a:latin typeface="Arial" panose="020B0604020202020204" pitchFamily="34" charset="0"/>
                <a:cs typeface="Arial" panose="020B0604020202020204" pitchFamily="34" charset="0"/>
              </a:rPr>
              <a:t>4</a:t>
            </a:r>
          </a:p>
        </p:txBody>
      </p:sp>
      <p:sp>
        <p:nvSpPr>
          <p:cNvPr id="12" name="Lrem sit amet, consectetur elit,  Lorem ipsum dolor sit amet, consectetur adipiscing">
            <a:extLst>
              <a:ext uri="{FF2B5EF4-FFF2-40B4-BE49-F238E27FC236}">
                <a16:creationId xmlns:a16="http://schemas.microsoft.com/office/drawing/2014/main" id="{5A7A63C9-7304-4F14-5A70-38117ADC98CF}"/>
              </a:ext>
            </a:extLst>
          </p:cNvPr>
          <p:cNvSpPr txBox="1"/>
          <p:nvPr/>
        </p:nvSpPr>
        <p:spPr>
          <a:xfrm>
            <a:off x="5529769" y="5475922"/>
            <a:ext cx="5891087"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lgn="just"/>
            <a:r>
              <a:rPr lang="sl-SI" sz="1400" b="1" dirty="0">
                <a:latin typeface="Arial" panose="020B0604020202020204" pitchFamily="34" charset="0"/>
                <a:cs typeface="Arial" panose="020B0604020202020204" pitchFamily="34" charset="0"/>
              </a:rPr>
              <a:t>INTEGRACIJA S SISTEMOM IS ODPADKI</a:t>
            </a:r>
          </a:p>
          <a:p>
            <a:pPr algn="just"/>
            <a:r>
              <a:rPr lang="sl-SI" sz="1400" dirty="0">
                <a:latin typeface="Arial" panose="020B0604020202020204" pitchFamily="34" charset="0"/>
                <a:cs typeface="Arial" panose="020B0604020202020204" pitchFamily="34" charset="0"/>
              </a:rPr>
              <a:t>Prenos podatkov iz upravnih aktov v IS Odpadki zaradi poročanja</a:t>
            </a:r>
          </a:p>
        </p:txBody>
      </p:sp>
      <p:sp>
        <p:nvSpPr>
          <p:cNvPr id="14" name="Lrem sit amet, consectetur elit,  Lorem ipsum dolor sit amet, consectetur adipiscing">
            <a:extLst>
              <a:ext uri="{FF2B5EF4-FFF2-40B4-BE49-F238E27FC236}">
                <a16:creationId xmlns:a16="http://schemas.microsoft.com/office/drawing/2014/main" id="{E3D18C56-A645-D7FC-AEB3-0F827B67622F}"/>
              </a:ext>
            </a:extLst>
          </p:cNvPr>
          <p:cNvSpPr txBox="1"/>
          <p:nvPr/>
        </p:nvSpPr>
        <p:spPr>
          <a:xfrm>
            <a:off x="5299385" y="5464036"/>
            <a:ext cx="33218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r>
              <a:rPr lang="sl-SI" sz="1200" b="1" dirty="0">
                <a:solidFill>
                  <a:srgbClr val="05ADB3"/>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3952373578"/>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4"/>
          <p:cNvSpPr txBox="1"/>
          <p:nvPr/>
        </p:nvSpPr>
        <p:spPr>
          <a:xfrm>
            <a:off x="133" y="2542284"/>
            <a:ext cx="12192000" cy="1181200"/>
          </a:xfrm>
          <a:prstGeom prst="rect">
            <a:avLst/>
          </a:prstGeom>
          <a:noFill/>
          <a:ln>
            <a:noFill/>
          </a:ln>
        </p:spPr>
        <p:txBody>
          <a:bodyPr spcFirstLastPara="1" wrap="square" lIns="121900" tIns="121900" rIns="121900" bIns="121900" anchor="t" anchorCtr="0">
            <a:noAutofit/>
          </a:bodyPr>
          <a:lstStyle/>
          <a:p>
            <a:pPr algn="ctr"/>
            <a:r>
              <a:rPr lang="sl-SI" sz="8000" b="1" dirty="0">
                <a:solidFill>
                  <a:schemeClr val="lt1"/>
                </a:solidFill>
                <a:latin typeface="Roboto Mono"/>
                <a:ea typeface="Roboto Mono"/>
                <a:cs typeface="Roboto Mono"/>
                <a:sym typeface="Roboto Mono"/>
              </a:rPr>
              <a:t>LIFE IP RESTART</a:t>
            </a:r>
            <a:r>
              <a:rPr lang="en" sz="8000" b="1" dirty="0">
                <a:solidFill>
                  <a:schemeClr val="lt1"/>
                </a:solidFill>
                <a:latin typeface="Roboto Mono"/>
                <a:ea typeface="Roboto Mono"/>
                <a:cs typeface="Roboto Mono"/>
                <a:sym typeface="Roboto Mono"/>
              </a:rPr>
              <a:t> </a:t>
            </a:r>
            <a:endParaRPr lang="sl-SI" sz="8000" b="1" dirty="0">
              <a:solidFill>
                <a:schemeClr val="lt1"/>
              </a:solidFill>
              <a:latin typeface="Roboto Mono"/>
              <a:ea typeface="Roboto Mono"/>
              <a:cs typeface="Roboto Mono"/>
              <a:sym typeface="Roboto Mono"/>
            </a:endParaRPr>
          </a:p>
          <a:p>
            <a:pPr algn="ctr"/>
            <a:r>
              <a:rPr lang="sl-SI" sz="2667" b="1" dirty="0">
                <a:solidFill>
                  <a:schemeClr val="lt1"/>
                </a:solidFill>
                <a:latin typeface="Roboto Mono"/>
                <a:ea typeface="Roboto Mono"/>
                <a:cs typeface="Roboto Mono"/>
                <a:sym typeface="Roboto Mono"/>
              </a:rPr>
              <a:t>Povečanje predelave odpadkov v koristne izdelke </a:t>
            </a:r>
          </a:p>
          <a:p>
            <a:pPr algn="ctr"/>
            <a:r>
              <a:rPr lang="sl-SI" sz="2667" b="1" dirty="0">
                <a:solidFill>
                  <a:schemeClr val="lt1"/>
                </a:solidFill>
                <a:latin typeface="Roboto Mono"/>
                <a:ea typeface="Roboto Mono"/>
                <a:cs typeface="Roboto Mono"/>
                <a:sym typeface="Roboto Mono"/>
              </a:rPr>
              <a:t>s pripravo okolja za krožno gospodarstvo v Sloveniji</a:t>
            </a:r>
          </a:p>
        </p:txBody>
      </p:sp>
      <p:sp>
        <p:nvSpPr>
          <p:cNvPr id="91" name="Google Shape;91;p14"/>
          <p:cNvSpPr txBox="1"/>
          <p:nvPr/>
        </p:nvSpPr>
        <p:spPr>
          <a:xfrm>
            <a:off x="3776800" y="6298400"/>
            <a:ext cx="4638400" cy="559600"/>
          </a:xfrm>
          <a:prstGeom prst="rect">
            <a:avLst/>
          </a:prstGeom>
          <a:noFill/>
          <a:ln>
            <a:noFill/>
          </a:ln>
        </p:spPr>
        <p:txBody>
          <a:bodyPr spcFirstLastPara="1" wrap="square" lIns="121900" tIns="121900" rIns="121900" bIns="121900" anchor="t" anchorCtr="0">
            <a:noAutofit/>
          </a:bodyPr>
          <a:lstStyle/>
          <a:p>
            <a:pPr algn="ctr"/>
            <a:r>
              <a:rPr lang="en" sz="1600" dirty="0">
                <a:solidFill>
                  <a:schemeClr val="lt1"/>
                </a:solidFill>
                <a:latin typeface="Roboto Mono"/>
                <a:ea typeface="Roboto Mono"/>
                <a:cs typeface="Roboto Mono"/>
                <a:sym typeface="Roboto Mono"/>
              </a:rPr>
              <a:t>Kraj // Datum</a:t>
            </a:r>
            <a:endParaRPr sz="1600" dirty="0">
              <a:solidFill>
                <a:schemeClr val="lt1"/>
              </a:solidFill>
              <a:latin typeface="Roboto Mono"/>
              <a:ea typeface="Roboto Mono"/>
              <a:cs typeface="Roboto Mono"/>
              <a:sym typeface="Roboto Mono"/>
            </a:endParaRPr>
          </a:p>
        </p:txBody>
      </p:sp>
      <p:sp>
        <p:nvSpPr>
          <p:cNvPr id="92" name="Google Shape;92;p14"/>
          <p:cNvSpPr txBox="1"/>
          <p:nvPr/>
        </p:nvSpPr>
        <p:spPr>
          <a:xfrm>
            <a:off x="4942967" y="5633133"/>
            <a:ext cx="18800" cy="31200"/>
          </a:xfrm>
          <a:prstGeom prst="rect">
            <a:avLst/>
          </a:prstGeom>
          <a:noFill/>
          <a:ln>
            <a:noFill/>
          </a:ln>
        </p:spPr>
        <p:txBody>
          <a:bodyPr spcFirstLastPara="1" wrap="square" lIns="121900" tIns="121900" rIns="121900" bIns="121900" anchor="t" anchorCtr="0">
            <a:noAutofit/>
          </a:bodyPr>
          <a:lstStyle/>
          <a:p>
            <a:endParaRPr sz="2400">
              <a:solidFill>
                <a:schemeClr val="dk2"/>
              </a:solidFill>
              <a:latin typeface="Georgia"/>
              <a:ea typeface="Georgia"/>
              <a:cs typeface="Georgia"/>
              <a:sym typeface="Georgia"/>
            </a:endParaRPr>
          </a:p>
        </p:txBody>
      </p:sp>
      <p:pic>
        <p:nvPicPr>
          <p:cNvPr id="94" name="Google Shape;94;p14"/>
          <p:cNvPicPr preferRelativeResize="0"/>
          <p:nvPr/>
        </p:nvPicPr>
        <p:blipFill>
          <a:blip r:embed="rId3">
            <a:alphaModFix/>
          </a:blip>
          <a:stretch>
            <a:fillRect/>
          </a:stretch>
        </p:blipFill>
        <p:spPr>
          <a:xfrm rot="-6092263">
            <a:off x="8182864" y="3684035"/>
            <a:ext cx="3736200" cy="41098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15"/>
          <p:cNvSpPr txBox="1">
            <a:spLocks noGrp="1"/>
          </p:cNvSpPr>
          <p:nvPr>
            <p:ph type="body" idx="1"/>
          </p:nvPr>
        </p:nvSpPr>
        <p:spPr>
          <a:xfrm>
            <a:off x="1144934" y="2046621"/>
            <a:ext cx="4669600" cy="4555200"/>
          </a:xfrm>
          <a:prstGeom prst="rect">
            <a:avLst/>
          </a:prstGeom>
        </p:spPr>
        <p:txBody>
          <a:bodyPr spcFirstLastPara="1" wrap="square" lIns="121900" tIns="121900" rIns="121900" bIns="121900" anchor="t" anchorCtr="0">
            <a:normAutofit/>
          </a:bodyPr>
          <a:lstStyle/>
          <a:p>
            <a:pPr marL="0" indent="0">
              <a:spcBef>
                <a:spcPts val="1467"/>
              </a:spcBef>
              <a:spcAft>
                <a:spcPts val="1600"/>
              </a:spcAft>
              <a:buNone/>
            </a:pPr>
            <a:r>
              <a:rPr lang="sl-SI" sz="2800" b="1" kern="0" dirty="0">
                <a:solidFill>
                  <a:srgbClr val="000000"/>
                </a:solidFill>
                <a:latin typeface="Roboto Mono"/>
                <a:ea typeface="Roboto Mono"/>
                <a:sym typeface="Roboto Mono"/>
              </a:rPr>
              <a:t>Projekt prispeva k uresničevanju ukrepov </a:t>
            </a:r>
            <a:br>
              <a:rPr lang="sl-SI" sz="2800" b="1" kern="0" dirty="0">
                <a:solidFill>
                  <a:srgbClr val="000000"/>
                </a:solidFill>
                <a:latin typeface="Roboto Mono"/>
                <a:ea typeface="Roboto Mono"/>
                <a:sym typeface="Roboto Mono"/>
              </a:rPr>
            </a:br>
            <a:r>
              <a:rPr lang="sl-SI" sz="2800" b="1" kern="0" dirty="0">
                <a:solidFill>
                  <a:srgbClr val="000000"/>
                </a:solidFill>
                <a:latin typeface="Roboto Mono"/>
                <a:ea typeface="Roboto Mono"/>
                <a:sym typeface="Roboto Mono"/>
              </a:rPr>
              <a:t>Operativnega programa  ravnanja z odpadki (OPRO)</a:t>
            </a:r>
            <a:endParaRPr lang="sl-SI" sz="2800" dirty="0"/>
          </a:p>
          <a:p>
            <a:pPr marL="0" indent="0">
              <a:spcBef>
                <a:spcPts val="1467"/>
              </a:spcBef>
              <a:spcAft>
                <a:spcPts val="1600"/>
              </a:spcAft>
              <a:buNone/>
            </a:pPr>
            <a:endParaRPr dirty="0"/>
          </a:p>
        </p:txBody>
      </p:sp>
      <p:pic>
        <p:nvPicPr>
          <p:cNvPr id="101" name="Google Shape;101;p15"/>
          <p:cNvPicPr preferRelativeResize="0"/>
          <p:nvPr/>
        </p:nvPicPr>
        <p:blipFill rotWithShape="1">
          <a:blip r:embed="rId3">
            <a:alphaModFix/>
          </a:blip>
          <a:srcRect l="12105" r="14795"/>
          <a:stretch/>
        </p:blipFill>
        <p:spPr>
          <a:xfrm>
            <a:off x="6377467" y="1798468"/>
            <a:ext cx="4018333" cy="3663833"/>
          </a:xfrm>
          <a:prstGeom prst="rect">
            <a:avLst/>
          </a:prstGeom>
          <a:noFill/>
          <a:ln>
            <a:noFill/>
          </a:ln>
        </p:spPr>
      </p:pic>
      <p:sp>
        <p:nvSpPr>
          <p:cNvPr id="3" name="Naslov 2">
            <a:extLst>
              <a:ext uri="{FF2B5EF4-FFF2-40B4-BE49-F238E27FC236}">
                <a16:creationId xmlns:a16="http://schemas.microsoft.com/office/drawing/2014/main" id="{5A99E42A-10C0-DFE9-489B-D5CA7FB7D9A7}"/>
              </a:ext>
            </a:extLst>
          </p:cNvPr>
          <p:cNvSpPr>
            <a:spLocks noGrp="1"/>
          </p:cNvSpPr>
          <p:nvPr>
            <p:ph type="title"/>
          </p:nvPr>
        </p:nvSpPr>
        <p:spPr>
          <a:xfrm>
            <a:off x="415600" y="1282817"/>
            <a:ext cx="11360800" cy="763600"/>
          </a:xfrm>
        </p:spPr>
        <p:txBody>
          <a:bodyPr>
            <a:normAutofit/>
          </a:bodyPr>
          <a:lstStyle/>
          <a:p>
            <a:r>
              <a:rPr lang="sl-SI" dirty="0">
                <a:solidFill>
                  <a:srgbClr val="0070C0"/>
                </a:solidFill>
              </a:rPr>
              <a:t>RESTART – ODPADEK ŠTEJE</a:t>
            </a:r>
          </a:p>
        </p:txBody>
      </p:sp>
      <p:sp>
        <p:nvSpPr>
          <p:cNvPr id="4" name="Google Shape;99;p15">
            <a:extLst>
              <a:ext uri="{FF2B5EF4-FFF2-40B4-BE49-F238E27FC236}">
                <a16:creationId xmlns:a16="http://schemas.microsoft.com/office/drawing/2014/main" id="{E3557F0E-EF5E-6A5C-159D-7299084E79F3}"/>
              </a:ext>
            </a:extLst>
          </p:cNvPr>
          <p:cNvSpPr txBox="1">
            <a:spLocks/>
          </p:cNvSpPr>
          <p:nvPr/>
        </p:nvSpPr>
        <p:spPr>
          <a:xfrm>
            <a:off x="1022191" y="5659525"/>
            <a:ext cx="11360800" cy="763600"/>
          </a:xfrm>
          <a:prstGeom prst="rect">
            <a:avLst/>
          </a:prstGeom>
          <a:noFill/>
          <a:ln>
            <a:noFill/>
          </a:ln>
        </p:spPr>
        <p:txBody>
          <a:bodyPr spcFirstLastPara="1" wrap="square" lIns="121900" tIns="121900" rIns="121900" bIns="121900"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oboto Mono"/>
              <a:buNone/>
              <a:defRPr sz="2800" b="1" i="0" u="none" strike="noStrike" cap="none">
                <a:solidFill>
                  <a:schemeClr val="dk1"/>
                </a:solidFill>
                <a:latin typeface="Roboto Mono"/>
                <a:ea typeface="Roboto Mono"/>
                <a:cs typeface="Roboto Mono"/>
                <a:sym typeface="Roboto Mon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sl-SI" sz="2667" dirty="0"/>
              <a:t>1.1.2022 – 31.12.2030, 17 MIO (10 mio prispevek EU)</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415601" y="1087008"/>
            <a:ext cx="3290127" cy="763600"/>
          </a:xfrm>
          <a:prstGeom prst="rect">
            <a:avLst/>
          </a:prstGeom>
        </p:spPr>
        <p:txBody>
          <a:bodyPr spcFirstLastPara="1" wrap="square" lIns="121900" tIns="121900" rIns="121900" bIns="121900" anchor="t" anchorCtr="0">
            <a:normAutofit/>
          </a:bodyPr>
          <a:lstStyle/>
          <a:p>
            <a:r>
              <a:rPr lang="sl-SI" dirty="0">
                <a:solidFill>
                  <a:srgbClr val="0070C0"/>
                </a:solidFill>
              </a:rPr>
              <a:t>Glavni cilj</a:t>
            </a:r>
            <a:endParaRPr dirty="0">
              <a:solidFill>
                <a:srgbClr val="0070C0"/>
              </a:solidFill>
            </a:endParaRPr>
          </a:p>
        </p:txBody>
      </p:sp>
      <p:sp>
        <p:nvSpPr>
          <p:cNvPr id="114" name="Google Shape;114;p17"/>
          <p:cNvSpPr txBox="1">
            <a:spLocks noGrp="1"/>
          </p:cNvSpPr>
          <p:nvPr>
            <p:ph type="body" idx="1"/>
          </p:nvPr>
        </p:nvSpPr>
        <p:spPr>
          <a:xfrm>
            <a:off x="415600" y="1536633"/>
            <a:ext cx="5333200" cy="4555200"/>
          </a:xfrm>
          <a:prstGeom prst="rect">
            <a:avLst/>
          </a:prstGeom>
        </p:spPr>
        <p:txBody>
          <a:bodyPr spcFirstLastPara="1" wrap="square" lIns="121900" tIns="121900" rIns="121900" bIns="121900" anchor="t" anchorCtr="0">
            <a:normAutofit/>
          </a:bodyPr>
          <a:lstStyle/>
          <a:p>
            <a:pPr marL="0" indent="0">
              <a:spcBef>
                <a:spcPts val="1467"/>
              </a:spcBef>
              <a:buClr>
                <a:schemeClr val="dk1"/>
              </a:buClr>
              <a:buSzPct val="100000"/>
              <a:buNone/>
            </a:pPr>
            <a:r>
              <a:rPr lang="sl-SI" dirty="0">
                <a:solidFill>
                  <a:schemeClr val="dk1"/>
                </a:solidFill>
                <a:latin typeface="Roboto Mono" panose="00000009000000000000" pitchFamily="49" charset="0"/>
                <a:ea typeface="Roboto Mono" panose="00000009000000000000" pitchFamily="49" charset="0"/>
                <a:cs typeface="Arial"/>
                <a:sym typeface="Arial"/>
              </a:rPr>
              <a:t>Uporabiti celovit </a:t>
            </a:r>
            <a:r>
              <a:rPr lang="sl-SI" b="1" dirty="0">
                <a:solidFill>
                  <a:schemeClr val="dk1"/>
                </a:solidFill>
                <a:latin typeface="Roboto Mono" panose="00000009000000000000" pitchFamily="49" charset="0"/>
                <a:ea typeface="Roboto Mono" panose="00000009000000000000" pitchFamily="49" charset="0"/>
                <a:cs typeface="Arial"/>
                <a:sym typeface="Arial"/>
              </a:rPr>
              <a:t>sklop komplementarnih tehničnih, digitalnih, </a:t>
            </a:r>
            <a:r>
              <a:rPr lang="sl-SI" b="1" dirty="0" err="1">
                <a:solidFill>
                  <a:schemeClr val="dk1"/>
                </a:solidFill>
                <a:latin typeface="Roboto Mono" panose="00000009000000000000" pitchFamily="49" charset="0"/>
                <a:ea typeface="Roboto Mono" panose="00000009000000000000" pitchFamily="49" charset="0"/>
                <a:cs typeface="Arial"/>
                <a:sym typeface="Arial"/>
              </a:rPr>
              <a:t>okoljskih</a:t>
            </a:r>
            <a:r>
              <a:rPr lang="sl-SI" b="1" dirty="0">
                <a:solidFill>
                  <a:schemeClr val="dk1"/>
                </a:solidFill>
                <a:latin typeface="Roboto Mono" panose="00000009000000000000" pitchFamily="49" charset="0"/>
                <a:ea typeface="Roboto Mono" panose="00000009000000000000" pitchFamily="49" charset="0"/>
                <a:cs typeface="Arial"/>
                <a:sym typeface="Arial"/>
              </a:rPr>
              <a:t> in socialnih krožnih rešitev, s čimer povečujemo potencial OPRO</a:t>
            </a:r>
            <a:r>
              <a:rPr lang="sl-SI" dirty="0">
                <a:solidFill>
                  <a:schemeClr val="dk1"/>
                </a:solidFill>
                <a:latin typeface="Roboto Mono" panose="00000009000000000000" pitchFamily="49" charset="0"/>
                <a:ea typeface="Roboto Mono" panose="00000009000000000000" pitchFamily="49" charset="0"/>
                <a:cs typeface="Arial"/>
                <a:sym typeface="Arial"/>
              </a:rPr>
              <a:t>: </a:t>
            </a:r>
          </a:p>
          <a:p>
            <a:pPr marL="990575" lvl="1" indent="-380990">
              <a:spcBef>
                <a:spcPts val="1467"/>
              </a:spcBef>
              <a:buClr>
                <a:schemeClr val="dk1"/>
              </a:buClr>
              <a:buSzPct val="100000"/>
            </a:pPr>
            <a:r>
              <a:rPr lang="sl-SI" dirty="0">
                <a:solidFill>
                  <a:schemeClr val="dk1"/>
                </a:solidFill>
                <a:latin typeface="Roboto Mono" panose="00000009000000000000" pitchFamily="49" charset="0"/>
                <a:ea typeface="Roboto Mono" panose="00000009000000000000" pitchFamily="49" charset="0"/>
                <a:cs typeface="Arial"/>
                <a:sym typeface="Arial"/>
              </a:rPr>
              <a:t>za doseganje večje snovne samozadostnosti in </a:t>
            </a:r>
          </a:p>
          <a:p>
            <a:pPr marL="990575" lvl="1" indent="-380990">
              <a:spcBef>
                <a:spcPts val="1467"/>
              </a:spcBef>
              <a:buClr>
                <a:schemeClr val="dk1"/>
              </a:buClr>
              <a:buSzPct val="100000"/>
            </a:pPr>
            <a:r>
              <a:rPr lang="sl-SI" dirty="0">
                <a:solidFill>
                  <a:schemeClr val="dk1"/>
                </a:solidFill>
                <a:latin typeface="Roboto Mono" panose="00000009000000000000" pitchFamily="49" charset="0"/>
                <a:ea typeface="Roboto Mono" panose="00000009000000000000" pitchFamily="49" charset="0"/>
                <a:cs typeface="Arial"/>
                <a:sym typeface="Arial"/>
              </a:rPr>
              <a:t>za povečanje krožnega donosa v sektorju odpadkov za pridobivanje virov.</a:t>
            </a:r>
          </a:p>
          <a:p>
            <a:pPr marL="0" indent="0">
              <a:spcAft>
                <a:spcPts val="1600"/>
              </a:spcAft>
              <a:buNone/>
            </a:pPr>
            <a:endParaRPr dirty="0"/>
          </a:p>
        </p:txBody>
      </p:sp>
      <p:sp>
        <p:nvSpPr>
          <p:cNvPr id="115" name="Google Shape;115;p17"/>
          <p:cNvSpPr txBox="1">
            <a:spLocks noGrp="1"/>
          </p:cNvSpPr>
          <p:nvPr>
            <p:ph type="body" idx="2"/>
          </p:nvPr>
        </p:nvSpPr>
        <p:spPr>
          <a:xfrm>
            <a:off x="6018084" y="1529767"/>
            <a:ext cx="4002400" cy="4555200"/>
          </a:xfrm>
          <a:prstGeom prst="rect">
            <a:avLst/>
          </a:prstGeom>
        </p:spPr>
        <p:txBody>
          <a:bodyPr spcFirstLastPara="1" wrap="square" lIns="121900" tIns="121900" rIns="121900" bIns="121900" anchor="t" anchorCtr="0">
            <a:normAutofit lnSpcReduction="10000"/>
          </a:bodyPr>
          <a:lstStyle/>
          <a:p>
            <a:pPr marL="304792" indent="-304792">
              <a:buFont typeface="+mj-lt"/>
              <a:buAutoNum type="arabicPeriod"/>
            </a:pPr>
            <a:r>
              <a:rPr lang="sl-SI" dirty="0">
                <a:solidFill>
                  <a:schemeClr val="dk1"/>
                </a:solidFill>
                <a:latin typeface="Roboto Mono" panose="00000009000000000000" pitchFamily="49" charset="0"/>
                <a:ea typeface="Roboto Mono" panose="00000009000000000000" pitchFamily="49" charset="0"/>
                <a:cs typeface="Arial"/>
                <a:sym typeface="Arial"/>
              </a:rPr>
              <a:t>Zagotoviti </a:t>
            </a:r>
            <a:r>
              <a:rPr lang="sl-SI" b="1" dirty="0">
                <a:solidFill>
                  <a:schemeClr val="dk1"/>
                </a:solidFill>
                <a:latin typeface="Roboto Mono" panose="00000009000000000000" pitchFamily="49" charset="0"/>
                <a:ea typeface="Roboto Mono" panose="00000009000000000000" pitchFamily="49" charset="0"/>
                <a:cs typeface="Arial"/>
                <a:sym typeface="Arial"/>
              </a:rPr>
              <a:t>stalen mehanizem </a:t>
            </a:r>
            <a:r>
              <a:rPr lang="sl-SI" dirty="0">
                <a:solidFill>
                  <a:schemeClr val="dk1"/>
                </a:solidFill>
                <a:latin typeface="Roboto Mono" panose="00000009000000000000" pitchFamily="49" charset="0"/>
                <a:ea typeface="Roboto Mono" panose="00000009000000000000" pitchFamily="49" charset="0"/>
                <a:cs typeface="Arial"/>
                <a:sym typeface="Arial"/>
              </a:rPr>
              <a:t>za ocenjevanje OPRO, njegovo stalno izboljševanje in uresničevanje ukrepov.</a:t>
            </a:r>
          </a:p>
          <a:p>
            <a:pPr marL="304792" indent="-304792">
              <a:buFont typeface="+mj-lt"/>
              <a:buAutoNum type="arabicPeriod"/>
            </a:pPr>
            <a:endParaRPr lang="sl-SI" dirty="0">
              <a:solidFill>
                <a:schemeClr val="dk1"/>
              </a:solidFill>
              <a:latin typeface="Roboto Mono" panose="00000009000000000000" pitchFamily="49" charset="0"/>
              <a:ea typeface="Roboto Mono" panose="00000009000000000000" pitchFamily="49" charset="0"/>
              <a:cs typeface="Arial"/>
              <a:sym typeface="Arial"/>
            </a:endParaRPr>
          </a:p>
          <a:p>
            <a:pPr marL="304792" indent="-304792">
              <a:buFont typeface="+mj-lt"/>
              <a:buAutoNum type="arabicPeriod"/>
            </a:pPr>
            <a:r>
              <a:rPr lang="sl-SI" dirty="0">
                <a:solidFill>
                  <a:schemeClr val="dk1"/>
                </a:solidFill>
                <a:latin typeface="Roboto Mono" panose="00000009000000000000" pitchFamily="49" charset="0"/>
                <a:ea typeface="Roboto Mono" panose="00000009000000000000" pitchFamily="49" charset="0"/>
                <a:cs typeface="Arial"/>
                <a:sym typeface="Arial"/>
              </a:rPr>
              <a:t>Prikazati </a:t>
            </a:r>
            <a:r>
              <a:rPr lang="sl-SI" b="1" dirty="0">
                <a:solidFill>
                  <a:schemeClr val="dk1"/>
                </a:solidFill>
                <a:latin typeface="Roboto Mono" panose="00000009000000000000" pitchFamily="49" charset="0"/>
                <a:ea typeface="Roboto Mono" panose="00000009000000000000" pitchFamily="49" charset="0"/>
                <a:cs typeface="Arial"/>
                <a:sym typeface="Arial"/>
              </a:rPr>
              <a:t>6 pilotnih krožnih rešitev </a:t>
            </a:r>
            <a:r>
              <a:rPr lang="sl-SI" dirty="0">
                <a:solidFill>
                  <a:schemeClr val="dk1"/>
                </a:solidFill>
                <a:latin typeface="Roboto Mono" panose="00000009000000000000" pitchFamily="49" charset="0"/>
                <a:ea typeface="Roboto Mono" panose="00000009000000000000" pitchFamily="49" charset="0"/>
                <a:cs typeface="Arial"/>
                <a:sym typeface="Arial"/>
              </a:rPr>
              <a:t>za več najbolj problematičnih in obsežnih tokov odpadkov (gradbeni, rudarski, blato iz KČN, mulj).</a:t>
            </a:r>
          </a:p>
          <a:p>
            <a:pPr marL="304792" indent="-304792">
              <a:buFont typeface="+mj-lt"/>
              <a:buAutoNum type="arabicPeriod"/>
            </a:pPr>
            <a:endParaRPr lang="sl-SI" dirty="0">
              <a:solidFill>
                <a:schemeClr val="dk1"/>
              </a:solidFill>
              <a:latin typeface="Roboto Mono" panose="00000009000000000000" pitchFamily="49" charset="0"/>
              <a:ea typeface="Roboto Mono" panose="00000009000000000000" pitchFamily="49" charset="0"/>
              <a:cs typeface="Arial"/>
              <a:sym typeface="Arial"/>
            </a:endParaRPr>
          </a:p>
          <a:p>
            <a:pPr marL="304792" indent="-304792">
              <a:buFont typeface="+mj-lt"/>
              <a:buAutoNum type="arabicPeriod"/>
            </a:pPr>
            <a:r>
              <a:rPr lang="sl-SI" dirty="0">
                <a:solidFill>
                  <a:schemeClr val="dk1"/>
                </a:solidFill>
                <a:latin typeface="Roboto Mono" panose="00000009000000000000" pitchFamily="49" charset="0"/>
                <a:ea typeface="Roboto Mono" panose="00000009000000000000" pitchFamily="49" charset="0"/>
                <a:cs typeface="Arial"/>
                <a:sym typeface="Arial"/>
              </a:rPr>
              <a:t>Zagotoviti </a:t>
            </a:r>
            <a:r>
              <a:rPr lang="sl-SI" b="1" dirty="0">
                <a:solidFill>
                  <a:schemeClr val="dk1"/>
                </a:solidFill>
                <a:latin typeface="Roboto Mono" panose="00000009000000000000" pitchFamily="49" charset="0"/>
                <a:ea typeface="Roboto Mono" panose="00000009000000000000" pitchFamily="49" charset="0"/>
                <a:cs typeface="Arial"/>
                <a:sym typeface="Arial"/>
              </a:rPr>
              <a:t>širšo uporabo </a:t>
            </a:r>
            <a:r>
              <a:rPr lang="sl-SI" dirty="0">
                <a:solidFill>
                  <a:schemeClr val="dk1"/>
                </a:solidFill>
                <a:latin typeface="Roboto Mono" panose="00000009000000000000" pitchFamily="49" charset="0"/>
                <a:ea typeface="Roboto Mono" panose="00000009000000000000" pitchFamily="49" charset="0"/>
                <a:cs typeface="Arial"/>
                <a:sym typeface="Arial"/>
              </a:rPr>
              <a:t>najboljših razpoložljivih rešitev.</a:t>
            </a:r>
          </a:p>
          <a:p>
            <a:pPr marL="0" indent="0">
              <a:spcBef>
                <a:spcPts val="1467"/>
              </a:spcBef>
              <a:buClr>
                <a:schemeClr val="dk1"/>
              </a:buClr>
              <a:buSzPts val="1100"/>
              <a:buNone/>
            </a:pPr>
            <a:endParaRPr sz="1467" dirty="0">
              <a:solidFill>
                <a:schemeClr val="dk1"/>
              </a:solidFill>
              <a:latin typeface="Arial"/>
              <a:ea typeface="Arial"/>
              <a:cs typeface="Arial"/>
              <a:sym typeface="Arial"/>
            </a:endParaRPr>
          </a:p>
          <a:p>
            <a:pPr marL="0" indent="0">
              <a:spcAft>
                <a:spcPts val="1600"/>
              </a:spcAft>
              <a:buNone/>
            </a:pPr>
            <a:endParaRPr dirty="0"/>
          </a:p>
        </p:txBody>
      </p:sp>
      <p:sp>
        <p:nvSpPr>
          <p:cNvPr id="2" name="Google Shape;113;p17">
            <a:extLst>
              <a:ext uri="{FF2B5EF4-FFF2-40B4-BE49-F238E27FC236}">
                <a16:creationId xmlns:a16="http://schemas.microsoft.com/office/drawing/2014/main" id="{DAB9C387-97BD-5539-FCD3-7C989CEA8F46}"/>
              </a:ext>
            </a:extLst>
          </p:cNvPr>
          <p:cNvSpPr txBox="1">
            <a:spLocks/>
          </p:cNvSpPr>
          <p:nvPr/>
        </p:nvSpPr>
        <p:spPr>
          <a:xfrm>
            <a:off x="6096001" y="1087008"/>
            <a:ext cx="3290127" cy="763600"/>
          </a:xfrm>
          <a:prstGeom prst="rect">
            <a:avLst/>
          </a:prstGeom>
          <a:noFill/>
          <a:ln>
            <a:noFill/>
          </a:ln>
        </p:spPr>
        <p:txBody>
          <a:bodyPr spcFirstLastPara="1" wrap="square" lIns="121900" tIns="121900" rIns="121900" bIns="121900" anchor="t" anchorCtr="0">
            <a:normAutofit fontScale="60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oboto Mono"/>
              <a:buNone/>
              <a:defRPr sz="2800" b="1" i="0" u="none" strike="noStrike" cap="none">
                <a:solidFill>
                  <a:schemeClr val="dk1"/>
                </a:solidFill>
                <a:latin typeface="Roboto Mono"/>
                <a:ea typeface="Roboto Mono"/>
                <a:cs typeface="Roboto Mono"/>
                <a:sym typeface="Roboto Mon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sl-SI" sz="3733" dirty="0">
                <a:solidFill>
                  <a:srgbClr val="0070C0"/>
                </a:solidFill>
              </a:rPr>
              <a:t>Specifični cilji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661687" y="953127"/>
            <a:ext cx="8490400" cy="5454400"/>
          </a:xfrm>
          <a:prstGeom prst="rect">
            <a:avLst/>
          </a:prstGeom>
        </p:spPr>
        <p:txBody>
          <a:bodyPr spcFirstLastPara="1" wrap="square" lIns="121900" tIns="121900" rIns="121900" bIns="121900" anchor="ctr" anchorCtr="0">
            <a:normAutofit/>
          </a:bodyPr>
          <a:lstStyle/>
          <a:p>
            <a:r>
              <a:rPr lang="sl-SI" sz="1733" dirty="0">
                <a:solidFill>
                  <a:srgbClr val="0070C0"/>
                </a:solidFill>
                <a:latin typeface="Roboto Mono" panose="00000009000000000000" pitchFamily="49" charset="0"/>
                <a:ea typeface="Roboto Mono" panose="00000009000000000000" pitchFamily="49" charset="0"/>
              </a:rPr>
              <a:t>Koordinator projekta</a:t>
            </a:r>
            <a:br>
              <a:rPr lang="sl-SI" sz="1733" dirty="0">
                <a:latin typeface="Roboto Mono" panose="00000009000000000000" pitchFamily="49" charset="0"/>
                <a:ea typeface="Roboto Mono" panose="00000009000000000000" pitchFamily="49" charset="0"/>
              </a:rPr>
            </a:br>
            <a:r>
              <a:rPr lang="sl-SI" sz="1733" dirty="0">
                <a:latin typeface="Roboto Mono" panose="00000009000000000000" pitchFamily="49" charset="0"/>
                <a:ea typeface="Roboto Mono" panose="00000009000000000000" pitchFamily="49" charset="0"/>
              </a:rPr>
              <a:t>1. Ministrstvo za okolje, podnebje in energijo Republike Slovenije</a:t>
            </a:r>
            <a:br>
              <a:rPr lang="sl-SI" sz="1733" dirty="0">
                <a:latin typeface="Roboto Mono" panose="00000009000000000000" pitchFamily="49" charset="0"/>
                <a:ea typeface="Roboto Mono" panose="00000009000000000000" pitchFamily="49" charset="0"/>
              </a:rPr>
            </a:br>
            <a:br>
              <a:rPr lang="sl-SI" sz="1733" dirty="0">
                <a:latin typeface="Roboto Mono" panose="00000009000000000000" pitchFamily="49" charset="0"/>
                <a:ea typeface="Roboto Mono" panose="00000009000000000000" pitchFamily="49" charset="0"/>
              </a:rPr>
            </a:br>
            <a:r>
              <a:rPr lang="sl-SI" sz="1733" dirty="0">
                <a:solidFill>
                  <a:srgbClr val="0070C0"/>
                </a:solidFill>
                <a:latin typeface="Roboto Mono" panose="00000009000000000000" pitchFamily="49" charset="0"/>
                <a:ea typeface="Roboto Mono" panose="00000009000000000000" pitchFamily="49" charset="0"/>
              </a:rPr>
              <a:t>Partnerji pri projektu</a:t>
            </a:r>
            <a:br>
              <a:rPr lang="sl-SI" sz="1733" dirty="0">
                <a:solidFill>
                  <a:srgbClr val="00B050"/>
                </a:solidFill>
                <a:latin typeface="Roboto Mono" panose="00000009000000000000" pitchFamily="49" charset="0"/>
                <a:ea typeface="Roboto Mono" panose="00000009000000000000" pitchFamily="49" charset="0"/>
              </a:rPr>
            </a:br>
            <a:r>
              <a:rPr lang="sl-SI" sz="1733" dirty="0">
                <a:latin typeface="Roboto Mono" panose="00000009000000000000" pitchFamily="49" charset="0"/>
                <a:ea typeface="Roboto Mono" panose="00000009000000000000" pitchFamily="49" charset="0"/>
              </a:rPr>
              <a:t>2. Zavod za gradbeništvo (ZAG)</a:t>
            </a:r>
            <a:br>
              <a:rPr lang="sl-SI" sz="1733" dirty="0">
                <a:latin typeface="Roboto Mono" panose="00000009000000000000" pitchFamily="49" charset="0"/>
                <a:ea typeface="Roboto Mono" panose="00000009000000000000" pitchFamily="49" charset="0"/>
              </a:rPr>
            </a:br>
            <a:r>
              <a:rPr lang="sl-SI" sz="1733" dirty="0">
                <a:latin typeface="Roboto Mono" panose="00000009000000000000" pitchFamily="49" charset="0"/>
                <a:ea typeface="Roboto Mono" panose="00000009000000000000" pitchFamily="49" charset="0"/>
              </a:rPr>
              <a:t>3. Dravske elektrarne Maribor d.o.o. (DEM)</a:t>
            </a:r>
            <a:br>
              <a:rPr lang="sl-SI" sz="1733" dirty="0">
                <a:latin typeface="Roboto Mono" panose="00000009000000000000" pitchFamily="49" charset="0"/>
                <a:ea typeface="Roboto Mono" panose="00000009000000000000" pitchFamily="49" charset="0"/>
              </a:rPr>
            </a:br>
            <a:r>
              <a:rPr lang="sl-SI" sz="1733" dirty="0">
                <a:latin typeface="Roboto Mono" panose="00000009000000000000" pitchFamily="49" charset="0"/>
                <a:ea typeface="Roboto Mono" panose="00000009000000000000" pitchFamily="49" charset="0"/>
              </a:rPr>
              <a:t>4. SOL.LEX.SUS</a:t>
            </a:r>
            <a:br>
              <a:rPr lang="sl-SI" sz="1733" dirty="0">
                <a:latin typeface="Roboto Mono" panose="00000009000000000000" pitchFamily="49" charset="0"/>
                <a:ea typeface="Roboto Mono" panose="00000009000000000000" pitchFamily="49" charset="0"/>
              </a:rPr>
            </a:br>
            <a:r>
              <a:rPr lang="sl-SI" sz="1733" dirty="0">
                <a:latin typeface="Roboto Mono" panose="00000009000000000000" pitchFamily="49" charset="0"/>
                <a:ea typeface="Roboto Mono" panose="00000009000000000000" pitchFamily="49" charset="0"/>
              </a:rPr>
              <a:t>5. Univerza v Ljubljani, Fakulteta za biologijo (UL)</a:t>
            </a:r>
            <a:br>
              <a:rPr lang="sl-SI" sz="1733" dirty="0">
                <a:latin typeface="Roboto Mono" panose="00000009000000000000" pitchFamily="49" charset="0"/>
                <a:ea typeface="Roboto Mono" panose="00000009000000000000" pitchFamily="49" charset="0"/>
              </a:rPr>
            </a:br>
            <a:r>
              <a:rPr lang="sl-SI" sz="1733" dirty="0">
                <a:latin typeface="Roboto Mono" panose="00000009000000000000" pitchFamily="49" charset="0"/>
                <a:ea typeface="Roboto Mono" panose="00000009000000000000" pitchFamily="49" charset="0"/>
              </a:rPr>
              <a:t>6. </a:t>
            </a:r>
            <a:r>
              <a:rPr lang="sl-SI" sz="1733" dirty="0" err="1">
                <a:latin typeface="Roboto Mono" panose="00000009000000000000" pitchFamily="49" charset="0"/>
                <a:ea typeface="Roboto Mono" panose="00000009000000000000" pitchFamily="49" charset="0"/>
              </a:rPr>
              <a:t>Result</a:t>
            </a:r>
            <a:r>
              <a:rPr lang="sl-SI" sz="1733" dirty="0">
                <a:latin typeface="Roboto Mono" panose="00000009000000000000" pitchFamily="49" charset="0"/>
                <a:ea typeface="Roboto Mono" panose="00000009000000000000" pitchFamily="49" charset="0"/>
              </a:rPr>
              <a:t> d.o.o. (RES)</a:t>
            </a:r>
            <a:br>
              <a:rPr lang="sl-SI" sz="1733" dirty="0">
                <a:latin typeface="Roboto Mono" panose="00000009000000000000" pitchFamily="49" charset="0"/>
                <a:ea typeface="Roboto Mono" panose="00000009000000000000" pitchFamily="49" charset="0"/>
              </a:rPr>
            </a:br>
            <a:r>
              <a:rPr lang="sl-SI" sz="1733" dirty="0">
                <a:latin typeface="Roboto Mono" panose="00000009000000000000" pitchFamily="49" charset="0"/>
                <a:ea typeface="Roboto Mono" panose="00000009000000000000" pitchFamily="49" charset="0"/>
              </a:rPr>
              <a:t>7. </a:t>
            </a:r>
            <a:r>
              <a:rPr lang="sl-SI" sz="1733" dirty="0" err="1">
                <a:latin typeface="Roboto Mono" panose="00000009000000000000" pitchFamily="49" charset="0"/>
                <a:ea typeface="Roboto Mono" panose="00000009000000000000" pitchFamily="49" charset="0"/>
              </a:rPr>
              <a:t>Georudeko</a:t>
            </a:r>
            <a:r>
              <a:rPr lang="sl-SI" sz="1733" dirty="0">
                <a:latin typeface="Roboto Mono" panose="00000009000000000000" pitchFamily="49" charset="0"/>
                <a:ea typeface="Roboto Mono" panose="00000009000000000000" pitchFamily="49" charset="0"/>
              </a:rPr>
              <a:t> d.o.o. (GRE)</a:t>
            </a:r>
            <a:br>
              <a:rPr lang="sl-SI" sz="1733" dirty="0">
                <a:latin typeface="Roboto Mono" panose="00000009000000000000" pitchFamily="49" charset="0"/>
                <a:ea typeface="Roboto Mono" panose="00000009000000000000" pitchFamily="49" charset="0"/>
              </a:rPr>
            </a:br>
            <a:r>
              <a:rPr lang="sl-SI" sz="1733" dirty="0">
                <a:latin typeface="Roboto Mono" panose="00000009000000000000" pitchFamily="49" charset="0"/>
                <a:ea typeface="Roboto Mono" panose="00000009000000000000" pitchFamily="49" charset="0"/>
              </a:rPr>
              <a:t>8. Gospodarska zbornica Slovenije (GZS)</a:t>
            </a:r>
            <a:br>
              <a:rPr lang="sl-SI" sz="1733" dirty="0">
                <a:latin typeface="Roboto Mono" panose="00000009000000000000" pitchFamily="49" charset="0"/>
                <a:ea typeface="Roboto Mono" panose="00000009000000000000" pitchFamily="49" charset="0"/>
              </a:rPr>
            </a:br>
            <a:r>
              <a:rPr lang="sl-SI" sz="1733" dirty="0">
                <a:latin typeface="Roboto Mono" panose="00000009000000000000" pitchFamily="49" charset="0"/>
                <a:ea typeface="Roboto Mono" panose="00000009000000000000" pitchFamily="49" charset="0"/>
              </a:rPr>
              <a:t>9. </a:t>
            </a:r>
            <a:r>
              <a:rPr lang="sl-SI" sz="1733" dirty="0" err="1">
                <a:latin typeface="Roboto Mono" panose="00000009000000000000" pitchFamily="49" charset="0"/>
                <a:ea typeface="Roboto Mono" panose="00000009000000000000" pitchFamily="49" charset="0"/>
              </a:rPr>
              <a:t>Deltaplan</a:t>
            </a:r>
            <a:r>
              <a:rPr lang="sl-SI" sz="1733" dirty="0">
                <a:latin typeface="Roboto Mono" panose="00000009000000000000" pitchFamily="49" charset="0"/>
                <a:ea typeface="Roboto Mono" panose="00000009000000000000" pitchFamily="49" charset="0"/>
              </a:rPr>
              <a:t> d.o.o.</a:t>
            </a:r>
            <a:br>
              <a:rPr lang="sl-SI" sz="1733" dirty="0">
                <a:latin typeface="Roboto Mono" panose="00000009000000000000" pitchFamily="49" charset="0"/>
                <a:ea typeface="Roboto Mono" panose="00000009000000000000" pitchFamily="49" charset="0"/>
              </a:rPr>
            </a:br>
            <a:r>
              <a:rPr lang="sl-SI" sz="1733" dirty="0">
                <a:latin typeface="Roboto Mono" panose="00000009000000000000" pitchFamily="49" charset="0"/>
                <a:ea typeface="Roboto Mono" panose="00000009000000000000" pitchFamily="49" charset="0"/>
              </a:rPr>
              <a:t>10. </a:t>
            </a:r>
            <a:r>
              <a:rPr lang="sl-SI" sz="1733" dirty="0" err="1">
                <a:latin typeface="Roboto Mono" panose="00000009000000000000" pitchFamily="49" charset="0"/>
                <a:ea typeface="Roboto Mono" panose="00000009000000000000" pitchFamily="49" charset="0"/>
              </a:rPr>
              <a:t>Nerinvest</a:t>
            </a:r>
            <a:r>
              <a:rPr lang="sl-SI" sz="1733" dirty="0">
                <a:latin typeface="Roboto Mono" panose="00000009000000000000" pitchFamily="49" charset="0"/>
                <a:ea typeface="Roboto Mono" panose="00000009000000000000" pitchFamily="49" charset="0"/>
              </a:rPr>
              <a:t> d.o.o.</a:t>
            </a:r>
            <a:br>
              <a:rPr lang="sl-SI" sz="1733" dirty="0">
                <a:latin typeface="Roboto Mono" panose="00000009000000000000" pitchFamily="49" charset="0"/>
                <a:ea typeface="Roboto Mono" panose="00000009000000000000" pitchFamily="49" charset="0"/>
              </a:rPr>
            </a:br>
            <a:r>
              <a:rPr lang="sl-SI" sz="1733" dirty="0">
                <a:latin typeface="Roboto Mono" panose="00000009000000000000" pitchFamily="49" charset="0"/>
                <a:ea typeface="Roboto Mono" panose="00000009000000000000" pitchFamily="49" charset="0"/>
              </a:rPr>
              <a:t>11. RGP d.o.o.</a:t>
            </a:r>
            <a:br>
              <a:rPr lang="sl-SI" sz="1733" dirty="0">
                <a:latin typeface="Roboto Mono" panose="00000009000000000000" pitchFamily="49" charset="0"/>
                <a:ea typeface="Roboto Mono" panose="00000009000000000000" pitchFamily="49" charset="0"/>
              </a:rPr>
            </a:br>
            <a:r>
              <a:rPr lang="sl-SI" sz="1733" dirty="0">
                <a:latin typeface="Roboto Mono" panose="00000009000000000000" pitchFamily="49" charset="0"/>
                <a:ea typeface="Roboto Mono" panose="00000009000000000000" pitchFamily="49" charset="0"/>
              </a:rPr>
              <a:t>12. Hidroinštitut</a:t>
            </a:r>
            <a:br>
              <a:rPr lang="sl-SI" sz="1733" dirty="0">
                <a:latin typeface="Roboto Mono" panose="00000009000000000000" pitchFamily="49" charset="0"/>
                <a:ea typeface="Roboto Mono" panose="00000009000000000000" pitchFamily="49" charset="0"/>
              </a:rPr>
            </a:br>
            <a:r>
              <a:rPr lang="sl-SI" sz="1733" dirty="0">
                <a:latin typeface="Roboto Mono" panose="00000009000000000000" pitchFamily="49" charset="0"/>
                <a:ea typeface="Roboto Mono" panose="00000009000000000000" pitchFamily="49" charset="0"/>
              </a:rPr>
              <a:t>13. Nigrad d.o.o.</a:t>
            </a:r>
            <a:br>
              <a:rPr lang="sl-SI" sz="1733" dirty="0">
                <a:latin typeface="Roboto Mono" panose="00000009000000000000" pitchFamily="49" charset="0"/>
                <a:ea typeface="Roboto Mono" panose="00000009000000000000" pitchFamily="49" charset="0"/>
              </a:rPr>
            </a:br>
            <a:r>
              <a:rPr lang="sl-SI" sz="1733" dirty="0">
                <a:latin typeface="Roboto Mono" panose="00000009000000000000" pitchFamily="49" charset="0"/>
                <a:ea typeface="Roboto Mono" panose="00000009000000000000" pitchFamily="49" charset="0"/>
              </a:rPr>
              <a:t>14. Inštitut Jožef Stefan (JSI)</a:t>
            </a:r>
            <a:br>
              <a:rPr lang="sl-SI" sz="1733" dirty="0">
                <a:latin typeface="Roboto Mono" panose="00000009000000000000" pitchFamily="49" charset="0"/>
                <a:ea typeface="Roboto Mono" panose="00000009000000000000" pitchFamily="49" charset="0"/>
              </a:rPr>
            </a:br>
            <a:r>
              <a:rPr lang="sl-SI" sz="1733" dirty="0">
                <a:latin typeface="Roboto Mono" panose="00000009000000000000" pitchFamily="49" charset="0"/>
                <a:ea typeface="Roboto Mono" panose="00000009000000000000" pitchFamily="49" charset="0"/>
              </a:rPr>
              <a:t>15. Geološki zavod Slovenije (</a:t>
            </a:r>
            <a:r>
              <a:rPr lang="sl-SI" sz="1733" dirty="0" err="1">
                <a:latin typeface="Roboto Mono" panose="00000009000000000000" pitchFamily="49" charset="0"/>
                <a:ea typeface="Roboto Mono" panose="00000009000000000000" pitchFamily="49" charset="0"/>
              </a:rPr>
              <a:t>GeoZS</a:t>
            </a:r>
            <a:r>
              <a:rPr lang="sl-SI" sz="1733" dirty="0">
                <a:latin typeface="Roboto Mono" panose="00000009000000000000" pitchFamily="49" charset="0"/>
                <a:ea typeface="Roboto Mono" panose="00000009000000000000" pitchFamily="49" charset="0"/>
              </a:rPr>
              <a:t>)</a:t>
            </a:r>
            <a:br>
              <a:rPr lang="sl-SI" sz="1733" dirty="0">
                <a:latin typeface="Roboto Mono" panose="00000009000000000000" pitchFamily="49" charset="0"/>
                <a:ea typeface="Roboto Mono" panose="00000009000000000000" pitchFamily="49" charset="0"/>
              </a:rPr>
            </a:br>
            <a:r>
              <a:rPr lang="sl-SI" sz="1733" dirty="0">
                <a:latin typeface="Roboto Mono" panose="00000009000000000000" pitchFamily="49" charset="0"/>
                <a:ea typeface="Roboto Mono" panose="00000009000000000000" pitchFamily="49" charset="0"/>
              </a:rPr>
              <a:t>16. CEROP d.o.o.</a:t>
            </a:r>
            <a:br>
              <a:rPr lang="sl-SI" sz="1733" dirty="0">
                <a:latin typeface="Roboto Mono" panose="00000009000000000000" pitchFamily="49" charset="0"/>
                <a:ea typeface="Roboto Mono" panose="00000009000000000000" pitchFamily="49" charset="0"/>
              </a:rPr>
            </a:br>
            <a:endParaRPr sz="1733" dirty="0">
              <a:latin typeface="Roboto Mono" panose="00000009000000000000" pitchFamily="49" charset="0"/>
              <a:ea typeface="Roboto Mono" panose="00000009000000000000" pitchFamily="49"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a:extLst>
              <a:ext uri="{FF2B5EF4-FFF2-40B4-BE49-F238E27FC236}">
                <a16:creationId xmlns:a16="http://schemas.microsoft.com/office/drawing/2014/main" id="{19767447-C8F9-FFFE-B5FE-8B318C6FF35A}"/>
              </a:ext>
            </a:extLst>
          </p:cNvPr>
          <p:cNvSpPr>
            <a:spLocks noGrp="1"/>
          </p:cNvSpPr>
          <p:nvPr>
            <p:ph idx="1"/>
          </p:nvPr>
        </p:nvSpPr>
        <p:spPr>
          <a:xfrm>
            <a:off x="5087936" y="709126"/>
            <a:ext cx="6054274" cy="4411239"/>
          </a:xfrm>
        </p:spPr>
        <p:txBody>
          <a:bodyPr>
            <a:normAutofit fontScale="92500" lnSpcReduction="10000"/>
          </a:bodyPr>
          <a:lstStyle/>
          <a:p>
            <a:endParaRPr lang="sl-SI" sz="1600" dirty="0">
              <a:latin typeface="Calibri" panose="020F0502020204030204" pitchFamily="34" charset="0"/>
              <a:ea typeface="Calibri" panose="020F0502020204030204" pitchFamily="34" charset="0"/>
              <a:cs typeface="Times New Roman" panose="02020603050405020304" pitchFamily="18" charset="0"/>
            </a:endParaRPr>
          </a:p>
          <a:p>
            <a:endParaRPr lang="sl-SI"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sl-SI"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r>
              <a:rPr lang="sl-SI" sz="36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HVALA ZA POZORNOST!</a:t>
            </a:r>
          </a:p>
          <a:p>
            <a:endParaRPr lang="sl-SI" sz="36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sl-SI" sz="36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r>
              <a:rPr lang="sl-SI" sz="36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MAG. TANJA BOLTE</a:t>
            </a:r>
          </a:p>
          <a:p>
            <a:endParaRPr lang="sl-SI" sz="36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r>
              <a:rPr lang="sl-SI" sz="36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a:t>
            </a:r>
            <a:r>
              <a:rPr lang="sl-SI" sz="3600" b="1">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anja</a:t>
            </a:r>
            <a:r>
              <a:rPr lang="sl-SI" sz="36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.bolte@gov.si</a:t>
            </a:r>
          </a:p>
        </p:txBody>
      </p:sp>
      <p:sp>
        <p:nvSpPr>
          <p:cNvPr id="5" name="Označba mesta številke diapozitiva 4">
            <a:extLst>
              <a:ext uri="{FF2B5EF4-FFF2-40B4-BE49-F238E27FC236}">
                <a16:creationId xmlns:a16="http://schemas.microsoft.com/office/drawing/2014/main" id="{F3B7028E-DD36-E5E4-46B3-56AA4DFD5ABB}"/>
              </a:ext>
            </a:extLst>
          </p:cNvPr>
          <p:cNvSpPr>
            <a:spLocks noGrp="1"/>
          </p:cNvSpPr>
          <p:nvPr>
            <p:ph type="sldNum" sz="quarter" idx="4"/>
          </p:nvPr>
        </p:nvSpPr>
        <p:spPr/>
        <p:txBody>
          <a:bodyPr/>
          <a:lstStyle/>
          <a:p>
            <a:pPr algn="l"/>
            <a:r>
              <a:rPr lang="en-SI"/>
              <a:t>| </a:t>
            </a:r>
            <a:fld id="{B2E9B04A-BB73-0D45-BD26-C8C851B8E118}" type="slidenum">
              <a:rPr lang="en-SI" smtClean="0"/>
              <a:pPr algn="l"/>
              <a:t>18</a:t>
            </a:fld>
            <a:endParaRPr lang="en-SI" dirty="0"/>
          </a:p>
        </p:txBody>
      </p:sp>
      <p:sp>
        <p:nvSpPr>
          <p:cNvPr id="3" name="PoljeZBesedilom 2">
            <a:extLst>
              <a:ext uri="{FF2B5EF4-FFF2-40B4-BE49-F238E27FC236}">
                <a16:creationId xmlns:a16="http://schemas.microsoft.com/office/drawing/2014/main" id="{00D85846-4F99-74AF-553C-5F0B65C21EF8}"/>
              </a:ext>
            </a:extLst>
          </p:cNvPr>
          <p:cNvSpPr txBox="1"/>
          <p:nvPr/>
        </p:nvSpPr>
        <p:spPr>
          <a:xfrm>
            <a:off x="952500" y="2419350"/>
            <a:ext cx="2333625" cy="523220"/>
          </a:xfrm>
          <a:prstGeom prst="rect">
            <a:avLst/>
          </a:prstGeom>
          <a:noFill/>
        </p:spPr>
        <p:txBody>
          <a:bodyPr wrap="square" rtlCol="0">
            <a:spAutoFit/>
          </a:bodyPr>
          <a:lstStyle/>
          <a:p>
            <a:r>
              <a:rPr lang="sl-SI" sz="2800" dirty="0">
                <a:solidFill>
                  <a:srgbClr val="3399FF"/>
                </a:solidFill>
              </a:rPr>
              <a:t>Kontakt</a:t>
            </a:r>
          </a:p>
        </p:txBody>
      </p:sp>
    </p:spTree>
    <p:extLst>
      <p:ext uri="{BB962C8B-B14F-4D97-AF65-F5344CB8AC3E}">
        <p14:creationId xmlns:p14="http://schemas.microsoft.com/office/powerpoint/2010/main" val="2361543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B889D3-961A-228A-97EF-825A44EDBA6A}"/>
              </a:ext>
            </a:extLst>
          </p:cNvPr>
          <p:cNvSpPr>
            <a:spLocks noGrp="1"/>
          </p:cNvSpPr>
          <p:nvPr>
            <p:ph idx="1"/>
          </p:nvPr>
        </p:nvSpPr>
        <p:spPr/>
        <p:txBody>
          <a:bodyPr/>
          <a:lstStyle/>
          <a:p>
            <a:pPr algn="ctr"/>
            <a:endParaRPr lang="sl-SI" dirty="0"/>
          </a:p>
          <a:p>
            <a:r>
              <a:rPr lang="sl-SI" sz="1600" b="1" dirty="0">
                <a:solidFill>
                  <a:schemeClr val="tx1"/>
                </a:solidFill>
              </a:rPr>
              <a:t>ZAKON O VARSTVU OKOLJA (ZVO-2A)</a:t>
            </a:r>
          </a:p>
          <a:p>
            <a:endParaRPr lang="sl-SI" dirty="0">
              <a:solidFill>
                <a:schemeClr val="tx1"/>
              </a:solidFill>
            </a:endParaRPr>
          </a:p>
          <a:p>
            <a:pPr marL="285750" indent="-285750">
              <a:buFont typeface="Wingdings" panose="05000000000000000000" pitchFamily="2" charset="2"/>
              <a:buChar char="ü"/>
            </a:pPr>
            <a:r>
              <a:rPr lang="sl-SI" sz="1600" dirty="0">
                <a:solidFill>
                  <a:schemeClr val="tx1"/>
                </a:solidFill>
              </a:rPr>
              <a:t>Uredba o spremembah in dopolnitvah Uredbe o emisiji snovi v zrak iz nepremičnih virov onesnaževanja</a:t>
            </a:r>
          </a:p>
          <a:p>
            <a:pPr marL="285750" indent="-285750">
              <a:buFont typeface="Wingdings" panose="05000000000000000000" pitchFamily="2" charset="2"/>
              <a:buChar char="ü"/>
            </a:pPr>
            <a:r>
              <a:rPr lang="sl-SI" sz="1600" dirty="0">
                <a:solidFill>
                  <a:schemeClr val="tx1"/>
                </a:solidFill>
              </a:rPr>
              <a:t>Pravilnik o spremembah in dopolnitvah Pravilnika o prvih meritvah in obratovalnem monitoringu emisije snovi v zrak iz nepremičnih virov</a:t>
            </a:r>
          </a:p>
          <a:p>
            <a:pPr marL="285750" indent="-285750">
              <a:buFont typeface="Wingdings" panose="05000000000000000000" pitchFamily="2" charset="2"/>
              <a:buChar char="ü"/>
            </a:pPr>
            <a:r>
              <a:rPr lang="sl-SI" sz="1600" dirty="0">
                <a:solidFill>
                  <a:schemeClr val="tx1"/>
                </a:solidFill>
              </a:rPr>
              <a:t>Uredba o spremembah Uredbe o sežigalnicah odpadkov in napravah za </a:t>
            </a:r>
            <a:r>
              <a:rPr lang="sl-SI" sz="1600" dirty="0" err="1">
                <a:solidFill>
                  <a:schemeClr val="tx1"/>
                </a:solidFill>
              </a:rPr>
              <a:t>sosežig</a:t>
            </a:r>
            <a:r>
              <a:rPr lang="sl-SI" sz="1600" dirty="0">
                <a:solidFill>
                  <a:schemeClr val="tx1"/>
                </a:solidFill>
              </a:rPr>
              <a:t> odpadkov</a:t>
            </a:r>
          </a:p>
          <a:p>
            <a:pPr algn="ctr"/>
            <a:endParaRPr lang="sl-SI" dirty="0"/>
          </a:p>
          <a:p>
            <a:pPr algn="ctr"/>
            <a:endParaRPr lang="sl-SI" dirty="0"/>
          </a:p>
          <a:p>
            <a:endParaRPr lang="en-SI" dirty="0"/>
          </a:p>
        </p:txBody>
      </p:sp>
      <p:sp>
        <p:nvSpPr>
          <p:cNvPr id="3" name="Title 2">
            <a:extLst>
              <a:ext uri="{FF2B5EF4-FFF2-40B4-BE49-F238E27FC236}">
                <a16:creationId xmlns:a16="http://schemas.microsoft.com/office/drawing/2014/main" id="{2F6070F8-F77C-3112-339E-2F2B3770C922}"/>
              </a:ext>
            </a:extLst>
          </p:cNvPr>
          <p:cNvSpPr>
            <a:spLocks noGrp="1"/>
          </p:cNvSpPr>
          <p:nvPr>
            <p:ph type="ctrTitle"/>
          </p:nvPr>
        </p:nvSpPr>
        <p:spPr/>
        <p:txBody>
          <a:bodyPr/>
          <a:lstStyle/>
          <a:p>
            <a:r>
              <a:rPr lang="sl-SI" dirty="0">
                <a:solidFill>
                  <a:srgbClr val="3399FF"/>
                </a:solidFill>
              </a:rPr>
              <a:t>Zakonodaja v Sloveniji</a:t>
            </a:r>
            <a:endParaRPr lang="en-SI" dirty="0">
              <a:solidFill>
                <a:srgbClr val="3399FF"/>
              </a:solidFill>
            </a:endParaRPr>
          </a:p>
        </p:txBody>
      </p:sp>
      <p:sp>
        <p:nvSpPr>
          <p:cNvPr id="5" name="Slide Number Placeholder 4">
            <a:extLst>
              <a:ext uri="{FF2B5EF4-FFF2-40B4-BE49-F238E27FC236}">
                <a16:creationId xmlns:a16="http://schemas.microsoft.com/office/drawing/2014/main" id="{92F1883D-0C1D-32A3-4BDE-83BB22085265}"/>
              </a:ext>
            </a:extLst>
          </p:cNvPr>
          <p:cNvSpPr>
            <a:spLocks noGrp="1"/>
          </p:cNvSpPr>
          <p:nvPr>
            <p:ph type="sldNum" sz="quarter" idx="4"/>
          </p:nvPr>
        </p:nvSpPr>
        <p:spPr/>
        <p:txBody>
          <a:bodyPr/>
          <a:lstStyle/>
          <a:p>
            <a:pPr algn="l"/>
            <a:r>
              <a:rPr lang="en-SI"/>
              <a:t>| </a:t>
            </a:r>
            <a:fld id="{B2E9B04A-BB73-0D45-BD26-C8C851B8E118}" type="slidenum">
              <a:rPr lang="en-SI" smtClean="0"/>
              <a:pPr algn="l"/>
              <a:t>2</a:t>
            </a:fld>
            <a:endParaRPr lang="en-SI" dirty="0"/>
          </a:p>
        </p:txBody>
      </p:sp>
      <p:sp>
        <p:nvSpPr>
          <p:cNvPr id="9" name="PoljeZBesedilom 8">
            <a:extLst>
              <a:ext uri="{FF2B5EF4-FFF2-40B4-BE49-F238E27FC236}">
                <a16:creationId xmlns:a16="http://schemas.microsoft.com/office/drawing/2014/main" id="{DF219310-4EDB-808C-1C98-237794200E34}"/>
              </a:ext>
            </a:extLst>
          </p:cNvPr>
          <p:cNvSpPr txBox="1"/>
          <p:nvPr/>
        </p:nvSpPr>
        <p:spPr>
          <a:xfrm>
            <a:off x="257175" y="3238500"/>
            <a:ext cx="5029200" cy="923330"/>
          </a:xfrm>
          <a:prstGeom prst="rect">
            <a:avLst/>
          </a:prstGeom>
          <a:noFill/>
        </p:spPr>
        <p:txBody>
          <a:bodyPr wrap="square" rtlCol="0">
            <a:spAutoFit/>
          </a:bodyPr>
          <a:lstStyle/>
          <a:p>
            <a:r>
              <a:rPr lang="sl-SI" sz="1800" b="1" dirty="0">
                <a:effectLst>
                  <a:outerShdw blurRad="38100" dist="38100" dir="2700000" algn="tl">
                    <a:srgbClr val="000000">
                      <a:alpha val="43137"/>
                    </a:srgbClr>
                  </a:outerShdw>
                </a:effectLst>
              </a:rPr>
              <a:t>          ZAKONODAJA</a:t>
            </a:r>
          </a:p>
          <a:p>
            <a:r>
              <a:rPr lang="sl-SI" sz="1800" b="1" dirty="0">
                <a:effectLst>
                  <a:outerShdw blurRad="38100" dist="38100" dir="2700000" algn="tl">
                    <a:srgbClr val="000000">
                      <a:alpha val="43137"/>
                    </a:srgbClr>
                  </a:outerShdw>
                </a:effectLst>
              </a:rPr>
              <a:t> </a:t>
            </a:r>
            <a:r>
              <a:rPr lang="sl-SI" sz="1800" b="1" dirty="0" err="1">
                <a:effectLst>
                  <a:outerShdw blurRad="38100" dist="38100" dir="2700000" algn="tl">
                    <a:srgbClr val="000000">
                      <a:alpha val="43137"/>
                    </a:srgbClr>
                  </a:outerShdw>
                </a:effectLst>
              </a:rPr>
              <a:t>sosežig</a:t>
            </a:r>
            <a:r>
              <a:rPr lang="sl-SI" sz="1800" b="1" dirty="0">
                <a:effectLst>
                  <a:outerShdw blurRad="38100" dist="38100" dir="2700000" algn="tl">
                    <a:srgbClr val="000000">
                      <a:alpha val="43137"/>
                    </a:srgbClr>
                  </a:outerShdw>
                </a:effectLst>
              </a:rPr>
              <a:t>/sežig odpadkov</a:t>
            </a:r>
          </a:p>
          <a:p>
            <a:endParaRPr lang="sl-SI" dirty="0"/>
          </a:p>
        </p:txBody>
      </p:sp>
    </p:spTree>
    <p:extLst>
      <p:ext uri="{BB962C8B-B14F-4D97-AF65-F5344CB8AC3E}">
        <p14:creationId xmlns:p14="http://schemas.microsoft.com/office/powerpoint/2010/main" val="3194633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a:extLst>
              <a:ext uri="{FF2B5EF4-FFF2-40B4-BE49-F238E27FC236}">
                <a16:creationId xmlns:a16="http://schemas.microsoft.com/office/drawing/2014/main" id="{19767447-C8F9-FFFE-B5FE-8B318C6FF35A}"/>
              </a:ext>
            </a:extLst>
          </p:cNvPr>
          <p:cNvSpPr>
            <a:spLocks noGrp="1"/>
          </p:cNvSpPr>
          <p:nvPr>
            <p:ph idx="1"/>
          </p:nvPr>
        </p:nvSpPr>
        <p:spPr>
          <a:xfrm>
            <a:off x="5021261" y="257176"/>
            <a:ext cx="6054274" cy="5187040"/>
          </a:xfrm>
        </p:spPr>
        <p:txBody>
          <a:bodyPr>
            <a:noAutofit/>
          </a:bodyPr>
          <a:lstStyle/>
          <a:p>
            <a:pPr marL="342900" lvl="0" indent="-342900">
              <a:lnSpc>
                <a:spcPct val="107000"/>
              </a:lnSpc>
              <a:buFont typeface="Calibri" panose="020F0502020204030204" pitchFamily="34" charset="0"/>
              <a:buChar char="-"/>
            </a:pPr>
            <a:r>
              <a:rPr lang="sl-SI"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boljše obvladovanje odpadkov,</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l-SI"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boljše obvladovanje emisij, zlasti z neodvisnim izvajanjem obratovalnega in kontrolnega monitoringa emisij. </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l-SI"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sistemska ureditev sanacije v preteklosti onesnaženih območij, </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l-SI"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izboljšava določb o standardih kakovosti okolja, celoviti presoji vplivov na okolje, presoji vplivov na okolje in izdaji okoljevarstvenih dovoljenj (upoštevanje sodne prakse), </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l-SI"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nekoliko spremenjena ureditev gospodarskih javnih služb varstva okolja,</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l-SI"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operativnost stečajnih določb,</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l-SI"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operativnost določb o informacijskem sistemu z javno dostopnostjo podatkov,</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l-SI"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boljše obvladovanje </a:t>
            </a:r>
            <a:r>
              <a:rPr lang="sl-SI"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okoljske</a:t>
            </a:r>
            <a:r>
              <a:rPr lang="sl-SI"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škode, zlasti spremembe na področju zavarovanja,</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l-SI"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ureditev elektronskih vlog,</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sl-SI"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izključitev podnebnih vsebin, ki bodo po novem urejene v samostojnem zakonu</a:t>
            </a:r>
            <a:endParaRPr lang="sl-SI" dirty="0">
              <a:solidFill>
                <a:schemeClr val="tx1"/>
              </a:solidFill>
            </a:endParaRPr>
          </a:p>
        </p:txBody>
      </p:sp>
      <p:sp>
        <p:nvSpPr>
          <p:cNvPr id="3" name="Naslov 2">
            <a:extLst>
              <a:ext uri="{FF2B5EF4-FFF2-40B4-BE49-F238E27FC236}">
                <a16:creationId xmlns:a16="http://schemas.microsoft.com/office/drawing/2014/main" id="{558AEA14-4376-257B-9521-E41AF4FBDCC0}"/>
              </a:ext>
            </a:extLst>
          </p:cNvPr>
          <p:cNvSpPr>
            <a:spLocks noGrp="1"/>
          </p:cNvSpPr>
          <p:nvPr>
            <p:ph type="ctrTitle"/>
          </p:nvPr>
        </p:nvSpPr>
        <p:spPr/>
        <p:txBody>
          <a:bodyPr/>
          <a:lstStyle/>
          <a:p>
            <a:r>
              <a:rPr lang="sl-SI" dirty="0">
                <a:solidFill>
                  <a:srgbClr val="3399FF"/>
                </a:solidFill>
              </a:rPr>
              <a:t>Zakonodaja v Sloveniji</a:t>
            </a:r>
          </a:p>
        </p:txBody>
      </p:sp>
      <p:sp>
        <p:nvSpPr>
          <p:cNvPr id="5" name="Označba mesta številke diapozitiva 4">
            <a:extLst>
              <a:ext uri="{FF2B5EF4-FFF2-40B4-BE49-F238E27FC236}">
                <a16:creationId xmlns:a16="http://schemas.microsoft.com/office/drawing/2014/main" id="{F3B7028E-DD36-E5E4-46B3-56AA4DFD5ABB}"/>
              </a:ext>
            </a:extLst>
          </p:cNvPr>
          <p:cNvSpPr>
            <a:spLocks noGrp="1"/>
          </p:cNvSpPr>
          <p:nvPr>
            <p:ph type="sldNum" sz="quarter" idx="4"/>
          </p:nvPr>
        </p:nvSpPr>
        <p:spPr/>
        <p:txBody>
          <a:bodyPr/>
          <a:lstStyle/>
          <a:p>
            <a:pPr algn="l"/>
            <a:r>
              <a:rPr lang="en-SI"/>
              <a:t>| </a:t>
            </a:r>
            <a:fld id="{B2E9B04A-BB73-0D45-BD26-C8C851B8E118}" type="slidenum">
              <a:rPr lang="en-SI" smtClean="0"/>
              <a:pPr algn="l"/>
              <a:t>3</a:t>
            </a:fld>
            <a:endParaRPr lang="en-SI" dirty="0"/>
          </a:p>
        </p:txBody>
      </p:sp>
      <p:sp>
        <p:nvSpPr>
          <p:cNvPr id="10" name="PoljeZBesedilom 9">
            <a:extLst>
              <a:ext uri="{FF2B5EF4-FFF2-40B4-BE49-F238E27FC236}">
                <a16:creationId xmlns:a16="http://schemas.microsoft.com/office/drawing/2014/main" id="{38FEB249-C854-AB40-B355-44D8013373CB}"/>
              </a:ext>
            </a:extLst>
          </p:cNvPr>
          <p:cNvSpPr txBox="1"/>
          <p:nvPr/>
        </p:nvSpPr>
        <p:spPr>
          <a:xfrm>
            <a:off x="738446" y="3333749"/>
            <a:ext cx="2042853" cy="369332"/>
          </a:xfrm>
          <a:prstGeom prst="rect">
            <a:avLst/>
          </a:prstGeom>
          <a:noFill/>
        </p:spPr>
        <p:txBody>
          <a:bodyPr wrap="square" rtlCol="0">
            <a:spAutoFit/>
          </a:bodyPr>
          <a:lstStyle/>
          <a:p>
            <a:r>
              <a:rPr lang="sl-SI" b="1" dirty="0">
                <a:effectLst>
                  <a:outerShdw blurRad="38100" dist="38100" dir="2700000" algn="tl">
                    <a:srgbClr val="000000">
                      <a:alpha val="43137"/>
                    </a:srgbClr>
                  </a:outerShdw>
                </a:effectLst>
              </a:rPr>
              <a:t>ZVO - 3</a:t>
            </a:r>
          </a:p>
        </p:txBody>
      </p:sp>
    </p:spTree>
    <p:extLst>
      <p:ext uri="{BB962C8B-B14F-4D97-AF65-F5344CB8AC3E}">
        <p14:creationId xmlns:p14="http://schemas.microsoft.com/office/powerpoint/2010/main" val="1787306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a:extLst>
              <a:ext uri="{FF2B5EF4-FFF2-40B4-BE49-F238E27FC236}">
                <a16:creationId xmlns:a16="http://schemas.microsoft.com/office/drawing/2014/main" id="{19767447-C8F9-FFFE-B5FE-8B318C6FF35A}"/>
              </a:ext>
            </a:extLst>
          </p:cNvPr>
          <p:cNvSpPr>
            <a:spLocks noGrp="1"/>
          </p:cNvSpPr>
          <p:nvPr>
            <p:ph idx="1"/>
          </p:nvPr>
        </p:nvSpPr>
        <p:spPr/>
        <p:txBody>
          <a:bodyPr/>
          <a:lstStyle/>
          <a:p>
            <a:endParaRPr lang="sl-SI" sz="1600" dirty="0">
              <a:latin typeface="Calibri" panose="020F0502020204030204" pitchFamily="34" charset="0"/>
              <a:ea typeface="Calibri" panose="020F0502020204030204" pitchFamily="34" charset="0"/>
              <a:cs typeface="Times New Roman" panose="02020603050405020304" pitchFamily="18" charset="0"/>
            </a:endParaRPr>
          </a:p>
          <a:p>
            <a:endParaRPr lang="sl-SI"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sl-SI"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sl-SI"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r>
              <a:rPr lang="sl-SI"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Uredba o spremembah </a:t>
            </a:r>
            <a:r>
              <a:rPr lang="sl-SI"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Uredbe o opravljanju obvezne državne gospodarske javne službe sežiganja komunalnih odpadkov</a:t>
            </a:r>
            <a:endParaRPr lang="sl-SI" sz="2400" dirty="0">
              <a:solidFill>
                <a:schemeClr val="tx1"/>
              </a:solidFill>
            </a:endParaRPr>
          </a:p>
          <a:p>
            <a:endParaRPr lang="sl-SI" dirty="0"/>
          </a:p>
        </p:txBody>
      </p:sp>
      <p:sp>
        <p:nvSpPr>
          <p:cNvPr id="3" name="Naslov 2">
            <a:extLst>
              <a:ext uri="{FF2B5EF4-FFF2-40B4-BE49-F238E27FC236}">
                <a16:creationId xmlns:a16="http://schemas.microsoft.com/office/drawing/2014/main" id="{558AEA14-4376-257B-9521-E41AF4FBDCC0}"/>
              </a:ext>
            </a:extLst>
          </p:cNvPr>
          <p:cNvSpPr>
            <a:spLocks noGrp="1"/>
          </p:cNvSpPr>
          <p:nvPr>
            <p:ph type="ctrTitle"/>
          </p:nvPr>
        </p:nvSpPr>
        <p:spPr/>
        <p:txBody>
          <a:bodyPr/>
          <a:lstStyle/>
          <a:p>
            <a:r>
              <a:rPr lang="sl-SI" dirty="0">
                <a:solidFill>
                  <a:srgbClr val="3399FF"/>
                </a:solidFill>
              </a:rPr>
              <a:t>Zakonodaja v Sloveniji</a:t>
            </a:r>
          </a:p>
        </p:txBody>
      </p:sp>
      <p:sp>
        <p:nvSpPr>
          <p:cNvPr id="5" name="Označba mesta številke diapozitiva 4">
            <a:extLst>
              <a:ext uri="{FF2B5EF4-FFF2-40B4-BE49-F238E27FC236}">
                <a16:creationId xmlns:a16="http://schemas.microsoft.com/office/drawing/2014/main" id="{F3B7028E-DD36-E5E4-46B3-56AA4DFD5ABB}"/>
              </a:ext>
            </a:extLst>
          </p:cNvPr>
          <p:cNvSpPr>
            <a:spLocks noGrp="1"/>
          </p:cNvSpPr>
          <p:nvPr>
            <p:ph type="sldNum" sz="quarter" idx="4"/>
          </p:nvPr>
        </p:nvSpPr>
        <p:spPr/>
        <p:txBody>
          <a:bodyPr/>
          <a:lstStyle/>
          <a:p>
            <a:pPr algn="l"/>
            <a:r>
              <a:rPr lang="en-SI"/>
              <a:t>| </a:t>
            </a:r>
            <a:fld id="{B2E9B04A-BB73-0D45-BD26-C8C851B8E118}" type="slidenum">
              <a:rPr lang="en-SI" smtClean="0"/>
              <a:pPr algn="l"/>
              <a:t>4</a:t>
            </a:fld>
            <a:endParaRPr lang="en-SI" dirty="0"/>
          </a:p>
        </p:txBody>
      </p:sp>
      <p:sp>
        <p:nvSpPr>
          <p:cNvPr id="6" name="PoljeZBesedilom 5">
            <a:extLst>
              <a:ext uri="{FF2B5EF4-FFF2-40B4-BE49-F238E27FC236}">
                <a16:creationId xmlns:a16="http://schemas.microsoft.com/office/drawing/2014/main" id="{6C002375-C157-7C3B-5E5C-2B1476539FA4}"/>
              </a:ext>
            </a:extLst>
          </p:cNvPr>
          <p:cNvSpPr txBox="1"/>
          <p:nvPr/>
        </p:nvSpPr>
        <p:spPr>
          <a:xfrm>
            <a:off x="738447" y="3533775"/>
            <a:ext cx="2452428" cy="646331"/>
          </a:xfrm>
          <a:prstGeom prst="rect">
            <a:avLst/>
          </a:prstGeom>
          <a:noFill/>
        </p:spPr>
        <p:txBody>
          <a:bodyPr wrap="square" rtlCol="0">
            <a:spAutoFit/>
          </a:bodyPr>
          <a:lstStyle/>
          <a:p>
            <a:r>
              <a:rPr lang="sl-SI" b="1" dirty="0">
                <a:effectLst>
                  <a:outerShdw blurRad="38100" dist="38100" dir="2700000" algn="tl">
                    <a:srgbClr val="000000">
                      <a:alpha val="43137"/>
                    </a:srgbClr>
                  </a:outerShdw>
                </a:effectLst>
              </a:rPr>
              <a:t>S</a:t>
            </a:r>
            <a:r>
              <a:rPr lang="sl-SI" sz="1800" b="1" dirty="0">
                <a:effectLst>
                  <a:outerShdw blurRad="38100" dist="38100" dir="2700000" algn="tl">
                    <a:srgbClr val="000000">
                      <a:alpha val="43137"/>
                    </a:srgbClr>
                  </a:outerShdw>
                </a:effectLst>
              </a:rPr>
              <a:t>ežig odpadkov </a:t>
            </a:r>
          </a:p>
          <a:p>
            <a:endParaRPr lang="sl-SI" dirty="0"/>
          </a:p>
        </p:txBody>
      </p:sp>
    </p:spTree>
    <p:extLst>
      <p:ext uri="{BB962C8B-B14F-4D97-AF65-F5344CB8AC3E}">
        <p14:creationId xmlns:p14="http://schemas.microsoft.com/office/powerpoint/2010/main" val="854954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a:extLst>
              <a:ext uri="{FF2B5EF4-FFF2-40B4-BE49-F238E27FC236}">
                <a16:creationId xmlns:a16="http://schemas.microsoft.com/office/drawing/2014/main" id="{19767447-C8F9-FFFE-B5FE-8B318C6FF35A}"/>
              </a:ext>
            </a:extLst>
          </p:cNvPr>
          <p:cNvSpPr>
            <a:spLocks noGrp="1"/>
          </p:cNvSpPr>
          <p:nvPr>
            <p:ph idx="1"/>
          </p:nvPr>
        </p:nvSpPr>
        <p:spPr/>
        <p:txBody>
          <a:bodyPr/>
          <a:lstStyle/>
          <a:p>
            <a:endParaRPr lang="sl-SI" sz="1600" dirty="0">
              <a:latin typeface="Calibri" panose="020F0502020204030204" pitchFamily="34" charset="0"/>
              <a:ea typeface="Calibri" panose="020F0502020204030204" pitchFamily="34" charset="0"/>
              <a:cs typeface="Times New Roman" panose="02020603050405020304" pitchFamily="18" charset="0"/>
            </a:endParaRPr>
          </a:p>
          <a:p>
            <a:endParaRPr lang="sl-SI"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r>
              <a:rPr lang="sl-SI" sz="2400" b="1" dirty="0"/>
              <a:t>do 1.1.2025 	najmanj 77 %; </a:t>
            </a:r>
            <a:r>
              <a:rPr lang="sl-SI" sz="2400" dirty="0"/>
              <a:t>	torej že v letu 2024: vsebnost </a:t>
            </a:r>
            <a:r>
              <a:rPr lang="sl-SI" sz="2400" dirty="0" err="1"/>
              <a:t>reciklata</a:t>
            </a:r>
            <a:r>
              <a:rPr lang="sl-SI" sz="2400" dirty="0"/>
              <a:t> v PET plastenkah </a:t>
            </a:r>
            <a:r>
              <a:rPr lang="sl-SI" sz="2400" b="1" dirty="0"/>
              <a:t>25 %   </a:t>
            </a:r>
          </a:p>
          <a:p>
            <a:r>
              <a:rPr lang="sl-SI" sz="2400" b="1" dirty="0"/>
              <a:t>do 1.1.2029 	najmanj 90 %; </a:t>
            </a:r>
            <a:r>
              <a:rPr lang="sl-SI" sz="2400" dirty="0"/>
              <a:t>	torej že v letu 2030: vsebnost </a:t>
            </a:r>
            <a:r>
              <a:rPr lang="sl-SI" sz="2400" dirty="0" err="1"/>
              <a:t>reciklata</a:t>
            </a:r>
            <a:r>
              <a:rPr lang="sl-SI" sz="2400" dirty="0"/>
              <a:t> v vseh plastenkah </a:t>
            </a:r>
            <a:r>
              <a:rPr lang="sl-SI" sz="2400" b="1" dirty="0"/>
              <a:t>30 % </a:t>
            </a:r>
          </a:p>
          <a:p>
            <a:endParaRPr lang="sl-SI" dirty="0"/>
          </a:p>
        </p:txBody>
      </p:sp>
      <p:sp>
        <p:nvSpPr>
          <p:cNvPr id="3" name="Naslov 2">
            <a:extLst>
              <a:ext uri="{FF2B5EF4-FFF2-40B4-BE49-F238E27FC236}">
                <a16:creationId xmlns:a16="http://schemas.microsoft.com/office/drawing/2014/main" id="{558AEA14-4376-257B-9521-E41AF4FBDCC0}"/>
              </a:ext>
            </a:extLst>
          </p:cNvPr>
          <p:cNvSpPr>
            <a:spLocks noGrp="1"/>
          </p:cNvSpPr>
          <p:nvPr>
            <p:ph type="ctrTitle"/>
          </p:nvPr>
        </p:nvSpPr>
        <p:spPr/>
        <p:txBody>
          <a:bodyPr/>
          <a:lstStyle/>
          <a:p>
            <a:r>
              <a:rPr lang="sl-SI" dirty="0">
                <a:solidFill>
                  <a:srgbClr val="3399FF"/>
                </a:solidFill>
              </a:rPr>
              <a:t>Zakonodaja v Sloveniji</a:t>
            </a:r>
          </a:p>
        </p:txBody>
      </p:sp>
      <p:sp>
        <p:nvSpPr>
          <p:cNvPr id="5" name="Označba mesta številke diapozitiva 4">
            <a:extLst>
              <a:ext uri="{FF2B5EF4-FFF2-40B4-BE49-F238E27FC236}">
                <a16:creationId xmlns:a16="http://schemas.microsoft.com/office/drawing/2014/main" id="{F3B7028E-DD36-E5E4-46B3-56AA4DFD5ABB}"/>
              </a:ext>
            </a:extLst>
          </p:cNvPr>
          <p:cNvSpPr>
            <a:spLocks noGrp="1"/>
          </p:cNvSpPr>
          <p:nvPr>
            <p:ph type="sldNum" sz="quarter" idx="4"/>
          </p:nvPr>
        </p:nvSpPr>
        <p:spPr/>
        <p:txBody>
          <a:bodyPr/>
          <a:lstStyle/>
          <a:p>
            <a:pPr algn="l"/>
            <a:r>
              <a:rPr lang="en-SI"/>
              <a:t>| </a:t>
            </a:r>
            <a:fld id="{B2E9B04A-BB73-0D45-BD26-C8C851B8E118}" type="slidenum">
              <a:rPr lang="en-SI" smtClean="0"/>
              <a:pPr algn="l"/>
              <a:t>5</a:t>
            </a:fld>
            <a:endParaRPr lang="en-SI" dirty="0"/>
          </a:p>
        </p:txBody>
      </p:sp>
      <p:sp>
        <p:nvSpPr>
          <p:cNvPr id="4" name="PoljeZBesedilom 3">
            <a:extLst>
              <a:ext uri="{FF2B5EF4-FFF2-40B4-BE49-F238E27FC236}">
                <a16:creationId xmlns:a16="http://schemas.microsoft.com/office/drawing/2014/main" id="{26870BC1-31E1-4AA7-37A7-0B873ADC3BC7}"/>
              </a:ext>
            </a:extLst>
          </p:cNvPr>
          <p:cNvSpPr txBox="1"/>
          <p:nvPr/>
        </p:nvSpPr>
        <p:spPr>
          <a:xfrm>
            <a:off x="738447" y="3724275"/>
            <a:ext cx="2423853" cy="923330"/>
          </a:xfrm>
          <a:prstGeom prst="rect">
            <a:avLst/>
          </a:prstGeom>
          <a:noFill/>
        </p:spPr>
        <p:txBody>
          <a:bodyPr wrap="square" rtlCol="0">
            <a:spAutoFit/>
          </a:bodyPr>
          <a:lstStyle/>
          <a:p>
            <a:r>
              <a:rPr lang="sl-SI" sz="1800" b="1" dirty="0">
                <a:effectLst>
                  <a:outerShdw blurRad="38100" dist="38100" dir="2700000" algn="tl">
                    <a:srgbClr val="000000">
                      <a:alpha val="43137"/>
                    </a:srgbClr>
                  </a:outerShdw>
                </a:effectLst>
              </a:rPr>
              <a:t>Zakon o kavcijskem sistemu</a:t>
            </a:r>
          </a:p>
          <a:p>
            <a:endParaRPr lang="sl-SI" dirty="0"/>
          </a:p>
        </p:txBody>
      </p:sp>
    </p:spTree>
    <p:extLst>
      <p:ext uri="{BB962C8B-B14F-4D97-AF65-F5344CB8AC3E}">
        <p14:creationId xmlns:p14="http://schemas.microsoft.com/office/powerpoint/2010/main" val="849297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a:extLst>
              <a:ext uri="{FF2B5EF4-FFF2-40B4-BE49-F238E27FC236}">
                <a16:creationId xmlns:a16="http://schemas.microsoft.com/office/drawing/2014/main" id="{19767447-C8F9-FFFE-B5FE-8B318C6FF35A}"/>
              </a:ext>
            </a:extLst>
          </p:cNvPr>
          <p:cNvSpPr>
            <a:spLocks noGrp="1"/>
          </p:cNvSpPr>
          <p:nvPr>
            <p:ph idx="1"/>
          </p:nvPr>
        </p:nvSpPr>
        <p:spPr>
          <a:xfrm>
            <a:off x="4906961" y="1856111"/>
            <a:ext cx="6054274" cy="4411239"/>
          </a:xfrm>
        </p:spPr>
        <p:txBody>
          <a:bodyPr>
            <a:normAutofit lnSpcReduction="10000"/>
          </a:bodyPr>
          <a:lstStyle/>
          <a:p>
            <a:endParaRPr lang="sl-SI"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20000"/>
              </a:lnSpc>
              <a:spcBef>
                <a:spcPts val="0"/>
              </a:spcBef>
              <a:buFont typeface="Wingdings" panose="05000000000000000000" pitchFamily="2" charset="2"/>
              <a:buChar char="Ø"/>
            </a:pPr>
            <a:r>
              <a:rPr lang="sl-SI" sz="1600" dirty="0"/>
              <a:t>Nova </a:t>
            </a:r>
            <a:r>
              <a:rPr lang="pl-PL" sz="1600" b="1" dirty="0"/>
              <a:t>Uredba o ravnanju z gradbenimi odpadki </a:t>
            </a:r>
            <a:r>
              <a:rPr lang="pl-PL" sz="1600" dirty="0"/>
              <a:t>(nadomesti Uredbo o ravnanju z odpadki, ki nastanejo pri gradbenih delih, Uradni list RS, št. 34/08 in 44/22 – ZVO-2).</a:t>
            </a:r>
          </a:p>
          <a:p>
            <a:pPr marL="285750" indent="-285750">
              <a:lnSpc>
                <a:spcPct val="120000"/>
              </a:lnSpc>
              <a:spcBef>
                <a:spcPts val="0"/>
              </a:spcBef>
              <a:buFont typeface="Wingdings" panose="05000000000000000000" pitchFamily="2" charset="2"/>
              <a:buChar char="Ø"/>
            </a:pPr>
            <a:r>
              <a:rPr lang="sl-SI" sz="1600" dirty="0"/>
              <a:t>Nova </a:t>
            </a:r>
            <a:r>
              <a:rPr lang="sl-SI" sz="1600" b="1" dirty="0"/>
              <a:t>Uredba o merilih, ki morajo biti izpolnjena, da zemeljski izkop nastaja kot stranski proizvod pri gradnji </a:t>
            </a:r>
            <a:r>
              <a:rPr lang="sl-SI" sz="1600" dirty="0"/>
              <a:t>(v povezavi z 2. točko osmega odstavka 92. člena Zakona o rudarstvu - ZRud-1, Uradni list RS, št. 14/14 – UPB, 61/17 – GZ, 54/22 in 78/23 – ZUNPEOVE).</a:t>
            </a:r>
          </a:p>
          <a:p>
            <a:pPr marL="285750" indent="-285750">
              <a:lnSpc>
                <a:spcPct val="120000"/>
              </a:lnSpc>
              <a:spcBef>
                <a:spcPts val="0"/>
              </a:spcBef>
              <a:buFont typeface="Wingdings" panose="05000000000000000000" pitchFamily="2" charset="2"/>
              <a:buChar char="Ø"/>
            </a:pPr>
            <a:r>
              <a:rPr lang="sl-SI" sz="1600" dirty="0"/>
              <a:t>Nova </a:t>
            </a:r>
            <a:r>
              <a:rPr lang="sl-SI" sz="1600" b="1" dirty="0"/>
              <a:t>Uredba o predelavi odpadkov mineralnega izvora v nadomestne gradbene materiale in o njihovi uporabi</a:t>
            </a:r>
            <a:r>
              <a:rPr lang="sl-SI" sz="1600" dirty="0"/>
              <a:t> (nadomesti Uredbo o obremenjevanju tal z vnašanjem odpadkov, Uradni list RS, št. 34/08, 61/11 in 44/22 – ZVO-2).</a:t>
            </a:r>
          </a:p>
          <a:p>
            <a:pPr>
              <a:lnSpc>
                <a:spcPct val="120000"/>
              </a:lnSpc>
              <a:spcBef>
                <a:spcPts val="0"/>
              </a:spcBef>
            </a:pPr>
            <a:endParaRPr lang="sl-SI" sz="1600" b="1" dirty="0"/>
          </a:p>
          <a:p>
            <a:pPr marL="0" indent="0">
              <a:lnSpc>
                <a:spcPct val="120000"/>
              </a:lnSpc>
              <a:spcBef>
                <a:spcPts val="0"/>
              </a:spcBef>
              <a:buNone/>
            </a:pPr>
            <a:r>
              <a:rPr lang="sl-SI" sz="1600" b="1" dirty="0">
                <a:solidFill>
                  <a:srgbClr val="FF0000"/>
                </a:solidFill>
              </a:rPr>
              <a:t>Cilj: odprava administrativnih ovir, čim prejšnja uporaba prosto na trgu (brez OVD)</a:t>
            </a:r>
          </a:p>
          <a:p>
            <a:endParaRPr lang="sl-SI" dirty="0"/>
          </a:p>
        </p:txBody>
      </p:sp>
      <p:sp>
        <p:nvSpPr>
          <p:cNvPr id="3" name="Naslov 2">
            <a:extLst>
              <a:ext uri="{FF2B5EF4-FFF2-40B4-BE49-F238E27FC236}">
                <a16:creationId xmlns:a16="http://schemas.microsoft.com/office/drawing/2014/main" id="{558AEA14-4376-257B-9521-E41AF4FBDCC0}"/>
              </a:ext>
            </a:extLst>
          </p:cNvPr>
          <p:cNvSpPr>
            <a:spLocks noGrp="1"/>
          </p:cNvSpPr>
          <p:nvPr>
            <p:ph type="ctrTitle"/>
          </p:nvPr>
        </p:nvSpPr>
        <p:spPr/>
        <p:txBody>
          <a:bodyPr/>
          <a:lstStyle/>
          <a:p>
            <a:r>
              <a:rPr lang="sl-SI" dirty="0">
                <a:solidFill>
                  <a:srgbClr val="3399FF"/>
                </a:solidFill>
              </a:rPr>
              <a:t>Zakonodaja v Sloveniji</a:t>
            </a:r>
          </a:p>
        </p:txBody>
      </p:sp>
      <p:sp>
        <p:nvSpPr>
          <p:cNvPr id="5" name="Označba mesta številke diapozitiva 4">
            <a:extLst>
              <a:ext uri="{FF2B5EF4-FFF2-40B4-BE49-F238E27FC236}">
                <a16:creationId xmlns:a16="http://schemas.microsoft.com/office/drawing/2014/main" id="{F3B7028E-DD36-E5E4-46B3-56AA4DFD5ABB}"/>
              </a:ext>
            </a:extLst>
          </p:cNvPr>
          <p:cNvSpPr>
            <a:spLocks noGrp="1"/>
          </p:cNvSpPr>
          <p:nvPr>
            <p:ph type="sldNum" sz="quarter" idx="4"/>
          </p:nvPr>
        </p:nvSpPr>
        <p:spPr/>
        <p:txBody>
          <a:bodyPr/>
          <a:lstStyle/>
          <a:p>
            <a:pPr algn="l"/>
            <a:r>
              <a:rPr lang="en-SI"/>
              <a:t>| </a:t>
            </a:r>
            <a:fld id="{B2E9B04A-BB73-0D45-BD26-C8C851B8E118}" type="slidenum">
              <a:rPr lang="en-SI" smtClean="0"/>
              <a:pPr algn="l"/>
              <a:t>6</a:t>
            </a:fld>
            <a:endParaRPr lang="en-SI" dirty="0"/>
          </a:p>
        </p:txBody>
      </p:sp>
      <p:sp>
        <p:nvSpPr>
          <p:cNvPr id="4" name="PoljeZBesedilom 3">
            <a:extLst>
              <a:ext uri="{FF2B5EF4-FFF2-40B4-BE49-F238E27FC236}">
                <a16:creationId xmlns:a16="http://schemas.microsoft.com/office/drawing/2014/main" id="{F4248CEC-B495-F36B-4EA9-324B897D662E}"/>
              </a:ext>
            </a:extLst>
          </p:cNvPr>
          <p:cNvSpPr txBox="1"/>
          <p:nvPr/>
        </p:nvSpPr>
        <p:spPr>
          <a:xfrm>
            <a:off x="914400" y="3876675"/>
            <a:ext cx="2667000" cy="923330"/>
          </a:xfrm>
          <a:prstGeom prst="rect">
            <a:avLst/>
          </a:prstGeom>
          <a:noFill/>
        </p:spPr>
        <p:txBody>
          <a:bodyPr wrap="square" rtlCol="0">
            <a:spAutoFit/>
          </a:bodyPr>
          <a:lstStyle/>
          <a:p>
            <a:r>
              <a:rPr lang="sl-SI" b="1" dirty="0">
                <a:effectLst>
                  <a:outerShdw blurRad="38100" dist="38100" dir="2700000" algn="tl">
                    <a:srgbClr val="000000">
                      <a:alpha val="43137"/>
                    </a:srgbClr>
                  </a:outerShdw>
                </a:effectLst>
              </a:rPr>
              <a:t>Zakonodaja na področju gradbenih odpadkov</a:t>
            </a:r>
          </a:p>
        </p:txBody>
      </p:sp>
    </p:spTree>
    <p:extLst>
      <p:ext uri="{BB962C8B-B14F-4D97-AF65-F5344CB8AC3E}">
        <p14:creationId xmlns:p14="http://schemas.microsoft.com/office/powerpoint/2010/main" val="570598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a:extLst>
              <a:ext uri="{FF2B5EF4-FFF2-40B4-BE49-F238E27FC236}">
                <a16:creationId xmlns:a16="http://schemas.microsoft.com/office/drawing/2014/main" id="{19767447-C8F9-FFFE-B5FE-8B318C6FF35A}"/>
              </a:ext>
            </a:extLst>
          </p:cNvPr>
          <p:cNvSpPr>
            <a:spLocks noGrp="1"/>
          </p:cNvSpPr>
          <p:nvPr>
            <p:ph idx="1"/>
          </p:nvPr>
        </p:nvSpPr>
        <p:spPr/>
        <p:txBody>
          <a:bodyPr/>
          <a:lstStyle/>
          <a:p>
            <a:endParaRPr lang="sl-SI" sz="1600" dirty="0">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3" name="Naslov 2">
            <a:extLst>
              <a:ext uri="{FF2B5EF4-FFF2-40B4-BE49-F238E27FC236}">
                <a16:creationId xmlns:a16="http://schemas.microsoft.com/office/drawing/2014/main" id="{558AEA14-4376-257B-9521-E41AF4FBDCC0}"/>
              </a:ext>
            </a:extLst>
          </p:cNvPr>
          <p:cNvSpPr>
            <a:spLocks noGrp="1"/>
          </p:cNvSpPr>
          <p:nvPr>
            <p:ph type="ctrTitle"/>
          </p:nvPr>
        </p:nvSpPr>
        <p:spPr/>
        <p:txBody>
          <a:bodyPr/>
          <a:lstStyle/>
          <a:p>
            <a:r>
              <a:rPr lang="sl-SI" dirty="0">
                <a:solidFill>
                  <a:srgbClr val="3399FF"/>
                </a:solidFill>
              </a:rPr>
              <a:t>Zakonodaja </a:t>
            </a:r>
            <a:br>
              <a:rPr lang="sl-SI" dirty="0">
                <a:solidFill>
                  <a:srgbClr val="3399FF"/>
                </a:solidFill>
              </a:rPr>
            </a:br>
            <a:r>
              <a:rPr lang="sl-SI" dirty="0">
                <a:solidFill>
                  <a:srgbClr val="3399FF"/>
                </a:solidFill>
              </a:rPr>
              <a:t>Evropske unije</a:t>
            </a:r>
          </a:p>
        </p:txBody>
      </p:sp>
      <p:sp>
        <p:nvSpPr>
          <p:cNvPr id="5" name="Označba mesta številke diapozitiva 4">
            <a:extLst>
              <a:ext uri="{FF2B5EF4-FFF2-40B4-BE49-F238E27FC236}">
                <a16:creationId xmlns:a16="http://schemas.microsoft.com/office/drawing/2014/main" id="{F3B7028E-DD36-E5E4-46B3-56AA4DFD5ABB}"/>
              </a:ext>
            </a:extLst>
          </p:cNvPr>
          <p:cNvSpPr>
            <a:spLocks noGrp="1"/>
          </p:cNvSpPr>
          <p:nvPr>
            <p:ph type="sldNum" sz="quarter" idx="4"/>
          </p:nvPr>
        </p:nvSpPr>
        <p:spPr/>
        <p:txBody>
          <a:bodyPr/>
          <a:lstStyle/>
          <a:p>
            <a:pPr algn="l"/>
            <a:r>
              <a:rPr lang="en-SI"/>
              <a:t>| </a:t>
            </a:r>
            <a:fld id="{B2E9B04A-BB73-0D45-BD26-C8C851B8E118}" type="slidenum">
              <a:rPr lang="en-SI" smtClean="0"/>
              <a:pPr algn="l"/>
              <a:t>7</a:t>
            </a:fld>
            <a:endParaRPr lang="en-SI" dirty="0"/>
          </a:p>
        </p:txBody>
      </p:sp>
      <p:sp>
        <p:nvSpPr>
          <p:cNvPr id="4" name="PoljeZBesedilom 3">
            <a:extLst>
              <a:ext uri="{FF2B5EF4-FFF2-40B4-BE49-F238E27FC236}">
                <a16:creationId xmlns:a16="http://schemas.microsoft.com/office/drawing/2014/main" id="{FA6CDB02-F2D2-0FBF-A73E-CAB826D1E5C8}"/>
              </a:ext>
            </a:extLst>
          </p:cNvPr>
          <p:cNvSpPr txBox="1"/>
          <p:nvPr/>
        </p:nvSpPr>
        <p:spPr>
          <a:xfrm>
            <a:off x="4933950" y="1756876"/>
            <a:ext cx="5667375" cy="4247317"/>
          </a:xfrm>
          <a:prstGeom prst="rect">
            <a:avLst/>
          </a:prstGeom>
          <a:noFill/>
        </p:spPr>
        <p:txBody>
          <a:bodyPr wrap="square" rtlCol="0">
            <a:spAutoFit/>
          </a:bodyPr>
          <a:lstStyle/>
          <a:p>
            <a:pPr marL="342900" indent="-342900"/>
            <a:r>
              <a:rPr lang="sl-SI" sz="1800" b="1" dirty="0"/>
              <a:t>Nov pristop EK,</a:t>
            </a:r>
            <a:r>
              <a:rPr lang="sl-SI" sz="1800" dirty="0"/>
              <a:t> </a:t>
            </a:r>
            <a:r>
              <a:rPr lang="sl-SI" sz="1800" b="1" dirty="0"/>
              <a:t>Direktive nadomeščajo Uredbe (EU), ki vsebinsko zajemajo celotno življenjsko obdobje proizvoda:</a:t>
            </a:r>
          </a:p>
          <a:p>
            <a:pPr marL="342900" indent="-342900"/>
            <a:endParaRPr lang="sl-SI" sz="1800" b="1" dirty="0"/>
          </a:p>
          <a:p>
            <a:pPr marL="342900" indent="-342900"/>
            <a:endParaRPr lang="sl-SI" sz="1800" b="1" dirty="0"/>
          </a:p>
          <a:p>
            <a:pPr marL="0" indent="0">
              <a:buNone/>
            </a:pPr>
            <a:r>
              <a:rPr lang="sl-SI" sz="1800" b="1" dirty="0">
                <a:solidFill>
                  <a:srgbClr val="0070C0"/>
                </a:solidFill>
              </a:rPr>
              <a:t>Uredba (EU) 2023/1425 o baterijah in odpadnih baterijah (sprejeta julij 2023)</a:t>
            </a:r>
          </a:p>
          <a:p>
            <a:pPr marL="0" indent="0">
              <a:buNone/>
            </a:pPr>
            <a:r>
              <a:rPr lang="sl-SI" sz="1800" i="1" dirty="0"/>
              <a:t>            </a:t>
            </a:r>
            <a:endParaRPr lang="sl-SI" i="1" dirty="0"/>
          </a:p>
          <a:p>
            <a:pPr marL="0" indent="0">
              <a:buNone/>
            </a:pPr>
            <a:r>
              <a:rPr lang="sl-SI" sz="1800" dirty="0"/>
              <a:t>Uredba o izvajanju Uredbe (EU): javna obravnava končana, medresorsko usklajevanje.</a:t>
            </a:r>
          </a:p>
          <a:p>
            <a:pPr marL="0" indent="0">
              <a:buNone/>
            </a:pPr>
            <a:r>
              <a:rPr lang="sl-SI" sz="1800" dirty="0"/>
              <a:t>Poglavje VIII Uredbe (EU) – pravila ravnanja z odpadnimi baterijami – pričetek veljavnosti avgust 2025:</a:t>
            </a:r>
          </a:p>
          <a:p>
            <a:pPr marL="0" indent="0">
              <a:buNone/>
            </a:pPr>
            <a:r>
              <a:rPr lang="sl-SI" sz="1800" dirty="0"/>
              <a:t>dodaten predpis v letu 2025.</a:t>
            </a:r>
          </a:p>
          <a:p>
            <a:endParaRPr lang="sl-SI" dirty="0"/>
          </a:p>
        </p:txBody>
      </p:sp>
    </p:spTree>
    <p:extLst>
      <p:ext uri="{BB962C8B-B14F-4D97-AF65-F5344CB8AC3E}">
        <p14:creationId xmlns:p14="http://schemas.microsoft.com/office/powerpoint/2010/main" val="2344875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a:extLst>
              <a:ext uri="{FF2B5EF4-FFF2-40B4-BE49-F238E27FC236}">
                <a16:creationId xmlns:a16="http://schemas.microsoft.com/office/drawing/2014/main" id="{19767447-C8F9-FFFE-B5FE-8B318C6FF35A}"/>
              </a:ext>
            </a:extLst>
          </p:cNvPr>
          <p:cNvSpPr>
            <a:spLocks noGrp="1"/>
          </p:cNvSpPr>
          <p:nvPr>
            <p:ph idx="1"/>
          </p:nvPr>
        </p:nvSpPr>
        <p:spPr/>
        <p:txBody>
          <a:bodyPr/>
          <a:lstStyle/>
          <a:p>
            <a:endParaRPr lang="sl-SI" sz="1600" dirty="0">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3" name="Naslov 2">
            <a:extLst>
              <a:ext uri="{FF2B5EF4-FFF2-40B4-BE49-F238E27FC236}">
                <a16:creationId xmlns:a16="http://schemas.microsoft.com/office/drawing/2014/main" id="{558AEA14-4376-257B-9521-E41AF4FBDCC0}"/>
              </a:ext>
            </a:extLst>
          </p:cNvPr>
          <p:cNvSpPr>
            <a:spLocks noGrp="1"/>
          </p:cNvSpPr>
          <p:nvPr>
            <p:ph type="ctrTitle"/>
          </p:nvPr>
        </p:nvSpPr>
        <p:spPr/>
        <p:txBody>
          <a:bodyPr/>
          <a:lstStyle/>
          <a:p>
            <a:r>
              <a:rPr lang="sl-SI" dirty="0">
                <a:solidFill>
                  <a:srgbClr val="3399FF"/>
                </a:solidFill>
              </a:rPr>
              <a:t>Zakonodaja </a:t>
            </a:r>
            <a:br>
              <a:rPr lang="sl-SI" dirty="0">
                <a:solidFill>
                  <a:srgbClr val="3399FF"/>
                </a:solidFill>
              </a:rPr>
            </a:br>
            <a:r>
              <a:rPr lang="sl-SI" dirty="0">
                <a:solidFill>
                  <a:srgbClr val="3399FF"/>
                </a:solidFill>
              </a:rPr>
              <a:t>Evropske unije</a:t>
            </a:r>
          </a:p>
        </p:txBody>
      </p:sp>
      <p:sp>
        <p:nvSpPr>
          <p:cNvPr id="5" name="Označba mesta številke diapozitiva 4">
            <a:extLst>
              <a:ext uri="{FF2B5EF4-FFF2-40B4-BE49-F238E27FC236}">
                <a16:creationId xmlns:a16="http://schemas.microsoft.com/office/drawing/2014/main" id="{F3B7028E-DD36-E5E4-46B3-56AA4DFD5ABB}"/>
              </a:ext>
            </a:extLst>
          </p:cNvPr>
          <p:cNvSpPr>
            <a:spLocks noGrp="1"/>
          </p:cNvSpPr>
          <p:nvPr>
            <p:ph type="sldNum" sz="quarter" idx="4"/>
          </p:nvPr>
        </p:nvSpPr>
        <p:spPr/>
        <p:txBody>
          <a:bodyPr/>
          <a:lstStyle/>
          <a:p>
            <a:pPr algn="l"/>
            <a:r>
              <a:rPr lang="en-SI"/>
              <a:t>| </a:t>
            </a:r>
            <a:fld id="{B2E9B04A-BB73-0D45-BD26-C8C851B8E118}" type="slidenum">
              <a:rPr lang="en-SI" smtClean="0"/>
              <a:pPr algn="l"/>
              <a:t>8</a:t>
            </a:fld>
            <a:endParaRPr lang="en-SI" dirty="0"/>
          </a:p>
        </p:txBody>
      </p:sp>
      <p:sp>
        <p:nvSpPr>
          <p:cNvPr id="4" name="PoljeZBesedilom 3">
            <a:extLst>
              <a:ext uri="{FF2B5EF4-FFF2-40B4-BE49-F238E27FC236}">
                <a16:creationId xmlns:a16="http://schemas.microsoft.com/office/drawing/2014/main" id="{FA6CDB02-F2D2-0FBF-A73E-CAB826D1E5C8}"/>
              </a:ext>
            </a:extLst>
          </p:cNvPr>
          <p:cNvSpPr txBox="1"/>
          <p:nvPr/>
        </p:nvSpPr>
        <p:spPr>
          <a:xfrm>
            <a:off x="4933950" y="1756876"/>
            <a:ext cx="5667375" cy="3416320"/>
          </a:xfrm>
          <a:prstGeom prst="rect">
            <a:avLst/>
          </a:prstGeom>
          <a:noFill/>
        </p:spPr>
        <p:txBody>
          <a:bodyPr wrap="square" rtlCol="0">
            <a:spAutoFit/>
          </a:bodyPr>
          <a:lstStyle/>
          <a:p>
            <a:pPr marL="0" indent="0">
              <a:buNone/>
            </a:pPr>
            <a:r>
              <a:rPr lang="sl-SI" sz="1800" b="1" dirty="0">
                <a:solidFill>
                  <a:srgbClr val="0070C0"/>
                </a:solidFill>
              </a:rPr>
              <a:t>Predlog Uredbe (EU) o embalaži in odpadni embalaži, </a:t>
            </a:r>
            <a:r>
              <a:rPr lang="sl-SI" sz="1800" dirty="0">
                <a:solidFill>
                  <a:srgbClr val="000000"/>
                </a:solidFill>
                <a:latin typeface="Calibri" panose="020F0502020204030204" pitchFamily="34" charset="0"/>
                <a:ea typeface="Times New Roman" panose="02020603050405020304" pitchFamily="18" charset="0"/>
              </a:rPr>
              <a:t>usklajevanja besedila v </a:t>
            </a:r>
            <a:r>
              <a:rPr lang="sl-SI" sz="1800" dirty="0" err="1">
                <a:solidFill>
                  <a:srgbClr val="000000"/>
                </a:solidFill>
                <a:latin typeface="Calibri" panose="020F0502020204030204" pitchFamily="34" charset="0"/>
                <a:ea typeface="Times New Roman" panose="02020603050405020304" pitchFamily="18" charset="0"/>
              </a:rPr>
              <a:t>trialogu</a:t>
            </a:r>
            <a:r>
              <a:rPr lang="sl-SI" sz="1800" dirty="0">
                <a:solidFill>
                  <a:srgbClr val="000000"/>
                </a:solidFill>
                <a:latin typeface="Calibri" panose="020F0502020204030204" pitchFamily="34" charset="0"/>
                <a:ea typeface="Times New Roman" panose="02020603050405020304" pitchFamily="18" charset="0"/>
              </a:rPr>
              <a:t> (Svet, EK, EP) končano, sprejetje in objava do konca leta, uveljavitev v 18 mesecih. </a:t>
            </a:r>
          </a:p>
          <a:p>
            <a:pPr marL="0" indent="0">
              <a:buNone/>
            </a:pPr>
            <a:endParaRPr lang="sl-SI" sz="1800" dirty="0">
              <a:solidFill>
                <a:srgbClr val="000000"/>
              </a:solidFill>
              <a:latin typeface="Calibri" panose="020F0502020204030204" pitchFamily="34" charset="0"/>
            </a:endParaRPr>
          </a:p>
          <a:p>
            <a:pPr marL="0" indent="0">
              <a:buNone/>
            </a:pPr>
            <a:r>
              <a:rPr lang="sl-SI" sz="1800" b="1" dirty="0">
                <a:solidFill>
                  <a:srgbClr val="0070C0"/>
                </a:solidFill>
              </a:rPr>
              <a:t>Predlog Uredbe (EU) o trajnostni zasnovi vozil in izrabljenih vozilih</a:t>
            </a:r>
            <a:r>
              <a:rPr lang="sl-SI" sz="1800" dirty="0"/>
              <a:t>, sprejem predvidoma v letu 2025. </a:t>
            </a:r>
          </a:p>
          <a:p>
            <a:pPr marL="0" indent="0">
              <a:buNone/>
            </a:pPr>
            <a:endParaRPr lang="sl-SI" sz="1800" dirty="0"/>
          </a:p>
          <a:p>
            <a:pPr marL="0" indent="0">
              <a:buNone/>
            </a:pPr>
            <a:r>
              <a:rPr lang="sl-SI" sz="1800" b="1" dirty="0"/>
              <a:t>Predvidoma 2025 naj bi EK objavila še </a:t>
            </a:r>
            <a:r>
              <a:rPr lang="sl-SI" sz="1800" b="1" dirty="0">
                <a:solidFill>
                  <a:srgbClr val="0070C0"/>
                </a:solidFill>
              </a:rPr>
              <a:t>predlog Uredbe (EU) o električni opremi in OEEO</a:t>
            </a:r>
            <a:r>
              <a:rPr lang="sl-SI" sz="1800" b="1" dirty="0"/>
              <a:t>.</a:t>
            </a:r>
          </a:p>
          <a:p>
            <a:pPr marL="0" indent="0">
              <a:buNone/>
            </a:pPr>
            <a:r>
              <a:rPr lang="sl-SI" sz="1800" dirty="0"/>
              <a:t>.</a:t>
            </a:r>
          </a:p>
          <a:p>
            <a:endParaRPr lang="sl-SI" dirty="0"/>
          </a:p>
        </p:txBody>
      </p:sp>
    </p:spTree>
    <p:extLst>
      <p:ext uri="{BB962C8B-B14F-4D97-AF65-F5344CB8AC3E}">
        <p14:creationId xmlns:p14="http://schemas.microsoft.com/office/powerpoint/2010/main" val="1948359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a:extLst>
              <a:ext uri="{FF2B5EF4-FFF2-40B4-BE49-F238E27FC236}">
                <a16:creationId xmlns:a16="http://schemas.microsoft.com/office/drawing/2014/main" id="{19767447-C8F9-FFFE-B5FE-8B318C6FF35A}"/>
              </a:ext>
            </a:extLst>
          </p:cNvPr>
          <p:cNvSpPr>
            <a:spLocks noGrp="1"/>
          </p:cNvSpPr>
          <p:nvPr>
            <p:ph idx="1"/>
          </p:nvPr>
        </p:nvSpPr>
        <p:spPr/>
        <p:txBody>
          <a:bodyPr/>
          <a:lstStyle/>
          <a:p>
            <a:endParaRPr lang="sl-SI" sz="1600" dirty="0">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3" name="Naslov 2">
            <a:extLst>
              <a:ext uri="{FF2B5EF4-FFF2-40B4-BE49-F238E27FC236}">
                <a16:creationId xmlns:a16="http://schemas.microsoft.com/office/drawing/2014/main" id="{558AEA14-4376-257B-9521-E41AF4FBDCC0}"/>
              </a:ext>
            </a:extLst>
          </p:cNvPr>
          <p:cNvSpPr>
            <a:spLocks noGrp="1"/>
          </p:cNvSpPr>
          <p:nvPr>
            <p:ph type="ctrTitle"/>
          </p:nvPr>
        </p:nvSpPr>
        <p:spPr/>
        <p:txBody>
          <a:bodyPr/>
          <a:lstStyle/>
          <a:p>
            <a:r>
              <a:rPr lang="sl-SI" dirty="0">
                <a:solidFill>
                  <a:srgbClr val="3399FF"/>
                </a:solidFill>
              </a:rPr>
              <a:t>Zakonodaja </a:t>
            </a:r>
            <a:br>
              <a:rPr lang="sl-SI" dirty="0">
                <a:solidFill>
                  <a:srgbClr val="3399FF"/>
                </a:solidFill>
              </a:rPr>
            </a:br>
            <a:r>
              <a:rPr lang="sl-SI" dirty="0">
                <a:solidFill>
                  <a:srgbClr val="3399FF"/>
                </a:solidFill>
              </a:rPr>
              <a:t>Evropske unije</a:t>
            </a:r>
          </a:p>
        </p:txBody>
      </p:sp>
      <p:sp>
        <p:nvSpPr>
          <p:cNvPr id="5" name="Označba mesta številke diapozitiva 4">
            <a:extLst>
              <a:ext uri="{FF2B5EF4-FFF2-40B4-BE49-F238E27FC236}">
                <a16:creationId xmlns:a16="http://schemas.microsoft.com/office/drawing/2014/main" id="{F3B7028E-DD36-E5E4-46B3-56AA4DFD5ABB}"/>
              </a:ext>
            </a:extLst>
          </p:cNvPr>
          <p:cNvSpPr>
            <a:spLocks noGrp="1"/>
          </p:cNvSpPr>
          <p:nvPr>
            <p:ph type="sldNum" sz="quarter" idx="4"/>
          </p:nvPr>
        </p:nvSpPr>
        <p:spPr/>
        <p:txBody>
          <a:bodyPr/>
          <a:lstStyle/>
          <a:p>
            <a:pPr algn="l"/>
            <a:r>
              <a:rPr lang="en-SI"/>
              <a:t>| </a:t>
            </a:r>
            <a:fld id="{B2E9B04A-BB73-0D45-BD26-C8C851B8E118}" type="slidenum">
              <a:rPr lang="en-SI" smtClean="0"/>
              <a:pPr algn="l"/>
              <a:t>9</a:t>
            </a:fld>
            <a:endParaRPr lang="en-SI" dirty="0"/>
          </a:p>
        </p:txBody>
      </p:sp>
      <p:sp>
        <p:nvSpPr>
          <p:cNvPr id="4" name="PoljeZBesedilom 3">
            <a:extLst>
              <a:ext uri="{FF2B5EF4-FFF2-40B4-BE49-F238E27FC236}">
                <a16:creationId xmlns:a16="http://schemas.microsoft.com/office/drawing/2014/main" id="{FA6CDB02-F2D2-0FBF-A73E-CAB826D1E5C8}"/>
              </a:ext>
            </a:extLst>
          </p:cNvPr>
          <p:cNvSpPr txBox="1"/>
          <p:nvPr/>
        </p:nvSpPr>
        <p:spPr>
          <a:xfrm>
            <a:off x="4933950" y="1756876"/>
            <a:ext cx="5667375" cy="4247317"/>
          </a:xfrm>
          <a:prstGeom prst="rect">
            <a:avLst/>
          </a:prstGeom>
          <a:noFill/>
        </p:spPr>
        <p:txBody>
          <a:bodyPr wrap="square" rtlCol="0">
            <a:spAutoFit/>
          </a:bodyPr>
          <a:lstStyle/>
          <a:p>
            <a:pPr marL="342900" indent="-342900"/>
            <a:r>
              <a:rPr lang="sl-SI" b="1" dirty="0">
                <a:solidFill>
                  <a:srgbClr val="0070C0"/>
                </a:solidFill>
              </a:rPr>
              <a:t>Sprememba Direktive 2008/98/ES o odpadkih</a:t>
            </a:r>
          </a:p>
          <a:p>
            <a:pPr marL="0" indent="0">
              <a:buNone/>
            </a:pPr>
            <a:r>
              <a:rPr lang="sl-SI" dirty="0"/>
              <a:t>Obravnava predloga, začetek usklajevanja z EP predvidoma oktobra, sprejem 2025. </a:t>
            </a:r>
          </a:p>
          <a:p>
            <a:pPr marL="0" indent="0">
              <a:buNone/>
            </a:pPr>
            <a:r>
              <a:rPr lang="sl-SI" b="1" dirty="0">
                <a:solidFill>
                  <a:srgbClr val="000000"/>
                </a:solidFill>
                <a:ea typeface="Times New Roman" panose="02020603050405020304" pitchFamily="18" charset="0"/>
              </a:rPr>
              <a:t>   </a:t>
            </a:r>
          </a:p>
          <a:p>
            <a:pPr marL="0" indent="0">
              <a:buNone/>
            </a:pPr>
            <a:r>
              <a:rPr lang="sl-SI" b="1" dirty="0">
                <a:solidFill>
                  <a:srgbClr val="0070C0"/>
                </a:solidFill>
                <a:ea typeface="Times New Roman" panose="02020603050405020304" pitchFamily="18" charset="0"/>
              </a:rPr>
              <a:t>Zmanjšanje nastajanja odpadne hrane </a:t>
            </a:r>
            <a:r>
              <a:rPr lang="sl-SI" dirty="0">
                <a:solidFill>
                  <a:srgbClr val="000000"/>
                </a:solidFill>
                <a:ea typeface="Times New Roman" panose="02020603050405020304" pitchFamily="18" charset="0"/>
              </a:rPr>
              <a:t>(do leta 2030: </a:t>
            </a:r>
          </a:p>
          <a:p>
            <a:pPr marL="0" indent="0">
              <a:buNone/>
            </a:pPr>
            <a:r>
              <a:rPr lang="sl-SI" dirty="0">
                <a:solidFill>
                  <a:srgbClr val="000000"/>
                </a:solidFill>
                <a:ea typeface="Times New Roman" panose="02020603050405020304" pitchFamily="18" charset="0"/>
              </a:rPr>
              <a:t>10 % glede na nastale količine v letu 2020 pri procesih obdelave in proizvodnji in 30 </a:t>
            </a:r>
            <a:r>
              <a:rPr lang="sl-SI" dirty="0">
                <a:solidFill>
                  <a:srgbClr val="000000"/>
                </a:solidFill>
                <a:ea typeface="Times New Roman" panose="02020603050405020304" pitchFamily="18" charset="0"/>
                <a:cs typeface="Times New Roman" panose="02020603050405020304" pitchFamily="18" charset="0"/>
              </a:rPr>
              <a:t>% glede na nastale količine v letu 2020 v distribuciji, restavracijah in gospodinjstvih).</a:t>
            </a:r>
          </a:p>
          <a:p>
            <a:pPr marL="0" indent="0">
              <a:buClr>
                <a:srgbClr val="000000"/>
              </a:buClr>
              <a:buNone/>
            </a:pPr>
            <a:r>
              <a:rPr lang="sl-SI" b="1" dirty="0">
                <a:solidFill>
                  <a:srgbClr val="000000"/>
                </a:solidFill>
                <a:ea typeface="Times New Roman" panose="02020603050405020304" pitchFamily="18" charset="0"/>
                <a:cs typeface="Times New Roman" panose="02020603050405020304" pitchFamily="18" charset="0"/>
              </a:rPr>
              <a:t>           </a:t>
            </a:r>
          </a:p>
          <a:p>
            <a:pPr marL="0" indent="0">
              <a:buClr>
                <a:srgbClr val="000000"/>
              </a:buClr>
              <a:buNone/>
            </a:pPr>
            <a:r>
              <a:rPr lang="sl-SI" b="1" dirty="0">
                <a:solidFill>
                  <a:srgbClr val="0070C0"/>
                </a:solidFill>
                <a:ea typeface="Times New Roman" panose="02020603050405020304" pitchFamily="18" charset="0"/>
              </a:rPr>
              <a:t>Odpadni tekstil</a:t>
            </a:r>
            <a:r>
              <a:rPr lang="sl-SI" b="1" dirty="0">
                <a:ea typeface="Times New Roman" panose="02020603050405020304" pitchFamily="18" charset="0"/>
              </a:rPr>
              <a:t>: </a:t>
            </a:r>
            <a:r>
              <a:rPr lang="sl-SI" dirty="0">
                <a:solidFill>
                  <a:srgbClr val="000000"/>
                </a:solidFill>
                <a:latin typeface="Calibri" panose="020F0502020204030204" pitchFamily="34" charset="0"/>
                <a:ea typeface="Times New Roman" panose="02020603050405020304" pitchFamily="18" charset="0"/>
              </a:rPr>
              <a:t>uveljavitev sistema PRO za odpadni tekstil iz gospodinjstev, oblačila in obutev.</a:t>
            </a:r>
          </a:p>
          <a:p>
            <a:pPr marL="0" indent="0">
              <a:buClr>
                <a:srgbClr val="000000"/>
              </a:buClr>
              <a:buNone/>
            </a:pPr>
            <a:r>
              <a:rPr lang="sl-SI" dirty="0">
                <a:solidFill>
                  <a:srgbClr val="000000"/>
                </a:solidFill>
                <a:latin typeface="Calibri" panose="020F0502020204030204" pitchFamily="34" charset="0"/>
                <a:ea typeface="Times New Roman" panose="02020603050405020304" pitchFamily="18" charset="0"/>
              </a:rPr>
              <a:t>(18 – 30 (še ni dokončno) mesecev po sprejetju Direktive).</a:t>
            </a:r>
            <a:endParaRPr lang="sl-SI" dirty="0">
              <a:latin typeface="Times New Roman" panose="02020603050405020304" pitchFamily="18" charset="0"/>
              <a:ea typeface="Times New Roman" panose="02020603050405020304" pitchFamily="18" charset="0"/>
            </a:endParaRPr>
          </a:p>
          <a:p>
            <a:endParaRPr lang="sl-SI" dirty="0"/>
          </a:p>
        </p:txBody>
      </p:sp>
    </p:spTree>
    <p:extLst>
      <p:ext uri="{BB962C8B-B14F-4D97-AF65-F5344CB8AC3E}">
        <p14:creationId xmlns:p14="http://schemas.microsoft.com/office/powerpoint/2010/main" val="139778722"/>
      </p:ext>
    </p:extLst>
  </p:cSld>
  <p:clrMapOvr>
    <a:masterClrMapping/>
  </p:clrMapOvr>
</p:sld>
</file>

<file path=ppt/theme/theme1.xml><?xml version="1.0" encoding="utf-8"?>
<a:theme xmlns:a="http://schemas.openxmlformats.org/drawingml/2006/main" name="Officeova tema">
  <a:themeElements>
    <a:clrScheme name="Custom 7">
      <a:dk1>
        <a:srgbClr val="000000"/>
      </a:dk1>
      <a:lt1>
        <a:srgbClr val="FFFFFF"/>
      </a:lt1>
      <a:dk2>
        <a:srgbClr val="455F51"/>
      </a:dk2>
      <a:lt2>
        <a:srgbClr val="E3DED1"/>
      </a:lt2>
      <a:accent1>
        <a:srgbClr val="298850"/>
      </a:accent1>
      <a:accent2>
        <a:srgbClr val="71B859"/>
      </a:accent2>
      <a:accent3>
        <a:srgbClr val="A1CF5F"/>
      </a:accent3>
      <a:accent4>
        <a:srgbClr val="0F958C"/>
      </a:accent4>
      <a:accent5>
        <a:srgbClr val="4AB5C4"/>
      </a:accent5>
      <a:accent6>
        <a:srgbClr val="0989B1"/>
      </a:accent6>
      <a:hlink>
        <a:srgbClr val="6B9F25"/>
      </a:hlink>
      <a:folHlink>
        <a:srgbClr val="88FF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PE-ppt-slo-2024" id="{C73EC1A5-7F06-4834-9713-6B365AA90520}" vid="{21A02F4A-9466-43D3-914D-B22F8BC0D5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10055C577A220A41B9861371CF3E43F8" ma:contentTypeVersion="4" ma:contentTypeDescription="Ustvari nov dokument." ma:contentTypeScope="" ma:versionID="c42b6e75eb3e5fdb1c5755842e22ab99">
  <xsd:schema xmlns:xsd="http://www.w3.org/2001/XMLSchema" xmlns:xs="http://www.w3.org/2001/XMLSchema" xmlns:p="http://schemas.microsoft.com/office/2006/metadata/properties" xmlns:ns2="7373efe7-2dc6-4451-9aa6-01382ae88fb7" targetNamespace="http://schemas.microsoft.com/office/2006/metadata/properties" ma:root="true" ma:fieldsID="b99aeb8168332dfd669b47eae612a608" ns2:_="">
    <xsd:import namespace="7373efe7-2dc6-4451-9aa6-01382ae88f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73efe7-2dc6-4451-9aa6-01382ae88f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F1491A4-809E-4DF6-A356-9B79D15AD1E8}">
  <ds:schemaRefs>
    <ds:schemaRef ds:uri="http://schemas.microsoft.com/sharepoint/v3/contenttype/forms"/>
  </ds:schemaRefs>
</ds:datastoreItem>
</file>

<file path=customXml/itemProps2.xml><?xml version="1.0" encoding="utf-8"?>
<ds:datastoreItem xmlns:ds="http://schemas.openxmlformats.org/officeDocument/2006/customXml" ds:itemID="{C4C1D042-EBE4-4DDB-A2D1-060B134E2E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73efe7-2dc6-4451-9aa6-01382ae88f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6FD764-F153-4717-A77E-33227562BCD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MOPE-ppt-slo-2024</Template>
  <TotalTime>167</TotalTime>
  <Words>1182</Words>
  <Application>Microsoft Office PowerPoint</Application>
  <PresentationFormat>Širokozaslonsko</PresentationFormat>
  <Paragraphs>143</Paragraphs>
  <Slides>18</Slides>
  <Notes>4</Notes>
  <HiddenSlides>0</HiddenSlides>
  <MMClips>0</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18</vt:i4>
      </vt:variant>
    </vt:vector>
  </HeadingPairs>
  <TitlesOfParts>
    <vt:vector size="26" baseType="lpstr">
      <vt:lpstr>Arial</vt:lpstr>
      <vt:lpstr>Calibri</vt:lpstr>
      <vt:lpstr>Georgia</vt:lpstr>
      <vt:lpstr>Helvetica Neue Medium</vt:lpstr>
      <vt:lpstr>Roboto Mono</vt:lpstr>
      <vt:lpstr>Times New Roman</vt:lpstr>
      <vt:lpstr>Wingdings</vt:lpstr>
      <vt:lpstr>Officeova tema</vt:lpstr>
      <vt:lpstr>Kaj nas čaka na področju okoljske zakonodaje</vt:lpstr>
      <vt:lpstr>Zakonodaja v Sloveniji</vt:lpstr>
      <vt:lpstr>Zakonodaja v Sloveniji</vt:lpstr>
      <vt:lpstr>Zakonodaja v Sloveniji</vt:lpstr>
      <vt:lpstr>Zakonodaja v Sloveniji</vt:lpstr>
      <vt:lpstr>Zakonodaja v Sloveniji</vt:lpstr>
      <vt:lpstr>Zakonodaja  Evropske unije</vt:lpstr>
      <vt:lpstr>Zakonodaja  Evropske unije</vt:lpstr>
      <vt:lpstr>Zakonodaja  Evropske unije</vt:lpstr>
      <vt:lpstr>PowerPointova predstavitev</vt:lpstr>
      <vt:lpstr>PowerPointova predstavitev</vt:lpstr>
      <vt:lpstr>PowerPointova predstavitev</vt:lpstr>
      <vt:lpstr>PowerPointova predstavitev</vt:lpstr>
      <vt:lpstr>PowerPointova predstavitev</vt:lpstr>
      <vt:lpstr>RESTART – ODPADEK ŠTEJE</vt:lpstr>
      <vt:lpstr>Glavni cilj</vt:lpstr>
      <vt:lpstr>Koordinator projekta 1. Ministrstvo za okolje, podnebje in energijo Republike Slovenije  Partnerji pri projektu 2. Zavod za gradbeništvo (ZAG) 3. Dravske elektrarne Maribor d.o.o. (DEM) 4. SOL.LEX.SUS 5. Univerza v Ljubljani, Fakulteta za biologijo (UL) 6. Result d.o.o. (RES) 7. Georudeko d.o.o. (GRE) 8. Gospodarska zbornica Slovenije (GZS) 9. Deltaplan d.o.o. 10. Nerinvest d.o.o. 11. RGP d.o.o. 12. Hidroinštitut 13. Nigrad d.o.o. 14. Inštitut Jožef Stefan (JSI) 15. Geološki zavod Slovenije (GeoZS) 16. CEROP d.o.o. </vt:lpstr>
      <vt:lpstr>PowerPointova predstavitev</vt:lpstr>
    </vt:vector>
  </TitlesOfParts>
  <Company>MJU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Kavcijski sistem</dc:title>
  <dc:creator>Tjaša Baraga Naraločnik</dc:creator>
  <cp:lastModifiedBy>Petra Žunkovič</cp:lastModifiedBy>
  <cp:revision>5</cp:revision>
  <dcterms:created xsi:type="dcterms:W3CDTF">2024-09-24T14:30:57Z</dcterms:created>
  <dcterms:modified xsi:type="dcterms:W3CDTF">2024-10-16T17:54:42Z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0x01010010055C577A220A41B9861371CF3E43F8</vt:lpwstr>
  </property>
</Properties>
</file>