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99" r:id="rId6"/>
    <p:sldId id="304" r:id="rId7"/>
    <p:sldId id="327" r:id="rId8"/>
    <p:sldId id="349" r:id="rId9"/>
    <p:sldId id="341" r:id="rId10"/>
    <p:sldId id="350" r:id="rId11"/>
    <p:sldId id="352" r:id="rId12"/>
    <p:sldId id="343" r:id="rId13"/>
    <p:sldId id="353" r:id="rId14"/>
    <p:sldId id="351" r:id="rId15"/>
    <p:sldId id="354" r:id="rId16"/>
    <p:sldId id="346" r:id="rId17"/>
    <p:sldId id="309" r:id="rId18"/>
    <p:sldId id="355" r:id="rId19"/>
    <p:sldId id="328" r:id="rId20"/>
    <p:sldId id="33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45"/>
    <a:srgbClr val="008D58"/>
    <a:srgbClr val="008344"/>
    <a:srgbClr val="007F3E"/>
    <a:srgbClr val="8AC5A8"/>
    <a:srgbClr val="898989"/>
    <a:srgbClr val="767776"/>
    <a:srgbClr val="F2F2F3"/>
    <a:srgbClr val="107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61046" autoAdjust="0"/>
  </p:normalViewPr>
  <p:slideViewPr>
    <p:cSldViewPr snapToGrid="0" snapToObjects="1">
      <p:cViewPr varScale="1">
        <p:scale>
          <a:sx n="52" d="100"/>
          <a:sy n="52" d="100"/>
        </p:scale>
        <p:origin x="19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Žunkovič" userId="702b3ae8-5e8c-4d6c-9e17-ac015a02c978" providerId="ADAL" clId="{2AF0810E-C189-4AF4-ACD5-275FF41DDDCE}"/>
    <pc:docChg chg="modSld">
      <pc:chgData name="Petra Žunkovič" userId="702b3ae8-5e8c-4d6c-9e17-ac015a02c978" providerId="ADAL" clId="{2AF0810E-C189-4AF4-ACD5-275FF41DDDCE}" dt="2025-10-20T09:37:50.472" v="19" actId="6549"/>
      <pc:docMkLst>
        <pc:docMk/>
      </pc:docMkLst>
      <pc:sldChg chg="modNotesTx">
        <pc:chgData name="Petra Žunkovič" userId="702b3ae8-5e8c-4d6c-9e17-ac015a02c978" providerId="ADAL" clId="{2AF0810E-C189-4AF4-ACD5-275FF41DDDCE}" dt="2025-10-20T09:36:46.748" v="0" actId="6549"/>
        <pc:sldMkLst>
          <pc:docMk/>
          <pc:sldMk cId="3613331238" sldId="258"/>
        </pc:sldMkLst>
      </pc:sldChg>
      <pc:sldChg chg="modNotesTx">
        <pc:chgData name="Petra Žunkovič" userId="702b3ae8-5e8c-4d6c-9e17-ac015a02c978" providerId="ADAL" clId="{2AF0810E-C189-4AF4-ACD5-275FF41DDDCE}" dt="2025-10-20T09:36:50.746" v="1" actId="6549"/>
        <pc:sldMkLst>
          <pc:docMk/>
          <pc:sldMk cId="1085932498" sldId="299"/>
        </pc:sldMkLst>
      </pc:sldChg>
      <pc:sldChg chg="modNotesTx">
        <pc:chgData name="Petra Žunkovič" userId="702b3ae8-5e8c-4d6c-9e17-ac015a02c978" providerId="ADAL" clId="{2AF0810E-C189-4AF4-ACD5-275FF41DDDCE}" dt="2025-10-20T09:36:54.648" v="2" actId="6549"/>
        <pc:sldMkLst>
          <pc:docMk/>
          <pc:sldMk cId="38308066" sldId="304"/>
        </pc:sldMkLst>
      </pc:sldChg>
      <pc:sldChg chg="modNotesTx">
        <pc:chgData name="Petra Žunkovič" userId="702b3ae8-5e8c-4d6c-9e17-ac015a02c978" providerId="ADAL" clId="{2AF0810E-C189-4AF4-ACD5-275FF41DDDCE}" dt="2025-10-20T09:37:37.047" v="14" actId="6549"/>
        <pc:sldMkLst>
          <pc:docMk/>
          <pc:sldMk cId="1321184066" sldId="309"/>
        </pc:sldMkLst>
      </pc:sldChg>
      <pc:sldChg chg="modNotesTx">
        <pc:chgData name="Petra Žunkovič" userId="702b3ae8-5e8c-4d6c-9e17-ac015a02c978" providerId="ADAL" clId="{2AF0810E-C189-4AF4-ACD5-275FF41DDDCE}" dt="2025-10-20T09:36:59.152" v="3" actId="6549"/>
        <pc:sldMkLst>
          <pc:docMk/>
          <pc:sldMk cId="876052202" sldId="327"/>
        </pc:sldMkLst>
      </pc:sldChg>
      <pc:sldChg chg="modNotesTx">
        <pc:chgData name="Petra Žunkovič" userId="702b3ae8-5e8c-4d6c-9e17-ac015a02c978" providerId="ADAL" clId="{2AF0810E-C189-4AF4-ACD5-275FF41DDDCE}" dt="2025-10-20T09:37:48.001" v="18" actId="6549"/>
        <pc:sldMkLst>
          <pc:docMk/>
          <pc:sldMk cId="2629959746" sldId="328"/>
        </pc:sldMkLst>
      </pc:sldChg>
      <pc:sldChg chg="modNotesTx">
        <pc:chgData name="Petra Žunkovič" userId="702b3ae8-5e8c-4d6c-9e17-ac015a02c978" providerId="ADAL" clId="{2AF0810E-C189-4AF4-ACD5-275FF41DDDCE}" dt="2025-10-20T09:37:50.472" v="19" actId="6549"/>
        <pc:sldMkLst>
          <pc:docMk/>
          <pc:sldMk cId="888409645" sldId="332"/>
        </pc:sldMkLst>
      </pc:sldChg>
      <pc:sldChg chg="modNotesTx">
        <pc:chgData name="Petra Žunkovič" userId="702b3ae8-5e8c-4d6c-9e17-ac015a02c978" providerId="ADAL" clId="{2AF0810E-C189-4AF4-ACD5-275FF41DDDCE}" dt="2025-10-20T09:37:05.039" v="5" actId="6549"/>
        <pc:sldMkLst>
          <pc:docMk/>
          <pc:sldMk cId="3961489008" sldId="341"/>
        </pc:sldMkLst>
      </pc:sldChg>
      <pc:sldChg chg="modNotesTx">
        <pc:chgData name="Petra Žunkovič" userId="702b3ae8-5e8c-4d6c-9e17-ac015a02c978" providerId="ADAL" clId="{2AF0810E-C189-4AF4-ACD5-275FF41DDDCE}" dt="2025-10-20T09:37:17.261" v="8" actId="6549"/>
        <pc:sldMkLst>
          <pc:docMk/>
          <pc:sldMk cId="2366931758" sldId="343"/>
        </pc:sldMkLst>
      </pc:sldChg>
      <pc:sldChg chg="modNotesTx">
        <pc:chgData name="Petra Žunkovič" userId="702b3ae8-5e8c-4d6c-9e17-ac015a02c978" providerId="ADAL" clId="{2AF0810E-C189-4AF4-ACD5-275FF41DDDCE}" dt="2025-10-20T09:37:32.977" v="13" actId="6549"/>
        <pc:sldMkLst>
          <pc:docMk/>
          <pc:sldMk cId="1752435697" sldId="346"/>
        </pc:sldMkLst>
      </pc:sldChg>
      <pc:sldChg chg="modNotesTx">
        <pc:chgData name="Petra Žunkovič" userId="702b3ae8-5e8c-4d6c-9e17-ac015a02c978" providerId="ADAL" clId="{2AF0810E-C189-4AF4-ACD5-275FF41DDDCE}" dt="2025-10-20T09:37:02.395" v="4" actId="6549"/>
        <pc:sldMkLst>
          <pc:docMk/>
          <pc:sldMk cId="1385718052" sldId="349"/>
        </pc:sldMkLst>
      </pc:sldChg>
      <pc:sldChg chg="modNotesTx">
        <pc:chgData name="Petra Žunkovič" userId="702b3ae8-5e8c-4d6c-9e17-ac015a02c978" providerId="ADAL" clId="{2AF0810E-C189-4AF4-ACD5-275FF41DDDCE}" dt="2025-10-20T09:37:08.008" v="6" actId="6549"/>
        <pc:sldMkLst>
          <pc:docMk/>
          <pc:sldMk cId="2056049595" sldId="350"/>
        </pc:sldMkLst>
      </pc:sldChg>
      <pc:sldChg chg="modNotesTx">
        <pc:chgData name="Petra Žunkovič" userId="702b3ae8-5e8c-4d6c-9e17-ac015a02c978" providerId="ADAL" clId="{2AF0810E-C189-4AF4-ACD5-275FF41DDDCE}" dt="2025-10-20T09:37:24.250" v="10" actId="6549"/>
        <pc:sldMkLst>
          <pc:docMk/>
          <pc:sldMk cId="3686870080" sldId="351"/>
        </pc:sldMkLst>
      </pc:sldChg>
      <pc:sldChg chg="modNotesTx">
        <pc:chgData name="Petra Žunkovič" userId="702b3ae8-5e8c-4d6c-9e17-ac015a02c978" providerId="ADAL" clId="{2AF0810E-C189-4AF4-ACD5-275FF41DDDCE}" dt="2025-10-20T09:37:12.851" v="7" actId="6549"/>
        <pc:sldMkLst>
          <pc:docMk/>
          <pc:sldMk cId="3437514446" sldId="352"/>
        </pc:sldMkLst>
      </pc:sldChg>
      <pc:sldChg chg="modNotesTx">
        <pc:chgData name="Petra Žunkovič" userId="702b3ae8-5e8c-4d6c-9e17-ac015a02c978" providerId="ADAL" clId="{2AF0810E-C189-4AF4-ACD5-275FF41DDDCE}" dt="2025-10-20T09:37:21.081" v="9" actId="6549"/>
        <pc:sldMkLst>
          <pc:docMk/>
          <pc:sldMk cId="465943900" sldId="353"/>
        </pc:sldMkLst>
      </pc:sldChg>
      <pc:sldChg chg="modNotesTx">
        <pc:chgData name="Petra Žunkovič" userId="702b3ae8-5e8c-4d6c-9e17-ac015a02c978" providerId="ADAL" clId="{2AF0810E-C189-4AF4-ACD5-275FF41DDDCE}" dt="2025-10-20T09:37:27.731" v="11" actId="6549"/>
        <pc:sldMkLst>
          <pc:docMk/>
          <pc:sldMk cId="2087930381" sldId="354"/>
        </pc:sldMkLst>
      </pc:sldChg>
      <pc:sldChg chg="modNotesTx">
        <pc:chgData name="Petra Žunkovič" userId="702b3ae8-5e8c-4d6c-9e17-ac015a02c978" providerId="ADAL" clId="{2AF0810E-C189-4AF4-ACD5-275FF41DDDCE}" dt="2025-10-20T09:37:43.369" v="17" actId="6549"/>
        <pc:sldMkLst>
          <pc:docMk/>
          <pc:sldMk cId="3285423571" sldId="355"/>
        </pc:sldMkLst>
      </pc:sldChg>
    </pc:docChg>
  </pc:docChgLst>
  <pc:docChgLst>
    <pc:chgData name="Ajda Pleterski" userId="1e54cfc2-f419-4948-b650-e440ad1ff070" providerId="ADAL" clId="{801999E7-815A-4056-91DA-36D47B6852BF}"/>
    <pc:docChg chg="undo custSel addSld delSld modSld sldOrd">
      <pc:chgData name="Ajda Pleterski" userId="1e54cfc2-f419-4948-b650-e440ad1ff070" providerId="ADAL" clId="{801999E7-815A-4056-91DA-36D47B6852BF}" dt="2025-10-16T04:40:11.227" v="12681" actId="113"/>
      <pc:docMkLst>
        <pc:docMk/>
      </pc:docMkLst>
      <pc:sldChg chg="modSp mod modNotesTx">
        <pc:chgData name="Ajda Pleterski" userId="1e54cfc2-f419-4948-b650-e440ad1ff070" providerId="ADAL" clId="{801999E7-815A-4056-91DA-36D47B6852BF}" dt="2025-10-15T18:09:16.463" v="12489" actId="115"/>
        <pc:sldMkLst>
          <pc:docMk/>
          <pc:sldMk cId="3613331238" sldId="258"/>
        </pc:sldMkLst>
        <pc:spChg chg="mod">
          <ac:chgData name="Ajda Pleterski" userId="1e54cfc2-f419-4948-b650-e440ad1ff070" providerId="ADAL" clId="{801999E7-815A-4056-91DA-36D47B6852BF}" dt="2025-10-12T06:29:34.468" v="5" actId="20577"/>
          <ac:spMkLst>
            <pc:docMk/>
            <pc:sldMk cId="3613331238" sldId="258"/>
            <ac:spMk id="2" creationId="{00000000-0000-0000-0000-000000000000}"/>
          </ac:spMkLst>
        </pc:spChg>
        <pc:spChg chg="mod">
          <ac:chgData name="Ajda Pleterski" userId="1e54cfc2-f419-4948-b650-e440ad1ff070" providerId="ADAL" clId="{801999E7-815A-4056-91DA-36D47B6852BF}" dt="2025-10-12T06:29:41.400" v="9" actId="20577"/>
          <ac:spMkLst>
            <pc:docMk/>
            <pc:sldMk cId="3613331238" sldId="258"/>
            <ac:spMk id="3" creationId="{00000000-0000-0000-0000-000000000000}"/>
          </ac:spMkLst>
        </pc:spChg>
      </pc:sldChg>
      <pc:sldChg chg="del">
        <pc:chgData name="Ajda Pleterski" userId="1e54cfc2-f419-4948-b650-e440ad1ff070" providerId="ADAL" clId="{801999E7-815A-4056-91DA-36D47B6852BF}" dt="2025-10-12T06:29:48.887" v="10" actId="47"/>
        <pc:sldMkLst>
          <pc:docMk/>
          <pc:sldMk cId="3140435545" sldId="298"/>
        </pc:sldMkLst>
      </pc:sldChg>
      <pc:sldChg chg="modSp mod modNotesTx">
        <pc:chgData name="Ajda Pleterski" userId="1e54cfc2-f419-4948-b650-e440ad1ff070" providerId="ADAL" clId="{801999E7-815A-4056-91DA-36D47B6852BF}" dt="2025-10-16T04:03:01.730" v="12517" actId="20577"/>
        <pc:sldMkLst>
          <pc:docMk/>
          <pc:sldMk cId="1085932498" sldId="299"/>
        </pc:sldMkLst>
        <pc:spChg chg="mod">
          <ac:chgData name="Ajda Pleterski" userId="1e54cfc2-f419-4948-b650-e440ad1ff070" providerId="ADAL" clId="{801999E7-815A-4056-91DA-36D47B6852BF}" dt="2025-10-12T08:26:23.998" v="644" actId="20577"/>
          <ac:spMkLst>
            <pc:docMk/>
            <pc:sldMk cId="1085932498" sldId="299"/>
            <ac:spMk id="3" creationId="{B9FD7608-C4CA-3CA0-7BF7-D6410EC9F76E}"/>
          </ac:spMkLst>
        </pc:spChg>
      </pc:sldChg>
      <pc:sldChg chg="del">
        <pc:chgData name="Ajda Pleterski" userId="1e54cfc2-f419-4948-b650-e440ad1ff070" providerId="ADAL" clId="{801999E7-815A-4056-91DA-36D47B6852BF}" dt="2025-10-12T06:30:00.050" v="13" actId="47"/>
        <pc:sldMkLst>
          <pc:docMk/>
          <pc:sldMk cId="1852108860" sldId="300"/>
        </pc:sldMkLst>
      </pc:sldChg>
      <pc:sldChg chg="del">
        <pc:chgData name="Ajda Pleterski" userId="1e54cfc2-f419-4948-b650-e440ad1ff070" providerId="ADAL" clId="{801999E7-815A-4056-91DA-36D47B6852BF}" dt="2025-10-12T06:30:03.935" v="15" actId="47"/>
        <pc:sldMkLst>
          <pc:docMk/>
          <pc:sldMk cId="1524869747" sldId="301"/>
        </pc:sldMkLst>
      </pc:sldChg>
      <pc:sldChg chg="del">
        <pc:chgData name="Ajda Pleterski" userId="1e54cfc2-f419-4948-b650-e440ad1ff070" providerId="ADAL" clId="{801999E7-815A-4056-91DA-36D47B6852BF}" dt="2025-10-12T06:30:02.658" v="14" actId="47"/>
        <pc:sldMkLst>
          <pc:docMk/>
          <pc:sldMk cId="3998093244" sldId="302"/>
        </pc:sldMkLst>
      </pc:sldChg>
      <pc:sldChg chg="add del">
        <pc:chgData name="Ajda Pleterski" userId="1e54cfc2-f419-4948-b650-e440ad1ff070" providerId="ADAL" clId="{801999E7-815A-4056-91DA-36D47B6852BF}" dt="2025-10-12T08:39:16.229" v="653" actId="47"/>
        <pc:sldMkLst>
          <pc:docMk/>
          <pc:sldMk cId="3524561134" sldId="303"/>
        </pc:sldMkLst>
      </pc:sldChg>
      <pc:sldChg chg="modSp add del mod modNotesTx">
        <pc:chgData name="Ajda Pleterski" userId="1e54cfc2-f419-4948-b650-e440ad1ff070" providerId="ADAL" clId="{801999E7-815A-4056-91DA-36D47B6852BF}" dt="2025-10-16T04:04:55.163" v="12527" actId="113"/>
        <pc:sldMkLst>
          <pc:docMk/>
          <pc:sldMk cId="38308066" sldId="304"/>
        </pc:sldMkLst>
        <pc:spChg chg="mod">
          <ac:chgData name="Ajda Pleterski" userId="1e54cfc2-f419-4948-b650-e440ad1ff070" providerId="ADAL" clId="{801999E7-815A-4056-91DA-36D47B6852BF}" dt="2025-10-12T08:35:52.390" v="645" actId="20577"/>
          <ac:spMkLst>
            <pc:docMk/>
            <pc:sldMk cId="38308066" sldId="304"/>
            <ac:spMk id="3" creationId="{CB7E5EED-1FD4-2A31-5A35-1C063DCC28B6}"/>
          </ac:spMkLst>
        </pc:spChg>
      </pc:sldChg>
      <pc:sldChg chg="del">
        <pc:chgData name="Ajda Pleterski" userId="1e54cfc2-f419-4948-b650-e440ad1ff070" providerId="ADAL" clId="{801999E7-815A-4056-91DA-36D47B6852BF}" dt="2025-10-12T13:44:04.649" v="1646" actId="47"/>
        <pc:sldMkLst>
          <pc:docMk/>
          <pc:sldMk cId="3618149937" sldId="305"/>
        </pc:sldMkLst>
      </pc:sldChg>
      <pc:sldChg chg="del">
        <pc:chgData name="Ajda Pleterski" userId="1e54cfc2-f419-4948-b650-e440ad1ff070" providerId="ADAL" clId="{801999E7-815A-4056-91DA-36D47B6852BF}" dt="2025-10-13T12:22:01.596" v="9257" actId="47"/>
        <pc:sldMkLst>
          <pc:docMk/>
          <pc:sldMk cId="646822257" sldId="306"/>
        </pc:sldMkLst>
      </pc:sldChg>
      <pc:sldChg chg="modSp mod modNotesTx">
        <pc:chgData name="Ajda Pleterski" userId="1e54cfc2-f419-4948-b650-e440ad1ff070" providerId="ADAL" clId="{801999E7-815A-4056-91DA-36D47B6852BF}" dt="2025-10-16T04:39:59.390" v="12680" actId="113"/>
        <pc:sldMkLst>
          <pc:docMk/>
          <pc:sldMk cId="1321184066" sldId="309"/>
        </pc:sldMkLst>
        <pc:spChg chg="mod">
          <ac:chgData name="Ajda Pleterski" userId="1e54cfc2-f419-4948-b650-e440ad1ff070" providerId="ADAL" clId="{801999E7-815A-4056-91DA-36D47B6852BF}" dt="2025-10-13T12:46:09.522" v="9825" actId="404"/>
          <ac:spMkLst>
            <pc:docMk/>
            <pc:sldMk cId="1321184066" sldId="309"/>
            <ac:spMk id="2" creationId="{7ED6045D-C7F8-6127-D2B9-4CAA81E17975}"/>
          </ac:spMkLst>
        </pc:spChg>
        <pc:spChg chg="mod">
          <ac:chgData name="Ajda Pleterski" userId="1e54cfc2-f419-4948-b650-e440ad1ff070" providerId="ADAL" clId="{801999E7-815A-4056-91DA-36D47B6852BF}" dt="2025-10-13T16:06:16.883" v="10360" actId="113"/>
          <ac:spMkLst>
            <pc:docMk/>
            <pc:sldMk cId="1321184066" sldId="309"/>
            <ac:spMk id="3" creationId="{9278BECF-C533-A80E-3132-46FBCED86AD7}"/>
          </ac:spMkLst>
        </pc:spChg>
      </pc:sldChg>
      <pc:sldChg chg="modSp del mod">
        <pc:chgData name="Ajda Pleterski" userId="1e54cfc2-f419-4948-b650-e440ad1ff070" providerId="ADAL" clId="{801999E7-815A-4056-91DA-36D47B6852BF}" dt="2025-10-15T18:07:05.631" v="12379" actId="47"/>
        <pc:sldMkLst>
          <pc:docMk/>
          <pc:sldMk cId="2314343099" sldId="310"/>
        </pc:sldMkLst>
      </pc:sldChg>
      <pc:sldChg chg="modSp del mod">
        <pc:chgData name="Ajda Pleterski" userId="1e54cfc2-f419-4948-b650-e440ad1ff070" providerId="ADAL" clId="{801999E7-815A-4056-91DA-36D47B6852BF}" dt="2025-10-15T18:07:10.859" v="12382" actId="47"/>
        <pc:sldMkLst>
          <pc:docMk/>
          <pc:sldMk cId="601874937" sldId="311"/>
        </pc:sldMkLst>
      </pc:sldChg>
      <pc:sldChg chg="del">
        <pc:chgData name="Ajda Pleterski" userId="1e54cfc2-f419-4948-b650-e440ad1ff070" providerId="ADAL" clId="{801999E7-815A-4056-91DA-36D47B6852BF}" dt="2025-10-12T16:16:18.780" v="6365" actId="47"/>
        <pc:sldMkLst>
          <pc:docMk/>
          <pc:sldMk cId="1834659203" sldId="312"/>
        </pc:sldMkLst>
      </pc:sldChg>
      <pc:sldChg chg="del">
        <pc:chgData name="Ajda Pleterski" userId="1e54cfc2-f419-4948-b650-e440ad1ff070" providerId="ADAL" clId="{801999E7-815A-4056-91DA-36D47B6852BF}" dt="2025-10-13T16:36:46.153" v="10751" actId="47"/>
        <pc:sldMkLst>
          <pc:docMk/>
          <pc:sldMk cId="3494509139" sldId="313"/>
        </pc:sldMkLst>
      </pc:sldChg>
      <pc:sldChg chg="modSp mod modNotesTx">
        <pc:chgData name="Ajda Pleterski" userId="1e54cfc2-f419-4948-b650-e440ad1ff070" providerId="ADAL" clId="{801999E7-815A-4056-91DA-36D47B6852BF}" dt="2025-10-16T04:06:41.016" v="12536" actId="115"/>
        <pc:sldMkLst>
          <pc:docMk/>
          <pc:sldMk cId="876052202" sldId="327"/>
        </pc:sldMkLst>
        <pc:spChg chg="mod">
          <ac:chgData name="Ajda Pleterski" userId="1e54cfc2-f419-4948-b650-e440ad1ff070" providerId="ADAL" clId="{801999E7-815A-4056-91DA-36D47B6852BF}" dt="2025-10-12T08:46:52.138" v="1082" actId="20577"/>
          <ac:spMkLst>
            <pc:docMk/>
            <pc:sldMk cId="876052202" sldId="327"/>
            <ac:spMk id="3" creationId="{2EF4D9B5-C41F-B22F-6C17-BE1C85F3C623}"/>
          </ac:spMkLst>
        </pc:spChg>
      </pc:sldChg>
      <pc:sldChg chg="modSp mod modNotesTx">
        <pc:chgData name="Ajda Pleterski" userId="1e54cfc2-f419-4948-b650-e440ad1ff070" providerId="ADAL" clId="{801999E7-815A-4056-91DA-36D47B6852BF}" dt="2025-10-16T04:40:11.227" v="12681" actId="113"/>
        <pc:sldMkLst>
          <pc:docMk/>
          <pc:sldMk cId="2629959746" sldId="328"/>
        </pc:sldMkLst>
        <pc:spChg chg="mod">
          <ac:chgData name="Ajda Pleterski" userId="1e54cfc2-f419-4948-b650-e440ad1ff070" providerId="ADAL" clId="{801999E7-815A-4056-91DA-36D47B6852BF}" dt="2025-10-13T16:18:04.788" v="10745" actId="114"/>
          <ac:spMkLst>
            <pc:docMk/>
            <pc:sldMk cId="2629959746" sldId="328"/>
            <ac:spMk id="3" creationId="{CAEDDC5B-B347-E09B-8B3D-80BEA06EC5B3}"/>
          </ac:spMkLst>
        </pc:spChg>
      </pc:sldChg>
      <pc:sldChg chg="del">
        <pc:chgData name="Ajda Pleterski" userId="1e54cfc2-f419-4948-b650-e440ad1ff070" providerId="ADAL" clId="{801999E7-815A-4056-91DA-36D47B6852BF}" dt="2025-10-15T18:07:06.843" v="12380" actId="47"/>
        <pc:sldMkLst>
          <pc:docMk/>
          <pc:sldMk cId="1129243758" sldId="329"/>
        </pc:sldMkLst>
      </pc:sldChg>
      <pc:sldChg chg="modSp del mod">
        <pc:chgData name="Ajda Pleterski" userId="1e54cfc2-f419-4948-b650-e440ad1ff070" providerId="ADAL" clId="{801999E7-815A-4056-91DA-36D47B6852BF}" dt="2025-10-15T18:07:08.419" v="12381" actId="47"/>
        <pc:sldMkLst>
          <pc:docMk/>
          <pc:sldMk cId="1160356753" sldId="330"/>
        </pc:sldMkLst>
      </pc:sldChg>
      <pc:sldChg chg="del">
        <pc:chgData name="Ajda Pleterski" userId="1e54cfc2-f419-4948-b650-e440ad1ff070" providerId="ADAL" clId="{801999E7-815A-4056-91DA-36D47B6852BF}" dt="2025-10-13T12:22:04.001" v="9258" actId="47"/>
        <pc:sldMkLst>
          <pc:docMk/>
          <pc:sldMk cId="3155715364" sldId="331"/>
        </pc:sldMkLst>
      </pc:sldChg>
      <pc:sldChg chg="modNotesTx">
        <pc:chgData name="Ajda Pleterski" userId="1e54cfc2-f419-4948-b650-e440ad1ff070" providerId="ADAL" clId="{801999E7-815A-4056-91DA-36D47B6852BF}" dt="2025-10-15T18:07:48.495" v="12483" actId="20577"/>
        <pc:sldMkLst>
          <pc:docMk/>
          <pc:sldMk cId="888409645" sldId="332"/>
        </pc:sldMkLst>
      </pc:sldChg>
      <pc:sldChg chg="del">
        <pc:chgData name="Ajda Pleterski" userId="1e54cfc2-f419-4948-b650-e440ad1ff070" providerId="ADAL" clId="{801999E7-815A-4056-91DA-36D47B6852BF}" dt="2025-10-13T16:36:49.607" v="10754" actId="47"/>
        <pc:sldMkLst>
          <pc:docMk/>
          <pc:sldMk cId="4225497994" sldId="333"/>
        </pc:sldMkLst>
      </pc:sldChg>
      <pc:sldChg chg="del">
        <pc:chgData name="Ajda Pleterski" userId="1e54cfc2-f419-4948-b650-e440ad1ff070" providerId="ADAL" clId="{801999E7-815A-4056-91DA-36D47B6852BF}" dt="2025-10-12T06:29:51.743" v="11" actId="47"/>
        <pc:sldMkLst>
          <pc:docMk/>
          <pc:sldMk cId="2779603642" sldId="337"/>
        </pc:sldMkLst>
      </pc:sldChg>
      <pc:sldChg chg="del">
        <pc:chgData name="Ajda Pleterski" userId="1e54cfc2-f419-4948-b650-e440ad1ff070" providerId="ADAL" clId="{801999E7-815A-4056-91DA-36D47B6852BF}" dt="2025-10-12T06:29:53.649" v="12" actId="47"/>
        <pc:sldMkLst>
          <pc:docMk/>
          <pc:sldMk cId="1224603083" sldId="338"/>
        </pc:sldMkLst>
      </pc:sldChg>
      <pc:sldChg chg="del">
        <pc:chgData name="Ajda Pleterski" userId="1e54cfc2-f419-4948-b650-e440ad1ff070" providerId="ADAL" clId="{801999E7-815A-4056-91DA-36D47B6852BF}" dt="2025-10-13T16:36:48.207" v="10753" actId="47"/>
        <pc:sldMkLst>
          <pc:docMk/>
          <pc:sldMk cId="544207909" sldId="339"/>
        </pc:sldMkLst>
      </pc:sldChg>
      <pc:sldChg chg="del">
        <pc:chgData name="Ajda Pleterski" userId="1e54cfc2-f419-4948-b650-e440ad1ff070" providerId="ADAL" clId="{801999E7-815A-4056-91DA-36D47B6852BF}" dt="2025-10-13T16:36:47.302" v="10752" actId="47"/>
        <pc:sldMkLst>
          <pc:docMk/>
          <pc:sldMk cId="2210887799" sldId="340"/>
        </pc:sldMkLst>
      </pc:sldChg>
      <pc:sldChg chg="modSp mod modNotesTx">
        <pc:chgData name="Ajda Pleterski" userId="1e54cfc2-f419-4948-b650-e440ad1ff070" providerId="ADAL" clId="{801999E7-815A-4056-91DA-36D47B6852BF}" dt="2025-10-16T04:07:14.448" v="12539" actId="20577"/>
        <pc:sldMkLst>
          <pc:docMk/>
          <pc:sldMk cId="3961489008" sldId="341"/>
        </pc:sldMkLst>
        <pc:spChg chg="mod">
          <ac:chgData name="Ajda Pleterski" userId="1e54cfc2-f419-4948-b650-e440ad1ff070" providerId="ADAL" clId="{801999E7-815A-4056-91DA-36D47B6852BF}" dt="2025-10-12T14:22:26.063" v="1853" actId="113"/>
          <ac:spMkLst>
            <pc:docMk/>
            <pc:sldMk cId="3961489008" sldId="341"/>
            <ac:spMk id="3" creationId="{0E2CEB10-DA9F-C026-061B-2F627EADE3A1}"/>
          </ac:spMkLst>
        </pc:spChg>
        <pc:spChg chg="mod">
          <ac:chgData name="Ajda Pleterski" userId="1e54cfc2-f419-4948-b650-e440ad1ff070" providerId="ADAL" clId="{801999E7-815A-4056-91DA-36D47B6852BF}" dt="2025-10-12T13:51:47.457" v="1665" actId="20577"/>
          <ac:spMkLst>
            <pc:docMk/>
            <pc:sldMk cId="3961489008" sldId="341"/>
            <ac:spMk id="4" creationId="{2B93792F-69DF-5AC1-643C-135828BBCE2F}"/>
          </ac:spMkLst>
        </pc:spChg>
      </pc:sldChg>
      <pc:sldChg chg="addSp modSp mod ord modNotesTx">
        <pc:chgData name="Ajda Pleterski" userId="1e54cfc2-f419-4948-b650-e440ad1ff070" providerId="ADAL" clId="{801999E7-815A-4056-91DA-36D47B6852BF}" dt="2025-10-16T04:11:02.003" v="12658" actId="113"/>
        <pc:sldMkLst>
          <pc:docMk/>
          <pc:sldMk cId="2366931758" sldId="343"/>
        </pc:sldMkLst>
        <pc:spChg chg="mod">
          <ac:chgData name="Ajda Pleterski" userId="1e54cfc2-f419-4948-b650-e440ad1ff070" providerId="ADAL" clId="{801999E7-815A-4056-91DA-36D47B6852BF}" dt="2025-10-16T04:10:17.546" v="12585" actId="5793"/>
          <ac:spMkLst>
            <pc:docMk/>
            <pc:sldMk cId="2366931758" sldId="343"/>
            <ac:spMk id="3" creationId="{A65548B2-1D4D-24E2-E2E4-F9A4E80948B5}"/>
          </ac:spMkLst>
        </pc:spChg>
        <pc:spChg chg="add mod">
          <ac:chgData name="Ajda Pleterski" userId="1e54cfc2-f419-4948-b650-e440ad1ff070" providerId="ADAL" clId="{801999E7-815A-4056-91DA-36D47B6852BF}" dt="2025-10-12T15:42:44.633" v="5024" actId="1076"/>
          <ac:spMkLst>
            <pc:docMk/>
            <pc:sldMk cId="2366931758" sldId="343"/>
            <ac:spMk id="4" creationId="{E437F352-23CD-713D-01D4-D8174DEEDCF7}"/>
          </ac:spMkLst>
        </pc:spChg>
        <pc:spChg chg="add mod">
          <ac:chgData name="Ajda Pleterski" userId="1e54cfc2-f419-4948-b650-e440ad1ff070" providerId="ADAL" clId="{801999E7-815A-4056-91DA-36D47B6852BF}" dt="2025-10-16T04:11:02.003" v="12658" actId="113"/>
          <ac:spMkLst>
            <pc:docMk/>
            <pc:sldMk cId="2366931758" sldId="343"/>
            <ac:spMk id="6" creationId="{28B64899-79AA-91D5-2005-CB5067D2EDCE}"/>
          </ac:spMkLst>
        </pc:spChg>
      </pc:sldChg>
      <pc:sldChg chg="del modNotesTx">
        <pc:chgData name="Ajda Pleterski" userId="1e54cfc2-f419-4948-b650-e440ad1ff070" providerId="ADAL" clId="{801999E7-815A-4056-91DA-36D47B6852BF}" dt="2025-10-12T16:16:09.695" v="6364" actId="47"/>
        <pc:sldMkLst>
          <pc:docMk/>
          <pc:sldMk cId="3202856927" sldId="344"/>
        </pc:sldMkLst>
      </pc:sldChg>
      <pc:sldChg chg="del">
        <pc:chgData name="Ajda Pleterski" userId="1e54cfc2-f419-4948-b650-e440ad1ff070" providerId="ADAL" clId="{801999E7-815A-4056-91DA-36D47B6852BF}" dt="2025-10-13T12:22:05.611" v="9259" actId="47"/>
        <pc:sldMkLst>
          <pc:docMk/>
          <pc:sldMk cId="1729181661" sldId="345"/>
        </pc:sldMkLst>
      </pc:sldChg>
      <pc:sldChg chg="modSp mod modNotesTx">
        <pc:chgData name="Ajda Pleterski" userId="1e54cfc2-f419-4948-b650-e440ad1ff070" providerId="ADAL" clId="{801999E7-815A-4056-91DA-36D47B6852BF}" dt="2025-10-14T17:33:37.132" v="12026" actId="20577"/>
        <pc:sldMkLst>
          <pc:docMk/>
          <pc:sldMk cId="1752435697" sldId="346"/>
        </pc:sldMkLst>
        <pc:spChg chg="mod">
          <ac:chgData name="Ajda Pleterski" userId="1e54cfc2-f419-4948-b650-e440ad1ff070" providerId="ADAL" clId="{801999E7-815A-4056-91DA-36D47B6852BF}" dt="2025-10-13T12:40:20.628" v="9480" actId="6549"/>
          <ac:spMkLst>
            <pc:docMk/>
            <pc:sldMk cId="1752435697" sldId="346"/>
            <ac:spMk id="3" creationId="{FFD82E7A-EECD-8C27-418E-9F5448C9322B}"/>
          </ac:spMkLst>
        </pc:spChg>
      </pc:sldChg>
      <pc:sldChg chg="del">
        <pc:chgData name="Ajda Pleterski" userId="1e54cfc2-f419-4948-b650-e440ad1ff070" providerId="ADAL" clId="{801999E7-815A-4056-91DA-36D47B6852BF}" dt="2025-10-13T12:42:23.387" v="9791" actId="47"/>
        <pc:sldMkLst>
          <pc:docMk/>
          <pc:sldMk cId="1957806092" sldId="347"/>
        </pc:sldMkLst>
      </pc:sldChg>
      <pc:sldChg chg="new del">
        <pc:chgData name="Ajda Pleterski" userId="1e54cfc2-f419-4948-b650-e440ad1ff070" providerId="ADAL" clId="{801999E7-815A-4056-91DA-36D47B6852BF}" dt="2025-10-12T10:25:45.373" v="1159" actId="47"/>
        <pc:sldMkLst>
          <pc:docMk/>
          <pc:sldMk cId="615913747" sldId="348"/>
        </pc:sldMkLst>
      </pc:sldChg>
      <pc:sldChg chg="modSp add mod modNotesTx">
        <pc:chgData name="Ajda Pleterski" userId="1e54cfc2-f419-4948-b650-e440ad1ff070" providerId="ADAL" clId="{801999E7-815A-4056-91DA-36D47B6852BF}" dt="2025-10-12T10:36:01.692" v="1645" actId="20577"/>
        <pc:sldMkLst>
          <pc:docMk/>
          <pc:sldMk cId="1385718052" sldId="349"/>
        </pc:sldMkLst>
        <pc:spChg chg="mod">
          <ac:chgData name="Ajda Pleterski" userId="1e54cfc2-f419-4948-b650-e440ad1ff070" providerId="ADAL" clId="{801999E7-815A-4056-91DA-36D47B6852BF}" dt="2025-10-12T10:25:57.386" v="1161" actId="20577"/>
          <ac:spMkLst>
            <pc:docMk/>
            <pc:sldMk cId="1385718052" sldId="349"/>
            <ac:spMk id="2" creationId="{284ECF89-1F77-0F1D-27F8-1967A969D98C}"/>
          </ac:spMkLst>
        </pc:spChg>
        <pc:spChg chg="mod">
          <ac:chgData name="Ajda Pleterski" userId="1e54cfc2-f419-4948-b650-e440ad1ff070" providerId="ADAL" clId="{801999E7-815A-4056-91DA-36D47B6852BF}" dt="2025-10-12T10:35:52.101" v="1644" actId="20577"/>
          <ac:spMkLst>
            <pc:docMk/>
            <pc:sldMk cId="1385718052" sldId="349"/>
            <ac:spMk id="3" creationId="{2D511759-4588-A039-2817-A52E28754D06}"/>
          </ac:spMkLst>
        </pc:spChg>
      </pc:sldChg>
      <pc:sldChg chg="addSp delSp modSp new mod modNotesTx">
        <pc:chgData name="Ajda Pleterski" userId="1e54cfc2-f419-4948-b650-e440ad1ff070" providerId="ADAL" clId="{801999E7-815A-4056-91DA-36D47B6852BF}" dt="2025-10-16T04:08:16.522" v="12548" actId="115"/>
        <pc:sldMkLst>
          <pc:docMk/>
          <pc:sldMk cId="2056049595" sldId="350"/>
        </pc:sldMkLst>
        <pc:spChg chg="mod">
          <ac:chgData name="Ajda Pleterski" userId="1e54cfc2-f419-4948-b650-e440ad1ff070" providerId="ADAL" clId="{801999E7-815A-4056-91DA-36D47B6852BF}" dt="2025-10-12T14:35:38.091" v="3246" actId="113"/>
          <ac:spMkLst>
            <pc:docMk/>
            <pc:sldMk cId="2056049595" sldId="350"/>
            <ac:spMk id="3" creationId="{0EC4E662-9909-AA61-9911-837BAC85AF09}"/>
          </ac:spMkLst>
        </pc:spChg>
        <pc:spChg chg="add mod">
          <ac:chgData name="Ajda Pleterski" userId="1e54cfc2-f419-4948-b650-e440ad1ff070" providerId="ADAL" clId="{801999E7-815A-4056-91DA-36D47B6852BF}" dt="2025-10-12T14:29:20.071" v="2764" actId="20577"/>
          <ac:spMkLst>
            <pc:docMk/>
            <pc:sldMk cId="2056049595" sldId="350"/>
            <ac:spMk id="4" creationId="{0DC175D2-BF70-B38E-59D8-6CF77D7A3770}"/>
          </ac:spMkLst>
        </pc:spChg>
      </pc:sldChg>
      <pc:sldChg chg="addSp delSp modSp new mod modNotesTx">
        <pc:chgData name="Ajda Pleterski" userId="1e54cfc2-f419-4948-b650-e440ad1ff070" providerId="ADAL" clId="{801999E7-815A-4056-91DA-36D47B6852BF}" dt="2025-10-15T08:00:40.671" v="12378" actId="20577"/>
        <pc:sldMkLst>
          <pc:docMk/>
          <pc:sldMk cId="3686870080" sldId="351"/>
        </pc:sldMkLst>
        <pc:spChg chg="add mod">
          <ac:chgData name="Ajda Pleterski" userId="1e54cfc2-f419-4948-b650-e440ad1ff070" providerId="ADAL" clId="{801999E7-815A-4056-91DA-36D47B6852BF}" dt="2025-10-13T12:09:11.734" v="7857" actId="6549"/>
          <ac:spMkLst>
            <pc:docMk/>
            <pc:sldMk cId="3686870080" sldId="351"/>
            <ac:spMk id="5" creationId="{1D434F3B-C492-37BC-5875-C479A8CCC979}"/>
          </ac:spMkLst>
        </pc:spChg>
      </pc:sldChg>
      <pc:sldChg chg="modSp add mod modNotesTx">
        <pc:chgData name="Ajda Pleterski" userId="1e54cfc2-f419-4948-b650-e440ad1ff070" providerId="ADAL" clId="{801999E7-815A-4056-91DA-36D47B6852BF}" dt="2025-10-16T04:09:16.128" v="12552" actId="115"/>
        <pc:sldMkLst>
          <pc:docMk/>
          <pc:sldMk cId="3437514446" sldId="352"/>
        </pc:sldMkLst>
        <pc:spChg chg="mod">
          <ac:chgData name="Ajda Pleterski" userId="1e54cfc2-f419-4948-b650-e440ad1ff070" providerId="ADAL" clId="{801999E7-815A-4056-91DA-36D47B6852BF}" dt="2025-10-12T15:37:07.279" v="4915" actId="313"/>
          <ac:spMkLst>
            <pc:docMk/>
            <pc:sldMk cId="3437514446" sldId="352"/>
            <ac:spMk id="3" creationId="{2B519B0E-7678-7BD7-4715-A62B325F31B7}"/>
          </ac:spMkLst>
        </pc:spChg>
      </pc:sldChg>
      <pc:sldChg chg="delSp modSp add mod modNotesTx">
        <pc:chgData name="Ajda Pleterski" userId="1e54cfc2-f419-4948-b650-e440ad1ff070" providerId="ADAL" clId="{801999E7-815A-4056-91DA-36D47B6852BF}" dt="2025-10-16T04:13:51.566" v="12679" actId="115"/>
        <pc:sldMkLst>
          <pc:docMk/>
          <pc:sldMk cId="465943900" sldId="353"/>
        </pc:sldMkLst>
        <pc:spChg chg="mod">
          <ac:chgData name="Ajda Pleterski" userId="1e54cfc2-f419-4948-b650-e440ad1ff070" providerId="ADAL" clId="{801999E7-815A-4056-91DA-36D47B6852BF}" dt="2025-10-12T16:20:11.373" v="6366" actId="1076"/>
          <ac:spMkLst>
            <pc:docMk/>
            <pc:sldMk cId="465943900" sldId="353"/>
            <ac:spMk id="2" creationId="{89E12A1A-CE12-47AB-7C79-31B36F637DBB}"/>
          </ac:spMkLst>
        </pc:spChg>
        <pc:spChg chg="mod">
          <ac:chgData name="Ajda Pleterski" userId="1e54cfc2-f419-4948-b650-e440ad1ff070" providerId="ADAL" clId="{801999E7-815A-4056-91DA-36D47B6852BF}" dt="2025-10-13T12:21:48.262" v="9256" actId="13926"/>
          <ac:spMkLst>
            <pc:docMk/>
            <pc:sldMk cId="465943900" sldId="353"/>
            <ac:spMk id="6" creationId="{5FDD5AE8-145E-2BF0-0738-D2D2BB7109B7}"/>
          </ac:spMkLst>
        </pc:spChg>
      </pc:sldChg>
      <pc:sldChg chg="addSp delSp modSp new mod modNotesTx">
        <pc:chgData name="Ajda Pleterski" userId="1e54cfc2-f419-4948-b650-e440ad1ff070" providerId="ADAL" clId="{801999E7-815A-4056-91DA-36D47B6852BF}" dt="2025-10-14T17:31:46.438" v="12016" actId="115"/>
        <pc:sldMkLst>
          <pc:docMk/>
          <pc:sldMk cId="2087930381" sldId="354"/>
        </pc:sldMkLst>
        <pc:spChg chg="add mod">
          <ac:chgData name="Ajda Pleterski" userId="1e54cfc2-f419-4948-b650-e440ad1ff070" providerId="ADAL" clId="{801999E7-815A-4056-91DA-36D47B6852BF}" dt="2025-10-13T12:21:39.253" v="9255" actId="5793"/>
          <ac:spMkLst>
            <pc:docMk/>
            <pc:sldMk cId="2087930381" sldId="354"/>
            <ac:spMk id="5" creationId="{61F03D30-A7BA-8EC6-5606-69C8A1E4529F}"/>
          </ac:spMkLst>
        </pc:spChg>
      </pc:sldChg>
      <pc:sldChg chg="delSp modSp new mod modNotesTx">
        <pc:chgData name="Ajda Pleterski" userId="1e54cfc2-f419-4948-b650-e440ad1ff070" providerId="ADAL" clId="{801999E7-815A-4056-91DA-36D47B6852BF}" dt="2025-10-14T17:34:54.309" v="12033" actId="113"/>
        <pc:sldMkLst>
          <pc:docMk/>
          <pc:sldMk cId="3285423571" sldId="355"/>
        </pc:sldMkLst>
        <pc:spChg chg="mod">
          <ac:chgData name="Ajda Pleterski" userId="1e54cfc2-f419-4948-b650-e440ad1ff070" providerId="ADAL" clId="{801999E7-815A-4056-91DA-36D47B6852BF}" dt="2025-10-13T16:19:23.600" v="10750" actId="403"/>
          <ac:spMkLst>
            <pc:docMk/>
            <pc:sldMk cId="3285423571" sldId="355"/>
            <ac:spMk id="3" creationId="{9B9FC4E3-AE53-696E-591E-C954B87971DB}"/>
          </ac:spMkLst>
        </pc:spChg>
      </pc:sldChg>
      <pc:sldChg chg="new del">
        <pc:chgData name="Ajda Pleterski" userId="1e54cfc2-f419-4948-b650-e440ad1ff070" providerId="ADAL" clId="{801999E7-815A-4056-91DA-36D47B6852BF}" dt="2025-10-15T18:07:26.122" v="12383" actId="47"/>
        <pc:sldMkLst>
          <pc:docMk/>
          <pc:sldMk cId="3015860506" sldId="3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DA5C0-A2CB-45DB-9C68-9902D0F87B2C}" type="datetimeFigureOut">
              <a:rPr lang="sl-SI" smtClean="0"/>
              <a:t>20.10.2025</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E2A16-5F9D-442F-96B2-ED408C19C152}" type="slidenum">
              <a:rPr lang="sl-SI" smtClean="0"/>
              <a:t>‹#›</a:t>
            </a:fld>
            <a:endParaRPr lang="sl-SI"/>
          </a:p>
        </p:txBody>
      </p:sp>
    </p:spTree>
    <p:extLst>
      <p:ext uri="{BB962C8B-B14F-4D97-AF65-F5344CB8AC3E}">
        <p14:creationId xmlns:p14="http://schemas.microsoft.com/office/powerpoint/2010/main" val="267740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a:t>
            </a:fld>
            <a:endParaRPr lang="sl-SI"/>
          </a:p>
        </p:txBody>
      </p:sp>
    </p:spTree>
    <p:extLst>
      <p:ext uri="{BB962C8B-B14F-4D97-AF65-F5344CB8AC3E}">
        <p14:creationId xmlns:p14="http://schemas.microsoft.com/office/powerpoint/2010/main" val="58159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1921-1392-0E1D-A84B-804BE69D744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D5AB5EC6-99D7-0C3C-4CA4-D4DF096ECA89}"/>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D465AF85-0FD9-0064-CC92-BE191B4D15AA}"/>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875E7B35-69F5-8AF8-B340-53996B60FE08}"/>
              </a:ext>
            </a:extLst>
          </p:cNvPr>
          <p:cNvSpPr>
            <a:spLocks noGrp="1"/>
          </p:cNvSpPr>
          <p:nvPr>
            <p:ph type="sldNum" sz="quarter" idx="5"/>
          </p:nvPr>
        </p:nvSpPr>
        <p:spPr/>
        <p:txBody>
          <a:bodyPr/>
          <a:lstStyle/>
          <a:p>
            <a:fld id="{4D0E2A16-5F9D-442F-96B2-ED408C19C152}" type="slidenum">
              <a:rPr lang="sl-SI" smtClean="0"/>
              <a:t>10</a:t>
            </a:fld>
            <a:endParaRPr lang="sl-SI"/>
          </a:p>
        </p:txBody>
      </p:sp>
    </p:spTree>
    <p:extLst>
      <p:ext uri="{BB962C8B-B14F-4D97-AF65-F5344CB8AC3E}">
        <p14:creationId xmlns:p14="http://schemas.microsoft.com/office/powerpoint/2010/main" val="218666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11</a:t>
            </a:fld>
            <a:endParaRPr lang="sl-SI"/>
          </a:p>
        </p:txBody>
      </p:sp>
    </p:spTree>
    <p:extLst>
      <p:ext uri="{BB962C8B-B14F-4D97-AF65-F5344CB8AC3E}">
        <p14:creationId xmlns:p14="http://schemas.microsoft.com/office/powerpoint/2010/main" val="199412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12</a:t>
            </a:fld>
            <a:endParaRPr lang="sl-SI"/>
          </a:p>
        </p:txBody>
      </p:sp>
    </p:spTree>
    <p:extLst>
      <p:ext uri="{BB962C8B-B14F-4D97-AF65-F5344CB8AC3E}">
        <p14:creationId xmlns:p14="http://schemas.microsoft.com/office/powerpoint/2010/main" val="329614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9BFB-E44C-0734-3A3D-8E8D817A3B3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AE1F9D3-8BC2-7DC8-FC36-4B28D793ADF6}"/>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7053D6A-6789-95DA-6481-3F6E2E993CCA}"/>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B2C6B7E3-1B84-BFBA-5D47-0BAC4F560B5A}"/>
              </a:ext>
            </a:extLst>
          </p:cNvPr>
          <p:cNvSpPr>
            <a:spLocks noGrp="1"/>
          </p:cNvSpPr>
          <p:nvPr>
            <p:ph type="sldNum" sz="quarter" idx="5"/>
          </p:nvPr>
        </p:nvSpPr>
        <p:spPr/>
        <p:txBody>
          <a:bodyPr/>
          <a:lstStyle/>
          <a:p>
            <a:fld id="{4D0E2A16-5F9D-442F-96B2-ED408C19C152}" type="slidenum">
              <a:rPr lang="sl-SI" smtClean="0"/>
              <a:t>13</a:t>
            </a:fld>
            <a:endParaRPr lang="sl-SI"/>
          </a:p>
        </p:txBody>
      </p:sp>
    </p:spTree>
    <p:extLst>
      <p:ext uri="{BB962C8B-B14F-4D97-AF65-F5344CB8AC3E}">
        <p14:creationId xmlns:p14="http://schemas.microsoft.com/office/powerpoint/2010/main" val="263556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14</a:t>
            </a:fld>
            <a:endParaRPr lang="sl-SI"/>
          </a:p>
        </p:txBody>
      </p:sp>
    </p:spTree>
    <p:extLst>
      <p:ext uri="{BB962C8B-B14F-4D97-AF65-F5344CB8AC3E}">
        <p14:creationId xmlns:p14="http://schemas.microsoft.com/office/powerpoint/2010/main" val="43507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15</a:t>
            </a:fld>
            <a:endParaRPr lang="sl-SI"/>
          </a:p>
        </p:txBody>
      </p:sp>
    </p:spTree>
    <p:extLst>
      <p:ext uri="{BB962C8B-B14F-4D97-AF65-F5344CB8AC3E}">
        <p14:creationId xmlns:p14="http://schemas.microsoft.com/office/powerpoint/2010/main" val="108245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16</a:t>
            </a:fld>
            <a:endParaRPr lang="sl-SI"/>
          </a:p>
        </p:txBody>
      </p:sp>
    </p:spTree>
    <p:extLst>
      <p:ext uri="{BB962C8B-B14F-4D97-AF65-F5344CB8AC3E}">
        <p14:creationId xmlns:p14="http://schemas.microsoft.com/office/powerpoint/2010/main" val="236091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17</a:t>
            </a:fld>
            <a:endParaRPr lang="sl-SI"/>
          </a:p>
        </p:txBody>
      </p:sp>
    </p:spTree>
    <p:extLst>
      <p:ext uri="{BB962C8B-B14F-4D97-AF65-F5344CB8AC3E}">
        <p14:creationId xmlns:p14="http://schemas.microsoft.com/office/powerpoint/2010/main" val="31639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a:t>
            </a:fld>
            <a:endParaRPr lang="sl-SI"/>
          </a:p>
        </p:txBody>
      </p:sp>
    </p:spTree>
    <p:extLst>
      <p:ext uri="{BB962C8B-B14F-4D97-AF65-F5344CB8AC3E}">
        <p14:creationId xmlns:p14="http://schemas.microsoft.com/office/powerpoint/2010/main" val="247327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u="sng"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3</a:t>
            </a:fld>
            <a:endParaRPr lang="sl-SI"/>
          </a:p>
        </p:txBody>
      </p:sp>
    </p:spTree>
    <p:extLst>
      <p:ext uri="{BB962C8B-B14F-4D97-AF65-F5344CB8AC3E}">
        <p14:creationId xmlns:p14="http://schemas.microsoft.com/office/powerpoint/2010/main" val="267108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4</a:t>
            </a:fld>
            <a:endParaRPr lang="sl-SI"/>
          </a:p>
        </p:txBody>
      </p:sp>
    </p:spTree>
    <p:extLst>
      <p:ext uri="{BB962C8B-B14F-4D97-AF65-F5344CB8AC3E}">
        <p14:creationId xmlns:p14="http://schemas.microsoft.com/office/powerpoint/2010/main" val="7755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180E5-ED7B-150A-2964-3B7B1DC7924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8A4C87D1-7113-8741-E9C0-982234F02F04}"/>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018D9088-56FD-C4C1-5CD7-23EA083C64C4}"/>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51B529E2-A6CF-DA82-DA34-3DF2BD54E666}"/>
              </a:ext>
            </a:extLst>
          </p:cNvPr>
          <p:cNvSpPr>
            <a:spLocks noGrp="1"/>
          </p:cNvSpPr>
          <p:nvPr>
            <p:ph type="sldNum" sz="quarter" idx="5"/>
          </p:nvPr>
        </p:nvSpPr>
        <p:spPr/>
        <p:txBody>
          <a:bodyPr/>
          <a:lstStyle/>
          <a:p>
            <a:fld id="{4D0E2A16-5F9D-442F-96B2-ED408C19C152}" type="slidenum">
              <a:rPr lang="sl-SI" smtClean="0"/>
              <a:t>5</a:t>
            </a:fld>
            <a:endParaRPr lang="sl-SI"/>
          </a:p>
        </p:txBody>
      </p:sp>
    </p:spTree>
    <p:extLst>
      <p:ext uri="{BB962C8B-B14F-4D97-AF65-F5344CB8AC3E}">
        <p14:creationId xmlns:p14="http://schemas.microsoft.com/office/powerpoint/2010/main" val="263727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6</a:t>
            </a:fld>
            <a:endParaRPr lang="sl-SI"/>
          </a:p>
        </p:txBody>
      </p:sp>
    </p:spTree>
    <p:extLst>
      <p:ext uri="{BB962C8B-B14F-4D97-AF65-F5344CB8AC3E}">
        <p14:creationId xmlns:p14="http://schemas.microsoft.com/office/powerpoint/2010/main" val="29167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7</a:t>
            </a:fld>
            <a:endParaRPr lang="sl-SI"/>
          </a:p>
        </p:txBody>
      </p:sp>
    </p:spTree>
    <p:extLst>
      <p:ext uri="{BB962C8B-B14F-4D97-AF65-F5344CB8AC3E}">
        <p14:creationId xmlns:p14="http://schemas.microsoft.com/office/powerpoint/2010/main" val="404545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EC151-A0FF-DB3B-B8D9-B32CF3B4298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47F94A9-37D3-7EF3-EFDA-0CFA258609B2}"/>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42B4E674-05BD-92FA-59DF-27FCD4CFAF8E}"/>
              </a:ext>
            </a:extLst>
          </p:cNvPr>
          <p:cNvSpPr>
            <a:spLocks noGrp="1"/>
          </p:cNvSpPr>
          <p:nvPr>
            <p:ph type="body" idx="1"/>
          </p:nvPr>
        </p:nvSpPr>
        <p:spPr/>
        <p:txBody>
          <a:bodyPr/>
          <a:lstStyle/>
          <a:p>
            <a:endParaRPr lang="sl-SI" b="0" dirty="0"/>
          </a:p>
        </p:txBody>
      </p:sp>
      <p:sp>
        <p:nvSpPr>
          <p:cNvPr id="4" name="Označba mesta številke diapozitiva 3">
            <a:extLst>
              <a:ext uri="{FF2B5EF4-FFF2-40B4-BE49-F238E27FC236}">
                <a16:creationId xmlns:a16="http://schemas.microsoft.com/office/drawing/2014/main" id="{E7EBB400-2DAF-87B5-5FE1-7EE043BFCA99}"/>
              </a:ext>
            </a:extLst>
          </p:cNvPr>
          <p:cNvSpPr>
            <a:spLocks noGrp="1"/>
          </p:cNvSpPr>
          <p:nvPr>
            <p:ph type="sldNum" sz="quarter" idx="5"/>
          </p:nvPr>
        </p:nvSpPr>
        <p:spPr/>
        <p:txBody>
          <a:bodyPr/>
          <a:lstStyle/>
          <a:p>
            <a:fld id="{4D0E2A16-5F9D-442F-96B2-ED408C19C152}" type="slidenum">
              <a:rPr lang="sl-SI" smtClean="0"/>
              <a:t>8</a:t>
            </a:fld>
            <a:endParaRPr lang="sl-SI"/>
          </a:p>
        </p:txBody>
      </p:sp>
    </p:spTree>
    <p:extLst>
      <p:ext uri="{BB962C8B-B14F-4D97-AF65-F5344CB8AC3E}">
        <p14:creationId xmlns:p14="http://schemas.microsoft.com/office/powerpoint/2010/main" val="162180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1BDB-01EA-C1D6-B004-24F05EB8CDA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C390F91-0D1F-E2FF-E364-41C3C9A07AD2}"/>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56AA13B-6644-25CA-2348-998FABFE18BA}"/>
              </a:ext>
            </a:extLst>
          </p:cNvPr>
          <p:cNvSpPr>
            <a:spLocks noGrp="1"/>
          </p:cNvSpPr>
          <p:nvPr>
            <p:ph type="body" idx="1"/>
          </p:nvPr>
        </p:nvSpPr>
        <p:spPr/>
        <p:txBody>
          <a:bodyPr/>
          <a:lstStyle/>
          <a:p>
            <a:endParaRPr lang="sl-SI" dirty="0"/>
          </a:p>
          <a:p>
            <a:endParaRPr lang="sl-SI" dirty="0"/>
          </a:p>
        </p:txBody>
      </p:sp>
      <p:sp>
        <p:nvSpPr>
          <p:cNvPr id="4" name="Označba mesta številke diapozitiva 3">
            <a:extLst>
              <a:ext uri="{FF2B5EF4-FFF2-40B4-BE49-F238E27FC236}">
                <a16:creationId xmlns:a16="http://schemas.microsoft.com/office/drawing/2014/main" id="{79CF0BEE-370B-F265-764F-7CCFAB1B5BA8}"/>
              </a:ext>
            </a:extLst>
          </p:cNvPr>
          <p:cNvSpPr>
            <a:spLocks noGrp="1"/>
          </p:cNvSpPr>
          <p:nvPr>
            <p:ph type="sldNum" sz="quarter" idx="5"/>
          </p:nvPr>
        </p:nvSpPr>
        <p:spPr/>
        <p:txBody>
          <a:bodyPr/>
          <a:lstStyle/>
          <a:p>
            <a:fld id="{4D0E2A16-5F9D-442F-96B2-ED408C19C152}" type="slidenum">
              <a:rPr lang="sl-SI" smtClean="0"/>
              <a:t>9</a:t>
            </a:fld>
            <a:endParaRPr lang="sl-SI"/>
          </a:p>
        </p:txBody>
      </p:sp>
    </p:spTree>
    <p:extLst>
      <p:ext uri="{BB962C8B-B14F-4D97-AF65-F5344CB8AC3E}">
        <p14:creationId xmlns:p14="http://schemas.microsoft.com/office/powerpoint/2010/main" val="3134859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ca 65 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1900" y="1834867"/>
            <a:ext cx="3723277" cy="3055697"/>
          </a:xfrm>
        </p:spPr>
        <p:txBody>
          <a:bodyPr lIns="0" tIns="0" rIns="0" bIns="0" anchor="t" anchorCtr="0">
            <a:noAutofit/>
          </a:bodyPr>
          <a:lstStyle>
            <a:lvl1pPr algn="l">
              <a:defRPr sz="4800">
                <a:latin typeface="+mn-lt"/>
                <a:cs typeface="Arial" panose="020B0604020202020204" pitchFamily="34" charset="0"/>
              </a:defRPr>
            </a:lvl1pPr>
          </a:lstStyle>
          <a:p>
            <a:r>
              <a:rPr lang="en-US" dirty="0" err="1"/>
              <a:t>Naslov</a:t>
            </a:r>
            <a:endParaRPr lang="en-US" dirty="0"/>
          </a:p>
        </p:txBody>
      </p:sp>
      <p:sp>
        <p:nvSpPr>
          <p:cNvPr id="13" name="Subtitle 2"/>
          <p:cNvSpPr>
            <a:spLocks noGrp="1"/>
          </p:cNvSpPr>
          <p:nvPr>
            <p:ph type="subTitle" idx="1" hasCustomPrompt="1"/>
          </p:nvPr>
        </p:nvSpPr>
        <p:spPr>
          <a:xfrm>
            <a:off x="5041900" y="5023132"/>
            <a:ext cx="3723277" cy="449944"/>
          </a:xfrm>
        </p:spPr>
        <p:txBody>
          <a:bodyPr lIns="18000" tIns="0" rIns="0" bIns="0" anchor="b" anchorCtr="0">
            <a:noAutofit/>
          </a:bodyPr>
          <a:lstStyle>
            <a:lvl1pPr marL="0" indent="0" algn="l">
              <a:buNone/>
              <a:defRPr sz="2000">
                <a:solidFill>
                  <a:schemeClr val="tx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Kraj</a:t>
            </a:r>
            <a:r>
              <a:rPr lang="en-US" dirty="0"/>
              <a:t> in datum</a:t>
            </a:r>
          </a:p>
        </p:txBody>
      </p:sp>
      <p:sp>
        <p:nvSpPr>
          <p:cNvPr id="15" name="Text Placeholder 2"/>
          <p:cNvSpPr>
            <a:spLocks noGrp="1"/>
          </p:cNvSpPr>
          <p:nvPr>
            <p:ph type="body" idx="10" hasCustomPrompt="1"/>
          </p:nvPr>
        </p:nvSpPr>
        <p:spPr>
          <a:xfrm>
            <a:off x="5041901" y="5735710"/>
            <a:ext cx="3723277" cy="258009"/>
          </a:xfrm>
        </p:spPr>
        <p:txBody>
          <a:bodyPr lIns="18000" tIns="0" rIns="0" bIns="0" anchor="b">
            <a:noAutofit/>
          </a:bodyPr>
          <a:lstStyle>
            <a:lvl1pPr marL="0" indent="0">
              <a:buNone/>
              <a:defRPr sz="16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Pripravil</a:t>
            </a:r>
            <a:r>
              <a:rPr lang="en-US" dirty="0"/>
              <a:t>:</a:t>
            </a:r>
          </a:p>
        </p:txBody>
      </p:sp>
      <p:sp>
        <p:nvSpPr>
          <p:cNvPr id="11" name="TextBox 10"/>
          <p:cNvSpPr txBox="1"/>
          <p:nvPr userDrawn="1"/>
        </p:nvSpPr>
        <p:spPr>
          <a:xfrm>
            <a:off x="6953559" y="6178635"/>
            <a:ext cx="1809448" cy="258009"/>
          </a:xfrm>
          <a:prstGeom prst="rect">
            <a:avLst/>
          </a:prstGeom>
          <a:noFill/>
        </p:spPr>
        <p:txBody>
          <a:bodyPr wrap="square" lIns="0" tIns="0" rIns="0" bIns="0" rtlCol="0" anchor="b" anchorCtr="0">
            <a:noAutofit/>
          </a:bodyPr>
          <a:lstStyle/>
          <a:p>
            <a:pPr algn="r"/>
            <a:r>
              <a:rPr lang="en-US" sz="1200" dirty="0" err="1">
                <a:solidFill>
                  <a:schemeClr val="tx1"/>
                </a:solidFill>
                <a:latin typeface="+mn-lt"/>
                <a:cs typeface="Arial" panose="020B0604020202020204" pitchFamily="34" charset="0"/>
              </a:rPr>
              <a:t>www.surovina.si</a:t>
            </a:r>
            <a:endParaRPr lang="en-US" sz="1200" dirty="0">
              <a:solidFill>
                <a:schemeClr val="tx1"/>
              </a:solidFill>
              <a:latin typeface="+mn-lt"/>
              <a:cs typeface="Arial" panose="020B0604020202020204" pitchFamily="34" charset="0"/>
            </a:endParaRPr>
          </a:p>
        </p:txBody>
      </p:sp>
      <p:sp>
        <p:nvSpPr>
          <p:cNvPr id="18" name="TextBox 17"/>
          <p:cNvSpPr txBox="1"/>
          <p:nvPr userDrawn="1"/>
        </p:nvSpPr>
        <p:spPr>
          <a:xfrm>
            <a:off x="5041900" y="6178635"/>
            <a:ext cx="2559958" cy="258009"/>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cs typeface="Arial" panose="020B0604020202020204" pitchFamily="34" charset="0"/>
              </a:rPr>
              <a:t>© </a:t>
            </a:r>
            <a:r>
              <a:rPr lang="en-US" sz="1200" dirty="0" err="1">
                <a:solidFill>
                  <a:schemeClr val="tx1"/>
                </a:solidFill>
                <a:latin typeface="+mn-lt"/>
                <a:cs typeface="Arial" panose="020B0604020202020204" pitchFamily="34" charset="0"/>
              </a:rPr>
              <a:t>Surovina</a:t>
            </a:r>
            <a:r>
              <a:rPr lang="en-US" sz="1200" dirty="0">
                <a:solidFill>
                  <a:schemeClr val="tx1"/>
                </a:solidFill>
                <a:latin typeface="+mn-lt"/>
                <a:cs typeface="Arial" panose="020B0604020202020204" pitchFamily="34" charset="0"/>
              </a:rPr>
              <a:t> d.o.o., 2023</a:t>
            </a:r>
          </a:p>
        </p:txBody>
      </p:sp>
      <p:pic>
        <p:nvPicPr>
          <p:cNvPr id="7" name="Picture 6">
            <a:extLst>
              <a:ext uri="{FF2B5EF4-FFF2-40B4-BE49-F238E27FC236}">
                <a16:creationId xmlns:a16="http://schemas.microsoft.com/office/drawing/2014/main" id="{9B8EDDC3-970A-0340-AD36-C41222A1A34B}"/>
              </a:ext>
            </a:extLst>
          </p:cNvPr>
          <p:cNvPicPr>
            <a:picLocks noChangeAspect="1"/>
          </p:cNvPicPr>
          <p:nvPr userDrawn="1"/>
        </p:nvPicPr>
        <p:blipFill>
          <a:blip r:embed="rId3">
            <a:alphaModFix/>
          </a:blip>
          <a:stretch>
            <a:fillRect/>
          </a:stretch>
        </p:blipFill>
        <p:spPr>
          <a:xfrm>
            <a:off x="5650676" y="294997"/>
            <a:ext cx="3205723" cy="632595"/>
          </a:xfrm>
          <a:prstGeom prst="rect">
            <a:avLst/>
          </a:prstGeom>
          <a:effectLst/>
        </p:spPr>
      </p:pic>
    </p:spTree>
    <p:extLst>
      <p:ext uri="{BB962C8B-B14F-4D97-AF65-F5344CB8AC3E}">
        <p14:creationId xmlns:p14="http://schemas.microsoft.com/office/powerpoint/2010/main" val="932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7" y="2000082"/>
            <a:ext cx="8520435" cy="1470025"/>
          </a:xfrm>
        </p:spPr>
        <p:txBody>
          <a:bodyPr/>
          <a:lstStyle/>
          <a:p>
            <a:r>
              <a:rPr lang="en-US" dirty="0"/>
              <a:t>Click to edit Master title style</a:t>
            </a:r>
          </a:p>
        </p:txBody>
      </p:sp>
      <p:sp>
        <p:nvSpPr>
          <p:cNvPr id="3" name="Subtitle 2"/>
          <p:cNvSpPr>
            <a:spLocks noGrp="1"/>
          </p:cNvSpPr>
          <p:nvPr>
            <p:ph type="subTitle" idx="1"/>
          </p:nvPr>
        </p:nvSpPr>
        <p:spPr>
          <a:xfrm>
            <a:off x="1371600" y="37433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a:extLst>
              <a:ext uri="{FF2B5EF4-FFF2-40B4-BE49-F238E27FC236}">
                <a16:creationId xmlns:a16="http://schemas.microsoft.com/office/drawing/2014/main" id="{53DFB07D-1D92-BA09-762A-E24A55DD1A73}"/>
              </a:ext>
            </a:extLst>
          </p:cNvPr>
          <p:cNvPicPr>
            <a:picLocks noChangeAspect="1"/>
          </p:cNvPicPr>
          <p:nvPr userDrawn="1"/>
        </p:nvPicPr>
        <p:blipFill>
          <a:blip r:embed="rId3">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94839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BE064518-3318-DA9B-F4E0-7D16E559E617}"/>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75031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356A8477-B979-3151-9990-5D01BC5DCAE6}"/>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94509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4050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4050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919D4FD-5705-709D-3D2C-B0E09FFD6C18}"/>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3830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001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001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FB683FC-D73C-7141-FE03-BA248BE30F8F}"/>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41638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32FE36F1-F8C7-B7EB-886F-7141ED566D62}"/>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326553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FF3FE-7394-2AC5-9409-A4B2693A2668}"/>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129717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732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5701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1F9CA6CC-E128-A218-C890-252C25E407F2}"/>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398517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368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548021"/>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457200" rtl="0" eaLnBrk="1" latinLnBrk="0" hangingPunct="1">
        <a:spcBef>
          <a:spcPct val="0"/>
        </a:spcBef>
        <a:buNone/>
        <a:defRPr sz="4400" b="1" kern="1200">
          <a:solidFill>
            <a:srgbClr val="008445"/>
          </a:solidFill>
          <a:latin typeface="+mn-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5378" y="1992086"/>
            <a:ext cx="3919800" cy="3118785"/>
          </a:xfrm>
        </p:spPr>
        <p:txBody>
          <a:bodyPr/>
          <a:lstStyle/>
          <a:p>
            <a:pPr algn="ctr"/>
            <a:r>
              <a:rPr lang="sl-SI" dirty="0"/>
              <a:t>Pregled novosti s področja zakonodaje</a:t>
            </a:r>
            <a:br>
              <a:rPr lang="sl-SI" dirty="0"/>
            </a:br>
            <a:r>
              <a:rPr lang="sl-SI" dirty="0"/>
              <a:t>ZVO-3</a:t>
            </a:r>
            <a:endParaRPr lang="en-US" dirty="0"/>
          </a:p>
        </p:txBody>
      </p:sp>
      <p:sp>
        <p:nvSpPr>
          <p:cNvPr id="3" name="Subtitle 2"/>
          <p:cNvSpPr>
            <a:spLocks noGrp="1"/>
          </p:cNvSpPr>
          <p:nvPr>
            <p:ph type="subTitle" idx="1"/>
          </p:nvPr>
        </p:nvSpPr>
        <p:spPr/>
        <p:txBody>
          <a:bodyPr/>
          <a:lstStyle/>
          <a:p>
            <a:r>
              <a:rPr lang="sl-SI" dirty="0"/>
              <a:t>Rimske terme, 16. 10. 2025</a:t>
            </a:r>
            <a:endParaRPr lang="en-US" dirty="0"/>
          </a:p>
        </p:txBody>
      </p:sp>
      <p:sp>
        <p:nvSpPr>
          <p:cNvPr id="4" name="Text Placeholder 3"/>
          <p:cNvSpPr>
            <a:spLocks noGrp="1"/>
          </p:cNvSpPr>
          <p:nvPr>
            <p:ph type="body" idx="10"/>
          </p:nvPr>
        </p:nvSpPr>
        <p:spPr/>
        <p:txBody>
          <a:bodyPr/>
          <a:lstStyle/>
          <a:p>
            <a:r>
              <a:rPr lang="sl-SI" dirty="0"/>
              <a:t>Ajda Pleterski, Surovina, d.o.o.</a:t>
            </a:r>
            <a:endParaRPr lang="en-US" dirty="0"/>
          </a:p>
        </p:txBody>
      </p:sp>
      <p:pic>
        <p:nvPicPr>
          <p:cNvPr id="6" name="Slika 5">
            <a:extLst>
              <a:ext uri="{FF2B5EF4-FFF2-40B4-BE49-F238E27FC236}">
                <a16:creationId xmlns:a16="http://schemas.microsoft.com/office/drawing/2014/main" id="{6B1EB264-BA7F-C437-D32E-CE6E3F150C05}"/>
              </a:ext>
            </a:extLst>
          </p:cNvPr>
          <p:cNvPicPr>
            <a:picLocks noChangeAspect="1"/>
          </p:cNvPicPr>
          <p:nvPr/>
        </p:nvPicPr>
        <p:blipFill>
          <a:blip r:embed="rId3"/>
          <a:stretch>
            <a:fillRect/>
          </a:stretch>
        </p:blipFill>
        <p:spPr>
          <a:xfrm>
            <a:off x="4991297" y="6194230"/>
            <a:ext cx="1740244" cy="354494"/>
          </a:xfrm>
          <a:prstGeom prst="rect">
            <a:avLst/>
          </a:prstGeom>
        </p:spPr>
      </p:pic>
    </p:spTree>
    <p:extLst>
      <p:ext uri="{BB962C8B-B14F-4D97-AF65-F5344CB8AC3E}">
        <p14:creationId xmlns:p14="http://schemas.microsoft.com/office/powerpoint/2010/main" val="361333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5D53-FA02-0EBD-0933-E96E5922C7A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E12A1A-CE12-47AB-7C79-31B36F637DBB}"/>
              </a:ext>
            </a:extLst>
          </p:cNvPr>
          <p:cNvSpPr>
            <a:spLocks noGrp="1"/>
          </p:cNvSpPr>
          <p:nvPr>
            <p:ph type="title"/>
          </p:nvPr>
        </p:nvSpPr>
        <p:spPr>
          <a:xfrm>
            <a:off x="457200" y="0"/>
            <a:ext cx="8229600" cy="1143000"/>
          </a:xfrm>
        </p:spPr>
        <p:txBody>
          <a:bodyPr>
            <a:normAutofit/>
          </a:bodyPr>
          <a:lstStyle/>
          <a:p>
            <a:r>
              <a:rPr lang="sl-SI" sz="2800" dirty="0"/>
              <a:t>Ukrepi na področju odpadkov</a:t>
            </a:r>
          </a:p>
        </p:txBody>
      </p:sp>
      <p:sp>
        <p:nvSpPr>
          <p:cNvPr id="6" name="PoljeZBesedilom 5">
            <a:extLst>
              <a:ext uri="{FF2B5EF4-FFF2-40B4-BE49-F238E27FC236}">
                <a16:creationId xmlns:a16="http://schemas.microsoft.com/office/drawing/2014/main" id="{5FDD5AE8-145E-2BF0-0738-D2D2BB7109B7}"/>
              </a:ext>
            </a:extLst>
          </p:cNvPr>
          <p:cNvSpPr txBox="1"/>
          <p:nvPr/>
        </p:nvSpPr>
        <p:spPr>
          <a:xfrm>
            <a:off x="457200" y="1040266"/>
            <a:ext cx="8377518" cy="7017306"/>
          </a:xfrm>
          <a:prstGeom prst="rect">
            <a:avLst/>
          </a:prstGeom>
          <a:noFill/>
        </p:spPr>
        <p:txBody>
          <a:bodyPr wrap="square">
            <a:spAutoFit/>
          </a:bodyPr>
          <a:lstStyle/>
          <a:p>
            <a:pPr algn="just">
              <a:buFont typeface="Wingdings" panose="05000000000000000000" pitchFamily="2" charset="2"/>
              <a:buChar char="Ø"/>
            </a:pPr>
            <a:r>
              <a:rPr lang="sl-SI" sz="1800" b="1" dirty="0">
                <a:solidFill>
                  <a:srgbClr val="008445"/>
                </a:solidFill>
              </a:rPr>
              <a:t>40. člen: Odločba o dovolitvi opravljanja priglašene dejavnosti</a:t>
            </a:r>
          </a:p>
          <a:p>
            <a:pPr marL="285750" indent="-285750" algn="just">
              <a:buFontTx/>
              <a:buChar char="-"/>
            </a:pPr>
            <a:r>
              <a:rPr lang="sl-SI" b="1" strike="sngStrike" dirty="0"/>
              <a:t>Pogoj</a:t>
            </a:r>
            <a:r>
              <a:rPr lang="sl-SI" strike="sngStrike" dirty="0"/>
              <a:t> za izdajo odločbe o dovolitvi opravljanja dejavnosti </a:t>
            </a:r>
            <a:r>
              <a:rPr lang="sl-SI" b="1" strike="sngStrike" dirty="0"/>
              <a:t>zbiranja odpadkov lastninska pravica na objektu in na zemljišču</a:t>
            </a:r>
            <a:r>
              <a:rPr lang="sl-SI" strike="sngStrike" dirty="0"/>
              <a:t>, na katerem namerava vlagatelj izvajati dejavnost zbiranja odpadkov  </a:t>
            </a:r>
            <a:r>
              <a:rPr lang="sl-SI" dirty="0">
                <a:sym typeface="Wingdings" panose="05000000000000000000" pitchFamily="2" charset="2"/>
              </a:rPr>
              <a:t> ni več pogoja lastninske pravice na objektu in na zemljišču.</a:t>
            </a:r>
          </a:p>
          <a:p>
            <a:pPr marL="285750" indent="-285750" algn="just">
              <a:buFontTx/>
              <a:buChar char="-"/>
            </a:pPr>
            <a:r>
              <a:rPr lang="sl-SI" dirty="0"/>
              <a:t>V primeru opravljanja dejavnosti </a:t>
            </a:r>
            <a:r>
              <a:rPr lang="sl-SI" b="1" dirty="0"/>
              <a:t>trgovanja z odpadki ali posredovanja odpadkov </a:t>
            </a:r>
            <a:r>
              <a:rPr lang="sl-SI" dirty="0"/>
              <a:t>je s tem predlogom zakona ureditev takšna, da trgovec z odpadki ali posrednik odpadkov </a:t>
            </a:r>
            <a:r>
              <a:rPr lang="sl-SI" b="1" dirty="0"/>
              <a:t>nimata odpadkov v fizični posesti</a:t>
            </a:r>
            <a:r>
              <a:rPr lang="sl-SI" dirty="0"/>
              <a:t>.</a:t>
            </a:r>
          </a:p>
          <a:p>
            <a:pPr marL="285750" indent="-285750" algn="just">
              <a:buFontTx/>
              <a:buChar char="-"/>
            </a:pPr>
            <a:endParaRPr lang="sl-SI" dirty="0">
              <a:highlight>
                <a:srgbClr val="FFFF00"/>
              </a:highlight>
            </a:endParaRPr>
          </a:p>
          <a:p>
            <a:pPr marL="285750" indent="-285750" algn="just">
              <a:buFont typeface="Wingdings" panose="05000000000000000000" pitchFamily="2" charset="2"/>
              <a:buChar char="Ø"/>
            </a:pPr>
            <a:r>
              <a:rPr lang="sl-SI" b="1" dirty="0">
                <a:solidFill>
                  <a:srgbClr val="008445"/>
                </a:solidFill>
              </a:rPr>
              <a:t>41. člen: Stranski proizvod</a:t>
            </a:r>
          </a:p>
          <a:p>
            <a:pPr marL="285750" indent="-285750" algn="just">
              <a:buFontTx/>
              <a:buChar char="-"/>
            </a:pPr>
            <a:r>
              <a:rPr lang="sl-SI" dirty="0"/>
              <a:t>Izveden prenos </a:t>
            </a:r>
            <a:r>
              <a:rPr lang="sl-SI" b="1" dirty="0"/>
              <a:t>5. člena Direktive 2008/98/ES </a:t>
            </a:r>
            <a:r>
              <a:rPr lang="sl-SI" dirty="0"/>
              <a:t>o odpadkih</a:t>
            </a:r>
          </a:p>
          <a:p>
            <a:pPr marL="285750" indent="-285750" algn="just">
              <a:buFontTx/>
              <a:buChar char="-"/>
            </a:pPr>
            <a:r>
              <a:rPr lang="sl-SI" dirty="0"/>
              <a:t>določeni </a:t>
            </a:r>
            <a:r>
              <a:rPr lang="sl-SI" b="1" dirty="0"/>
              <a:t>pogoji, </a:t>
            </a:r>
            <a:r>
              <a:rPr lang="sl-SI" dirty="0"/>
              <a:t>ki morajo biti </a:t>
            </a:r>
            <a:r>
              <a:rPr lang="sl-SI" b="1" dirty="0"/>
              <a:t>kumulativno izpolnjeni</a:t>
            </a:r>
            <a:r>
              <a:rPr lang="sl-SI" dirty="0"/>
              <a:t>, da se snovi ali predmeti, ki nastanejo pri proizvodnem procesu, katerega glavni namen ni proizvodnja teh snovi ali predmetov (</a:t>
            </a:r>
            <a:r>
              <a:rPr lang="sl-SI" b="1" dirty="0"/>
              <a:t>ostanki proizvodnje</a:t>
            </a:r>
            <a:r>
              <a:rPr lang="sl-SI" dirty="0"/>
              <a:t>), štejejo za stranske proizvode in ne za odpadke</a:t>
            </a:r>
          </a:p>
          <a:p>
            <a:pPr marL="285750" indent="-285750" algn="just">
              <a:buFontTx/>
              <a:buChar char="-"/>
            </a:pPr>
            <a:r>
              <a:rPr lang="sl-SI" dirty="0"/>
              <a:t>Pogoji so izpolnjeni, če so izpolnjena </a:t>
            </a:r>
            <a:r>
              <a:rPr lang="sl-SI" b="1" dirty="0"/>
              <a:t>podrobna merila</a:t>
            </a:r>
            <a:r>
              <a:rPr lang="sl-SI" dirty="0"/>
              <a:t> za uporabo statusa stranskega proizvoda, predpisana z </a:t>
            </a:r>
            <a:r>
              <a:rPr lang="sl-SI" b="1" dirty="0"/>
              <a:t>Uredbo EU</a:t>
            </a:r>
          </a:p>
          <a:p>
            <a:pPr marL="285750" indent="-285750" algn="just">
              <a:buFontTx/>
              <a:buChar char="-"/>
            </a:pPr>
            <a:r>
              <a:rPr lang="sl-SI" dirty="0"/>
              <a:t>pooblastilo vladi za določitev meril za uporabo statusa stranskega proizvoda, kadar niso določena s predpisom EU ter določitev postopka preverjanja njihovega izpolnjevanja in načina vodenja dokumentacije o njihovem izpolnjevanju, evidence o namenu in načinu uporabe stranskega proizvoda</a:t>
            </a:r>
          </a:p>
          <a:p>
            <a:pPr marL="285750" indent="-285750" algn="just">
              <a:buFontTx/>
              <a:buChar char="-"/>
            </a:pPr>
            <a:endParaRPr lang="sl-SI" dirty="0"/>
          </a:p>
          <a:p>
            <a:pPr marL="285750" indent="-285750" algn="just">
              <a:buFontTx/>
              <a:buChar char="-"/>
            </a:pPr>
            <a:endParaRPr lang="sl-SI" dirty="0"/>
          </a:p>
          <a:p>
            <a:pPr marL="285750" indent="-285750" algn="just">
              <a:buFontTx/>
              <a:buChar char="-"/>
            </a:pPr>
            <a:endParaRPr lang="sl-SI" dirty="0"/>
          </a:p>
          <a:p>
            <a:pPr algn="just"/>
            <a:endParaRPr lang="sl-SI" b="1" dirty="0">
              <a:solidFill>
                <a:srgbClr val="008445"/>
              </a:solidFill>
            </a:endParaRPr>
          </a:p>
          <a:p>
            <a:pPr algn="just"/>
            <a:endParaRPr lang="sl-SI" sz="1800" dirty="0"/>
          </a:p>
        </p:txBody>
      </p:sp>
    </p:spTree>
    <p:extLst>
      <p:ext uri="{BB962C8B-B14F-4D97-AF65-F5344CB8AC3E}">
        <p14:creationId xmlns:p14="http://schemas.microsoft.com/office/powerpoint/2010/main" val="46594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1D434F3B-C492-37BC-5875-C479A8CCC979}"/>
              </a:ext>
            </a:extLst>
          </p:cNvPr>
          <p:cNvSpPr txBox="1"/>
          <p:nvPr/>
        </p:nvSpPr>
        <p:spPr>
          <a:xfrm>
            <a:off x="322730" y="581816"/>
            <a:ext cx="8189258" cy="3139321"/>
          </a:xfrm>
          <a:prstGeom prst="rect">
            <a:avLst/>
          </a:prstGeom>
          <a:noFill/>
        </p:spPr>
        <p:txBody>
          <a:bodyPr wrap="square">
            <a:spAutoFit/>
          </a:bodyPr>
          <a:lstStyle/>
          <a:p>
            <a:pPr marL="285750" indent="-285750" algn="just">
              <a:buFont typeface="Wingdings" panose="05000000000000000000" pitchFamily="2" charset="2"/>
              <a:buChar char="Ø"/>
            </a:pPr>
            <a:r>
              <a:rPr lang="sl-SI" b="1" dirty="0">
                <a:solidFill>
                  <a:srgbClr val="008445"/>
                </a:solidFill>
              </a:rPr>
              <a:t>42. člen: </a:t>
            </a:r>
            <a:r>
              <a:rPr lang="pl-PL" b="1" dirty="0">
                <a:solidFill>
                  <a:srgbClr val="008445"/>
                </a:solidFill>
              </a:rPr>
              <a:t>Pogoji in merila za prenehanje statusa odpadka</a:t>
            </a:r>
          </a:p>
          <a:p>
            <a:pPr marL="285750" indent="-285750" algn="just">
              <a:buFontTx/>
              <a:buChar char="-"/>
            </a:pPr>
            <a:r>
              <a:rPr lang="sl-SI" dirty="0"/>
              <a:t>skladno s 6. členom Direktive 2008/98/ES določeni pogoji za prenehanje statusa odpadka</a:t>
            </a:r>
          </a:p>
          <a:p>
            <a:pPr marL="285750" indent="-285750" algn="just">
              <a:buFontTx/>
              <a:buChar char="-"/>
            </a:pPr>
            <a:r>
              <a:rPr lang="sl-SI" dirty="0"/>
              <a:t>Izpolnjevanje pogojev ob predpostavki izpolnjevanja meril za določitev, kdaj določene predelane snovi ali predmeti prenehajo biti odpadki</a:t>
            </a:r>
          </a:p>
          <a:p>
            <a:pPr marL="285750" indent="-285750" algn="just">
              <a:buFontTx/>
              <a:buChar char="-"/>
            </a:pPr>
            <a:r>
              <a:rPr lang="sl-SI" dirty="0"/>
              <a:t>Merila določena z izvedbenim predpisom EU ali z aktom Vlade  </a:t>
            </a:r>
            <a:r>
              <a:rPr lang="sl-SI" dirty="0">
                <a:sym typeface="Wingdings" panose="05000000000000000000" pitchFamily="2" charset="2"/>
              </a:rPr>
              <a:t> </a:t>
            </a:r>
            <a:r>
              <a:rPr lang="sl-SI" u="sng" dirty="0">
                <a:sym typeface="Wingdings" panose="05000000000000000000" pitchFamily="2" charset="2"/>
              </a:rPr>
              <a:t>ni več možnost odločanja „</a:t>
            </a:r>
            <a:r>
              <a:rPr lang="sl-SI" u="sng" dirty="0" err="1">
                <a:sym typeface="Wingdings" panose="05000000000000000000" pitchFamily="2" charset="2"/>
              </a:rPr>
              <a:t>case</a:t>
            </a:r>
            <a:r>
              <a:rPr lang="sl-SI" u="sng" dirty="0">
                <a:sym typeface="Wingdings" panose="05000000000000000000" pitchFamily="2" charset="2"/>
              </a:rPr>
              <a:t> </a:t>
            </a:r>
            <a:r>
              <a:rPr lang="sl-SI" u="sng" dirty="0" err="1">
                <a:sym typeface="Wingdings" panose="05000000000000000000" pitchFamily="2" charset="2"/>
              </a:rPr>
              <a:t>by</a:t>
            </a:r>
            <a:r>
              <a:rPr lang="sl-SI" u="sng" dirty="0">
                <a:sym typeface="Wingdings" panose="05000000000000000000" pitchFamily="2" charset="2"/>
              </a:rPr>
              <a:t> </a:t>
            </a:r>
            <a:r>
              <a:rPr lang="sl-SI" u="sng" dirty="0" err="1">
                <a:sym typeface="Wingdings" panose="05000000000000000000" pitchFamily="2" charset="2"/>
              </a:rPr>
              <a:t>case</a:t>
            </a:r>
            <a:r>
              <a:rPr lang="sl-SI" u="sng" dirty="0">
                <a:sym typeface="Wingdings" panose="05000000000000000000" pitchFamily="2" charset="2"/>
              </a:rPr>
              <a:t>“ </a:t>
            </a:r>
          </a:p>
          <a:p>
            <a:pPr marL="285750" indent="-285750" algn="just">
              <a:buFontTx/>
              <a:buChar char="-"/>
            </a:pPr>
            <a:r>
              <a:rPr lang="sl-SI" u="sng" dirty="0">
                <a:sym typeface="Wingdings" panose="05000000000000000000" pitchFamily="2" charset="2"/>
              </a:rPr>
              <a:t>Prenehanje statusa odpadka, na podlagi OVD za vsak primer posebej, ni več mogoče </a:t>
            </a:r>
            <a:r>
              <a:rPr lang="sl-SI" dirty="0">
                <a:sym typeface="Wingdings" panose="05000000000000000000" pitchFamily="2" charset="2"/>
              </a:rPr>
              <a:t>(prej 28. in 30. člen ZVO-2)</a:t>
            </a:r>
          </a:p>
          <a:p>
            <a:pPr marL="285750" indent="-285750" algn="just">
              <a:buFontTx/>
              <a:buChar char="-"/>
            </a:pPr>
            <a:endParaRPr lang="sl-SI" b="1" dirty="0">
              <a:solidFill>
                <a:srgbClr val="008445"/>
              </a:solidFill>
              <a:sym typeface="Wingdings" panose="05000000000000000000" pitchFamily="2" charset="2"/>
            </a:endParaRPr>
          </a:p>
          <a:p>
            <a:pPr marL="285750" indent="-285750" algn="just">
              <a:buFont typeface="Wingdings" panose="05000000000000000000" pitchFamily="2" charset="2"/>
              <a:buChar char="Ø"/>
            </a:pPr>
            <a:endParaRPr lang="sl-SI" dirty="0">
              <a:sym typeface="Wingdings" panose="05000000000000000000" pitchFamily="2" charset="2"/>
            </a:endParaRPr>
          </a:p>
        </p:txBody>
      </p:sp>
    </p:spTree>
    <p:extLst>
      <p:ext uri="{BB962C8B-B14F-4D97-AF65-F5344CB8AC3E}">
        <p14:creationId xmlns:p14="http://schemas.microsoft.com/office/powerpoint/2010/main" val="368687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61F03D30-A7BA-8EC6-5606-69C8A1E4529F}"/>
              </a:ext>
            </a:extLst>
          </p:cNvPr>
          <p:cNvSpPr txBox="1"/>
          <p:nvPr/>
        </p:nvSpPr>
        <p:spPr>
          <a:xfrm>
            <a:off x="403411" y="300840"/>
            <a:ext cx="8350623" cy="6740307"/>
          </a:xfrm>
          <a:prstGeom prst="rect">
            <a:avLst/>
          </a:prstGeom>
          <a:noFill/>
        </p:spPr>
        <p:txBody>
          <a:bodyPr wrap="square">
            <a:spAutoFit/>
          </a:bodyPr>
          <a:lstStyle/>
          <a:p>
            <a:pPr marL="285750" indent="-285750" algn="just">
              <a:buFont typeface="Wingdings" panose="05000000000000000000" pitchFamily="2" charset="2"/>
              <a:buChar char="Ø"/>
            </a:pPr>
            <a:r>
              <a:rPr lang="sl-SI" b="1" dirty="0">
                <a:solidFill>
                  <a:srgbClr val="008445"/>
                </a:solidFill>
                <a:sym typeface="Wingdings" panose="05000000000000000000" pitchFamily="2" charset="2"/>
              </a:rPr>
              <a:t>44. člen: Čezmejne pošiljke odpadkov</a:t>
            </a:r>
          </a:p>
          <a:p>
            <a:pPr algn="just"/>
            <a:endParaRPr lang="sl-SI" b="1" dirty="0">
              <a:solidFill>
                <a:srgbClr val="008445"/>
              </a:solidFill>
              <a:sym typeface="Wingdings" panose="05000000000000000000" pitchFamily="2" charset="2"/>
            </a:endParaRPr>
          </a:p>
          <a:p>
            <a:pPr marL="285750" indent="-285750" algn="just">
              <a:buFontTx/>
              <a:buChar char="-"/>
            </a:pPr>
            <a:r>
              <a:rPr lang="sl-SI" b="1" dirty="0"/>
              <a:t>1. in 2. odstavek</a:t>
            </a:r>
            <a:r>
              <a:rPr lang="sl-SI" dirty="0"/>
              <a:t>: upošteva načelo samozadostnosti in ukrep, da se zaščiti omrežje ravnanja z odpadki v Republiki Sloveniji. V podporo doseganju ciljev, da se poveča recikliranje in zmanjša odstranjevanje odpadkov, so na splošno prepovedane vse pošiljke odpadkov namenjene v odstranjevanje v drugo državo, sicer z določenimi izjemami</a:t>
            </a:r>
          </a:p>
          <a:p>
            <a:pPr marL="285750" indent="-285750" algn="just">
              <a:buFontTx/>
              <a:buChar char="-"/>
            </a:pPr>
            <a:r>
              <a:rPr lang="sl-SI" dirty="0">
                <a:sym typeface="Wingdings" panose="05000000000000000000" pitchFamily="2" charset="2"/>
              </a:rPr>
              <a:t>Postopek izdaje soglasja/ugovora čezmejnim pošiljkam urejata </a:t>
            </a:r>
            <a:r>
              <a:rPr lang="sl-SI" dirty="0"/>
              <a:t>Uredba (EU) 2024/1157 in ZUP.</a:t>
            </a:r>
          </a:p>
          <a:p>
            <a:pPr marL="285750" indent="-285750" algn="just">
              <a:buFontTx/>
              <a:buChar char="-"/>
            </a:pPr>
            <a:r>
              <a:rPr lang="sl-SI" b="1" dirty="0">
                <a:sym typeface="Wingdings" panose="05000000000000000000" pitchFamily="2" charset="2"/>
              </a:rPr>
              <a:t>4. do 18. odstavek:</a:t>
            </a:r>
            <a:r>
              <a:rPr lang="sl-SI" dirty="0">
                <a:sym typeface="Wingdings" panose="05000000000000000000" pitchFamily="2" charset="2"/>
              </a:rPr>
              <a:t> posamezni postopki in upravnik akti urejeni drugače kot v ZUP:</a:t>
            </a:r>
          </a:p>
          <a:p>
            <a:pPr marL="742950" lvl="1" indent="-285750" algn="just">
              <a:buFontTx/>
              <a:buChar char="-"/>
            </a:pPr>
            <a:r>
              <a:rPr lang="sl-SI" dirty="0">
                <a:sym typeface="Wingdings" panose="05000000000000000000" pitchFamily="2" charset="2"/>
              </a:rPr>
              <a:t>Način oddaje vloge: elektronsko </a:t>
            </a:r>
          </a:p>
          <a:p>
            <a:pPr marL="742950" lvl="1" indent="-285750" algn="just">
              <a:buFontTx/>
              <a:buChar char="-"/>
            </a:pPr>
            <a:r>
              <a:rPr lang="sl-SI" dirty="0">
                <a:sym typeface="Wingdings" panose="05000000000000000000" pitchFamily="2" charset="2"/>
              </a:rPr>
              <a:t>Poziv inšpektorata za dopolnitev vloge  ne predložitev dokazil pomeni umik – sklep o ustavitvi s skrajšano obrazložitvijo. Možnost prijavitelja dokazati pravočasnost dopolnitve, skupaj z dokazili.</a:t>
            </a:r>
          </a:p>
          <a:p>
            <a:pPr marL="742950" lvl="1" indent="-285750" algn="just">
              <a:buFontTx/>
              <a:buChar char="-"/>
            </a:pPr>
            <a:r>
              <a:rPr lang="sl-SI" dirty="0">
                <a:sym typeface="Wingdings" panose="05000000000000000000" pitchFamily="2" charset="2"/>
              </a:rPr>
              <a:t>V primeru soglašanja s pošilja se izda odločba brez </a:t>
            </a:r>
            <a:r>
              <a:rPr lang="sl-SI" dirty="0" err="1">
                <a:sym typeface="Wingdings" panose="05000000000000000000" pitchFamily="2" charset="2"/>
              </a:rPr>
              <a:t>obrazložive</a:t>
            </a:r>
            <a:r>
              <a:rPr lang="sl-SI" dirty="0">
                <a:sym typeface="Wingdings" panose="05000000000000000000" pitchFamily="2" charset="2"/>
              </a:rPr>
              <a:t> (v primeru ugovora skrajšana obrazložitev, ob napovedi pritožbe pa odločba s celotno obrazložitvijo).</a:t>
            </a:r>
          </a:p>
          <a:p>
            <a:pPr marL="742950" lvl="1" indent="-285750" algn="just">
              <a:buFontTx/>
              <a:buChar char="-"/>
            </a:pPr>
            <a:r>
              <a:rPr lang="sl-SI" dirty="0">
                <a:sym typeface="Wingdings" panose="05000000000000000000" pitchFamily="2" charset="2"/>
              </a:rPr>
              <a:t>Sprememba že izdanega soglasja: v primeru izjemnih okoliščin (npr. </a:t>
            </a:r>
            <a:r>
              <a:rPr lang="sl-SI" dirty="0"/>
              <a:t>spremembe prevoznika in spremembe poti znotraj vstopne in izstopne točke v državi) </a:t>
            </a:r>
            <a:r>
              <a:rPr lang="sl-SI" dirty="0">
                <a:sym typeface="Wingdings" panose="05000000000000000000" pitchFamily="2" charset="2"/>
              </a:rPr>
              <a:t> popravek odločbe ali odločba, ki spreminja obstoječo odločbo. </a:t>
            </a:r>
          </a:p>
          <a:p>
            <a:pPr marL="742950" lvl="1" indent="-285750" algn="just">
              <a:buFontTx/>
              <a:buChar char="-"/>
            </a:pPr>
            <a:endParaRPr lang="sl-SI" dirty="0">
              <a:sym typeface="Wingdings" panose="05000000000000000000" pitchFamily="2" charset="2"/>
            </a:endParaRPr>
          </a:p>
          <a:p>
            <a:pPr marL="742950" lvl="1" indent="-285750" algn="just">
              <a:buFontTx/>
              <a:buChar char="-"/>
            </a:pPr>
            <a:endParaRPr lang="sl-SI" dirty="0">
              <a:sym typeface="Wingdings" panose="05000000000000000000" pitchFamily="2" charset="2"/>
            </a:endParaRPr>
          </a:p>
          <a:p>
            <a:pPr marL="742950" lvl="1" indent="-285750" algn="just">
              <a:buFontTx/>
              <a:buChar char="-"/>
            </a:pPr>
            <a:endParaRPr lang="sl-SI" dirty="0">
              <a:sym typeface="Wingdings" panose="05000000000000000000" pitchFamily="2" charset="2"/>
            </a:endParaRPr>
          </a:p>
          <a:p>
            <a:pPr marL="742950" lvl="1" indent="-285750" algn="just">
              <a:buFontTx/>
              <a:buChar char="-"/>
            </a:pPr>
            <a:endParaRPr lang="sl-SI" dirty="0">
              <a:sym typeface="Wingdings" panose="05000000000000000000" pitchFamily="2" charset="2"/>
            </a:endParaRPr>
          </a:p>
        </p:txBody>
      </p:sp>
    </p:spTree>
    <p:extLst>
      <p:ext uri="{BB962C8B-B14F-4D97-AF65-F5344CB8AC3E}">
        <p14:creationId xmlns:p14="http://schemas.microsoft.com/office/powerpoint/2010/main" val="208793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7772-9870-34BA-A92C-D7DF8E8355C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2F1786D-32CF-F60F-A153-80F09FF063E3}"/>
              </a:ext>
            </a:extLst>
          </p:cNvPr>
          <p:cNvSpPr>
            <a:spLocks noGrp="1"/>
          </p:cNvSpPr>
          <p:nvPr>
            <p:ph type="title"/>
          </p:nvPr>
        </p:nvSpPr>
        <p:spPr/>
        <p:txBody>
          <a:bodyPr>
            <a:normAutofit/>
          </a:bodyPr>
          <a:lstStyle/>
          <a:p>
            <a:r>
              <a:rPr lang="sl-SI" sz="2800" dirty="0"/>
              <a:t>Sanacija onesnaženega okolja</a:t>
            </a:r>
          </a:p>
        </p:txBody>
      </p:sp>
      <p:sp>
        <p:nvSpPr>
          <p:cNvPr id="3" name="Označba mesta vsebine 2">
            <a:extLst>
              <a:ext uri="{FF2B5EF4-FFF2-40B4-BE49-F238E27FC236}">
                <a16:creationId xmlns:a16="http://schemas.microsoft.com/office/drawing/2014/main" id="{FFD82E7A-EECD-8C27-418E-9F5448C9322B}"/>
              </a:ext>
            </a:extLst>
          </p:cNvPr>
          <p:cNvSpPr>
            <a:spLocks noGrp="1"/>
          </p:cNvSpPr>
          <p:nvPr>
            <p:ph idx="1"/>
          </p:nvPr>
        </p:nvSpPr>
        <p:spPr/>
        <p:txBody>
          <a:bodyPr>
            <a:normAutofit/>
          </a:bodyPr>
          <a:lstStyle/>
          <a:p>
            <a:pPr marL="0" indent="0">
              <a:buNone/>
            </a:pPr>
            <a:r>
              <a:rPr lang="sl-SI" sz="1800" b="1" dirty="0">
                <a:solidFill>
                  <a:srgbClr val="008445"/>
                </a:solidFill>
                <a:latin typeface="+mj-lt"/>
              </a:rPr>
              <a:t>48. člen: zavarovanje odgovornosti za sanacijo okoljske škode</a:t>
            </a:r>
          </a:p>
          <a:p>
            <a:pPr>
              <a:buFont typeface="Wingdings" panose="05000000000000000000" pitchFamily="2" charset="2"/>
              <a:buChar char="Ø"/>
            </a:pPr>
            <a:r>
              <a:rPr lang="sl-SI" sz="1800" dirty="0"/>
              <a:t>Višina zavarovalne vsote mora biti sklenjena najmanj za višino </a:t>
            </a:r>
            <a:r>
              <a:rPr lang="sl-SI" sz="1800" b="1" dirty="0"/>
              <a:t>400.000,00 eurov</a:t>
            </a:r>
            <a:r>
              <a:rPr lang="sl-SI" sz="1800" dirty="0"/>
              <a:t>.</a:t>
            </a:r>
          </a:p>
          <a:p>
            <a:pPr>
              <a:buFont typeface="Wingdings" panose="05000000000000000000" pitchFamily="2" charset="2"/>
              <a:buChar char="Ø"/>
            </a:pPr>
            <a:endParaRPr lang="sl-SI" sz="1800" dirty="0"/>
          </a:p>
          <a:p>
            <a:pPr marL="0" indent="0">
              <a:buNone/>
            </a:pPr>
            <a:r>
              <a:rPr lang="sl-SI" sz="1800" b="1" dirty="0">
                <a:solidFill>
                  <a:srgbClr val="008445"/>
                </a:solidFill>
                <a:latin typeface="+mj-lt"/>
              </a:rPr>
              <a:t>49. člen: okoljska škoda</a:t>
            </a:r>
          </a:p>
          <a:p>
            <a:pPr algn="just">
              <a:buFont typeface="Wingdings" panose="05000000000000000000" pitchFamily="2" charset="2"/>
              <a:buChar char="Ø"/>
            </a:pPr>
            <a:r>
              <a:rPr lang="sl-SI" sz="1800" dirty="0"/>
              <a:t>novo določilo glede izdelave o</a:t>
            </a:r>
            <a:r>
              <a:rPr lang="sl-SI" sz="1800" dirty="0">
                <a:effectLst/>
                <a:ea typeface="Arial" panose="020B0604020202020204" pitchFamily="34" charset="0"/>
              </a:rPr>
              <a:t>cene tveganja za zdravje ljudi </a:t>
            </a:r>
          </a:p>
          <a:p>
            <a:pPr>
              <a:buFont typeface="Wingdings" panose="05000000000000000000" pitchFamily="2" charset="2"/>
              <a:buChar char="Ø"/>
            </a:pPr>
            <a:r>
              <a:rPr lang="sl-SI" sz="1800" dirty="0"/>
              <a:t>Z namenom ugotovitve, ali je bila povzročena </a:t>
            </a:r>
            <a:r>
              <a:rPr lang="sl-SI" sz="1800" dirty="0" err="1"/>
              <a:t>okoljska</a:t>
            </a:r>
            <a:r>
              <a:rPr lang="sl-SI" sz="1800" dirty="0"/>
              <a:t> škoda se izdela oceno tveganja za zdravje ljudi in okolje. Oceno izdela ministrstvo, za oceno tveganja za zdravje pa zaprosi organizacijo, ki je </a:t>
            </a:r>
            <a:r>
              <a:rPr lang="sl-SI" sz="1800" b="1" dirty="0"/>
              <a:t>na podlagi javnega pooblastila </a:t>
            </a:r>
            <a:r>
              <a:rPr lang="sl-SI" sz="1800" dirty="0"/>
              <a:t>iz 250. člena tega zakona, </a:t>
            </a:r>
            <a:r>
              <a:rPr lang="sl-SI" sz="1800" b="1" dirty="0"/>
              <a:t>pristojna za izdelavo ocene tveganja za zdravje ljudi</a:t>
            </a:r>
            <a:r>
              <a:rPr lang="sl-SI" sz="1800" dirty="0"/>
              <a:t>.</a:t>
            </a:r>
          </a:p>
        </p:txBody>
      </p:sp>
    </p:spTree>
    <p:extLst>
      <p:ext uri="{BB962C8B-B14F-4D97-AF65-F5344CB8AC3E}">
        <p14:creationId xmlns:p14="http://schemas.microsoft.com/office/powerpoint/2010/main" val="175243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D6045D-C7F8-6127-D2B9-4CAA81E17975}"/>
              </a:ext>
            </a:extLst>
          </p:cNvPr>
          <p:cNvSpPr>
            <a:spLocks noGrp="1"/>
          </p:cNvSpPr>
          <p:nvPr>
            <p:ph type="title"/>
          </p:nvPr>
        </p:nvSpPr>
        <p:spPr/>
        <p:txBody>
          <a:bodyPr>
            <a:noAutofit/>
          </a:bodyPr>
          <a:lstStyle/>
          <a:p>
            <a:r>
              <a:rPr lang="sl-SI" sz="2400" dirty="0"/>
              <a:t>Postopki zaradi odprave grozeče insolventnosti, postopki zaradi insolventnosti in likvidacije nad povzročiteljem obremenitve</a:t>
            </a:r>
          </a:p>
        </p:txBody>
      </p:sp>
      <p:sp>
        <p:nvSpPr>
          <p:cNvPr id="3" name="Označba mesta vsebine 2">
            <a:extLst>
              <a:ext uri="{FF2B5EF4-FFF2-40B4-BE49-F238E27FC236}">
                <a16:creationId xmlns:a16="http://schemas.microsoft.com/office/drawing/2014/main" id="{9278BECF-C533-A80E-3132-46FBCED86AD7}"/>
              </a:ext>
            </a:extLst>
          </p:cNvPr>
          <p:cNvSpPr>
            <a:spLocks noGrp="1"/>
          </p:cNvSpPr>
          <p:nvPr>
            <p:ph idx="1"/>
          </p:nvPr>
        </p:nvSpPr>
        <p:spPr>
          <a:xfrm>
            <a:off x="457200" y="1417638"/>
            <a:ext cx="8229600" cy="4368800"/>
          </a:xfrm>
        </p:spPr>
        <p:txBody>
          <a:bodyPr>
            <a:normAutofit/>
          </a:bodyPr>
          <a:lstStyle/>
          <a:p>
            <a:pPr marL="0" indent="0">
              <a:buNone/>
            </a:pPr>
            <a:r>
              <a:rPr lang="sl-SI" sz="1800" b="1" dirty="0">
                <a:solidFill>
                  <a:srgbClr val="008445"/>
                </a:solidFill>
                <a:latin typeface="+mj-lt"/>
              </a:rPr>
              <a:t>Naloge skrbnika varstva okolja</a:t>
            </a:r>
          </a:p>
          <a:p>
            <a:pPr marL="0" indent="0">
              <a:buNone/>
            </a:pPr>
            <a:endParaRPr lang="sl-SI" sz="1800" b="1" dirty="0">
              <a:solidFill>
                <a:srgbClr val="008445"/>
              </a:solidFill>
              <a:latin typeface="+mj-lt"/>
            </a:endParaRPr>
          </a:p>
          <a:p>
            <a:pPr marL="0" indent="0">
              <a:buNone/>
            </a:pPr>
            <a:r>
              <a:rPr lang="sl-SI" sz="1800" b="1" dirty="0">
                <a:solidFill>
                  <a:srgbClr val="008445"/>
                </a:solidFill>
                <a:latin typeface="+mj-lt"/>
              </a:rPr>
              <a:t>91. člen: otvoritveno poročilo stečajnega upravitelja</a:t>
            </a:r>
          </a:p>
          <a:p>
            <a:pPr algn="just">
              <a:buFont typeface="Wingdings" panose="05000000000000000000" pitchFamily="2" charset="2"/>
              <a:buChar char="Ø"/>
            </a:pPr>
            <a:r>
              <a:rPr lang="sl-SI" sz="1800" i="1" dirty="0"/>
              <a:t>Mora vsebovati podatke o premoženju, dejavnosti, obveznostih, z odločbo naloženih obveznostih, opustitvah in statusu stečajnega dolžnika ter druge podatke, ki so pomembni za  presojo obsega dolžnikovih </a:t>
            </a:r>
            <a:r>
              <a:rPr lang="sl-SI" sz="1800" i="1" dirty="0" err="1"/>
              <a:t>okoljskih</a:t>
            </a:r>
            <a:r>
              <a:rPr lang="sl-SI" sz="1800" i="1" dirty="0"/>
              <a:t> obveznosti v skladu s pravili tega zakona – </a:t>
            </a:r>
            <a:r>
              <a:rPr lang="sl-SI" sz="1800" b="1" i="1" dirty="0"/>
              <a:t>črtana določba o ID skrbnika varstva okolja.</a:t>
            </a:r>
          </a:p>
          <a:p>
            <a:pPr algn="just">
              <a:buFont typeface="Wingdings" panose="05000000000000000000" pitchFamily="2" charset="2"/>
              <a:buChar char="Ø"/>
            </a:pPr>
            <a:endParaRPr lang="sl-SI" sz="1800" b="1" i="1" dirty="0"/>
          </a:p>
          <a:p>
            <a:pPr algn="just">
              <a:buFont typeface="Wingdings" panose="05000000000000000000" pitchFamily="2" charset="2"/>
              <a:buChar char="Ø"/>
            </a:pPr>
            <a:r>
              <a:rPr lang="sl-SI" sz="1800" i="1" dirty="0"/>
              <a:t> </a:t>
            </a:r>
            <a:r>
              <a:rPr lang="sl-SI" sz="1800" b="1" dirty="0">
                <a:solidFill>
                  <a:srgbClr val="008445"/>
                </a:solidFill>
                <a:latin typeface="+mj-lt"/>
              </a:rPr>
              <a:t>92. člen: obveznosti skrbnika varstva okolja po začetku stečajnega postopka</a:t>
            </a:r>
          </a:p>
          <a:p>
            <a:pPr algn="just">
              <a:buFont typeface="Wingdings" panose="05000000000000000000" pitchFamily="2" charset="2"/>
              <a:buChar char="Ø"/>
            </a:pPr>
            <a:r>
              <a:rPr lang="sl-SI" sz="1800" b="1" i="1" dirty="0"/>
              <a:t>skrbnik varstva okolja </a:t>
            </a:r>
            <a:r>
              <a:rPr lang="sl-SI" sz="1800" i="1" dirty="0"/>
              <a:t>mora v </a:t>
            </a:r>
            <a:r>
              <a:rPr lang="sl-SI" sz="1800" b="1" i="1" dirty="0"/>
              <a:t>30 dneh </a:t>
            </a:r>
            <a:r>
              <a:rPr lang="sl-SI" sz="1800" i="1" dirty="0"/>
              <a:t>po objavi oklica o začetku stečajnega postopka pripraviti poročilo o skladnosti poslovanja stečajnega dolžnika z določbami tega zakona in ga posredovati upravitelju</a:t>
            </a:r>
          </a:p>
          <a:p>
            <a:pPr algn="just">
              <a:buFont typeface="Wingdings" panose="05000000000000000000" pitchFamily="2" charset="2"/>
              <a:buChar char="Ø"/>
            </a:pPr>
            <a:endParaRPr lang="sl-SI" sz="1800" b="1" dirty="0">
              <a:solidFill>
                <a:srgbClr val="008445"/>
              </a:solidFill>
              <a:latin typeface="+mj-lt"/>
            </a:endParaRPr>
          </a:p>
        </p:txBody>
      </p:sp>
    </p:spTree>
    <p:extLst>
      <p:ext uri="{BB962C8B-B14F-4D97-AF65-F5344CB8AC3E}">
        <p14:creationId xmlns:p14="http://schemas.microsoft.com/office/powerpoint/2010/main" val="132118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B9FC4E3-AE53-696E-591E-C954B87971DB}"/>
              </a:ext>
            </a:extLst>
          </p:cNvPr>
          <p:cNvSpPr>
            <a:spLocks noGrp="1"/>
          </p:cNvSpPr>
          <p:nvPr>
            <p:ph idx="1"/>
          </p:nvPr>
        </p:nvSpPr>
        <p:spPr>
          <a:xfrm>
            <a:off x="228600" y="309283"/>
            <a:ext cx="8229600" cy="4368800"/>
          </a:xfrm>
        </p:spPr>
        <p:txBody>
          <a:bodyPr>
            <a:normAutofit/>
          </a:bodyPr>
          <a:lstStyle/>
          <a:p>
            <a:pPr algn="just">
              <a:buFont typeface="Wingdings" panose="05000000000000000000" pitchFamily="2" charset="2"/>
              <a:buChar char="Ø"/>
            </a:pPr>
            <a:r>
              <a:rPr lang="sl-SI" sz="2000" dirty="0"/>
              <a:t>Poročilo mora vsebovati</a:t>
            </a:r>
            <a:r>
              <a:rPr lang="sl-SI" sz="2000" i="1" dirty="0"/>
              <a:t>: </a:t>
            </a:r>
          </a:p>
          <a:p>
            <a:pPr lvl="1" algn="just">
              <a:buFont typeface="Arial" panose="020B0604020202020204" pitchFamily="34" charset="0"/>
              <a:buChar char="•"/>
            </a:pPr>
            <a:r>
              <a:rPr lang="sl-SI" sz="1800" dirty="0"/>
              <a:t>oceno stanja dolžnikovega premoženja in njegove dejavnosti, zlasti glede onesnaženosti in mogoče onesnaženosti, postopka ter načina sanacije onesnaženja ali prenehanja obratovanja,  </a:t>
            </a:r>
          </a:p>
          <a:p>
            <a:pPr lvl="1" algn="just">
              <a:buFont typeface="Arial" panose="020B0604020202020204" pitchFamily="34" charset="0"/>
              <a:buChar char="•"/>
            </a:pPr>
            <a:r>
              <a:rPr lang="sl-SI" sz="1800" dirty="0"/>
              <a:t>rok za izvedbo predpisanih ravnanj oziroma možnosti spremembe izdanih dovoljenj ali soglasij oziroma njihovega prenehanja;</a:t>
            </a:r>
          </a:p>
          <a:p>
            <a:pPr lvl="1" algn="just">
              <a:buFont typeface="Arial" panose="020B0604020202020204" pitchFamily="34" charset="0"/>
              <a:buChar char="•"/>
            </a:pPr>
            <a:r>
              <a:rPr lang="sl-SI" sz="1800" dirty="0"/>
              <a:t>finančno oceno predvidenih ukrepov, v kolikor ti podatki izhajajo iz dokumentov, ki so bili podlaga za pridobitev ustreznih dovoljenj, njihove spremembe ali prenehanja ali izhajajo iz skrbne strokovne ocene skrbnika varstva okolja</a:t>
            </a:r>
            <a:endParaRPr lang="sl-SI" sz="1800" i="1" dirty="0"/>
          </a:p>
          <a:p>
            <a:endParaRPr lang="sl-SI" dirty="0"/>
          </a:p>
        </p:txBody>
      </p:sp>
    </p:spTree>
    <p:extLst>
      <p:ext uri="{BB962C8B-B14F-4D97-AF65-F5344CB8AC3E}">
        <p14:creationId xmlns:p14="http://schemas.microsoft.com/office/powerpoint/2010/main" val="328542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440AC6-C44D-C862-883D-D2AF372B75F0}"/>
              </a:ext>
            </a:extLst>
          </p:cNvPr>
          <p:cNvSpPr>
            <a:spLocks noGrp="1"/>
          </p:cNvSpPr>
          <p:nvPr>
            <p:ph type="title"/>
          </p:nvPr>
        </p:nvSpPr>
        <p:spPr/>
        <p:txBody>
          <a:bodyPr>
            <a:normAutofit/>
          </a:bodyPr>
          <a:lstStyle/>
          <a:p>
            <a:r>
              <a:rPr lang="sl-SI" sz="3200" dirty="0"/>
              <a:t>Skrbnik varstva okolja</a:t>
            </a:r>
          </a:p>
        </p:txBody>
      </p:sp>
      <p:sp>
        <p:nvSpPr>
          <p:cNvPr id="3" name="Označba mesta vsebine 2">
            <a:extLst>
              <a:ext uri="{FF2B5EF4-FFF2-40B4-BE49-F238E27FC236}">
                <a16:creationId xmlns:a16="http://schemas.microsoft.com/office/drawing/2014/main" id="{CAEDDC5B-B347-E09B-8B3D-80BEA06EC5B3}"/>
              </a:ext>
            </a:extLst>
          </p:cNvPr>
          <p:cNvSpPr>
            <a:spLocks noGrp="1"/>
          </p:cNvSpPr>
          <p:nvPr>
            <p:ph idx="1"/>
          </p:nvPr>
        </p:nvSpPr>
        <p:spPr/>
        <p:txBody>
          <a:bodyPr/>
          <a:lstStyle/>
          <a:p>
            <a:pPr marL="0" indent="0">
              <a:buNone/>
            </a:pPr>
            <a:r>
              <a:rPr lang="sl-SI" sz="1800" b="1" dirty="0">
                <a:solidFill>
                  <a:srgbClr val="008445"/>
                </a:solidFill>
                <a:latin typeface="+mj-lt"/>
              </a:rPr>
              <a:t>99. člen: skrbnik varstva okolja</a:t>
            </a:r>
          </a:p>
          <a:p>
            <a:pPr marL="0" indent="0">
              <a:buNone/>
            </a:pPr>
            <a:endParaRPr lang="sl-SI" sz="1800" b="1" dirty="0">
              <a:solidFill>
                <a:srgbClr val="008445"/>
              </a:solidFill>
              <a:latin typeface="+mj-lt"/>
            </a:endParaRPr>
          </a:p>
          <a:p>
            <a:pPr algn="just">
              <a:buFont typeface="Wingdings" panose="05000000000000000000" pitchFamily="2" charset="2"/>
              <a:buChar char="Ø"/>
            </a:pPr>
            <a:r>
              <a:rPr lang="sl-SI" sz="1800" strike="sngStrike" dirty="0"/>
              <a:t>11. točka: določa </a:t>
            </a:r>
            <a:r>
              <a:rPr lang="sl-SI" sz="1800" b="1" strike="sngStrike" dirty="0"/>
              <a:t>obveznost takojšnjega obveščanja pristojne inšpekcije </a:t>
            </a:r>
            <a:r>
              <a:rPr lang="sl-SI" sz="1800" strike="sngStrike" dirty="0"/>
              <a:t>v primeru kršitve pogojev iz OVD ali izrednega dogodka ali nesreče, pri katerih pride do preseganja predpisanih mejnih vrednosti emisij v okolje ali ki pomembno vplivajo na okolje.</a:t>
            </a:r>
          </a:p>
          <a:p>
            <a:pPr algn="just">
              <a:buFont typeface="Wingdings" panose="05000000000000000000" pitchFamily="2" charset="2"/>
              <a:buChar char="Ø"/>
            </a:pPr>
            <a:r>
              <a:rPr lang="sl-SI" sz="1800" dirty="0"/>
              <a:t>2. odst. 13 točka: </a:t>
            </a:r>
            <a:r>
              <a:rPr lang="sl-SI" sz="1800" i="1" dirty="0"/>
              <a:t>„v primeru stečaja svetovanje stečajnemu upravitelju glede </a:t>
            </a:r>
            <a:r>
              <a:rPr lang="sl-SI" sz="1800" i="1" dirty="0" err="1"/>
              <a:t>okoljskih</a:t>
            </a:r>
            <a:r>
              <a:rPr lang="sl-SI" sz="1800" i="1" dirty="0"/>
              <a:t> bremen, vključno s seznanjanjem s stanjem naprave ali obrata in predlaganjem ukrepov, potrebnih, da naprava ali obrat ne predstavljata nevarnosti za življenje ali zdravje ljudi ali okolje ter sodelovanjem pri pripravi otvoritvenega poročila iz zakona, ki ureja finančno poslovanje, postopke zaradi insolventnosti in prisilno prenehanje“</a:t>
            </a:r>
          </a:p>
          <a:p>
            <a:pPr marL="0" indent="0">
              <a:buNone/>
            </a:pPr>
            <a:endParaRPr lang="sl-SI" sz="1800" b="1" dirty="0">
              <a:solidFill>
                <a:srgbClr val="008445"/>
              </a:solidFill>
              <a:latin typeface="+mj-lt"/>
            </a:endParaRPr>
          </a:p>
        </p:txBody>
      </p:sp>
    </p:spTree>
    <p:extLst>
      <p:ext uri="{BB962C8B-B14F-4D97-AF65-F5344CB8AC3E}">
        <p14:creationId xmlns:p14="http://schemas.microsoft.com/office/powerpoint/2010/main" val="262995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797B330-35C8-1A06-4F1F-E52DDCDB6918}"/>
              </a:ext>
            </a:extLst>
          </p:cNvPr>
          <p:cNvSpPr>
            <a:spLocks noGrp="1"/>
          </p:cNvSpPr>
          <p:nvPr>
            <p:ph idx="1"/>
          </p:nvPr>
        </p:nvSpPr>
        <p:spPr>
          <a:xfrm>
            <a:off x="457200" y="527538"/>
            <a:ext cx="8229600" cy="5441463"/>
          </a:xfrm>
        </p:spPr>
        <p:txBody>
          <a:bodyPr>
            <a:normAutofit/>
          </a:bodyPr>
          <a:lstStyle/>
          <a:p>
            <a:pPr marL="0" indent="0" algn="ctr">
              <a:buNone/>
            </a:pPr>
            <a:endParaRPr lang="sl-SI" sz="4800" b="1" dirty="0">
              <a:solidFill>
                <a:srgbClr val="008D58"/>
              </a:solidFill>
            </a:endParaRPr>
          </a:p>
          <a:p>
            <a:pPr marL="0" indent="0" algn="ctr">
              <a:buNone/>
            </a:pPr>
            <a:endParaRPr lang="sl-SI" sz="4800" b="1" dirty="0">
              <a:solidFill>
                <a:srgbClr val="008D58"/>
              </a:solidFill>
            </a:endParaRPr>
          </a:p>
          <a:p>
            <a:pPr marL="0" indent="0" algn="ctr">
              <a:buNone/>
            </a:pPr>
            <a:endParaRPr lang="sl-SI" sz="4800" b="1" dirty="0">
              <a:solidFill>
                <a:srgbClr val="008D58"/>
              </a:solidFill>
            </a:endParaRPr>
          </a:p>
          <a:p>
            <a:pPr marL="0" indent="0" algn="ctr">
              <a:buNone/>
            </a:pPr>
            <a:r>
              <a:rPr lang="sl-SI" sz="4800" b="1" dirty="0">
                <a:solidFill>
                  <a:srgbClr val="008D58"/>
                </a:solidFill>
              </a:rPr>
              <a:t>Hvala!</a:t>
            </a:r>
          </a:p>
        </p:txBody>
      </p:sp>
    </p:spTree>
    <p:extLst>
      <p:ext uri="{BB962C8B-B14F-4D97-AF65-F5344CB8AC3E}">
        <p14:creationId xmlns:p14="http://schemas.microsoft.com/office/powerpoint/2010/main" val="88840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31B387-1A54-47D7-0938-C29964D9F99C}"/>
              </a:ext>
            </a:extLst>
          </p:cNvPr>
          <p:cNvSpPr>
            <a:spLocks noGrp="1"/>
          </p:cNvSpPr>
          <p:nvPr>
            <p:ph type="title"/>
          </p:nvPr>
        </p:nvSpPr>
        <p:spPr/>
        <p:txBody>
          <a:bodyPr>
            <a:normAutofit fontScale="90000"/>
          </a:bodyPr>
          <a:lstStyle/>
          <a:p>
            <a:br>
              <a:rPr lang="sl-SI" dirty="0"/>
            </a:br>
            <a:r>
              <a:rPr lang="sl-SI" sz="3600" dirty="0"/>
              <a:t>Zakon o varstvu okolja (ZVO-3)</a:t>
            </a:r>
            <a:br>
              <a:rPr lang="sl-SI" sz="3600" dirty="0"/>
            </a:br>
            <a:endParaRPr lang="sl-SI" dirty="0"/>
          </a:p>
        </p:txBody>
      </p:sp>
      <p:sp>
        <p:nvSpPr>
          <p:cNvPr id="3" name="Označba mesta vsebine 2">
            <a:extLst>
              <a:ext uri="{FF2B5EF4-FFF2-40B4-BE49-F238E27FC236}">
                <a16:creationId xmlns:a16="http://schemas.microsoft.com/office/drawing/2014/main" id="{B9FD7608-C4CA-3CA0-7BF7-D6410EC9F76E}"/>
              </a:ext>
            </a:extLst>
          </p:cNvPr>
          <p:cNvSpPr>
            <a:spLocks noGrp="1"/>
          </p:cNvSpPr>
          <p:nvPr>
            <p:ph idx="1"/>
          </p:nvPr>
        </p:nvSpPr>
        <p:spPr/>
        <p:txBody>
          <a:bodyPr/>
          <a:lstStyle/>
          <a:p>
            <a:pPr marL="0" indent="0">
              <a:buNone/>
            </a:pPr>
            <a:r>
              <a:rPr lang="sl-SI" sz="1800" kern="100" dirty="0">
                <a:effectLst/>
                <a:ea typeface="Aptos" panose="020B0004020202020204" pitchFamily="34" charset="0"/>
                <a:cs typeface="Times New Roman" panose="02020603050405020304" pitchFamily="18" charset="0"/>
              </a:rPr>
              <a:t>Javna obravnava: </a:t>
            </a:r>
          </a:p>
          <a:p>
            <a:pPr>
              <a:buFont typeface="Wingdings" panose="05000000000000000000" pitchFamily="2" charset="2"/>
              <a:buChar char="Ø"/>
            </a:pPr>
            <a:r>
              <a:rPr lang="sl-SI" sz="1800" kern="100" dirty="0">
                <a:effectLst/>
                <a:ea typeface="Aptos" panose="020B0004020202020204" pitchFamily="34" charset="0"/>
                <a:cs typeface="Times New Roman" panose="02020603050405020304" pitchFamily="18" charset="0"/>
              </a:rPr>
              <a:t>5.8. - 16.9.2024</a:t>
            </a:r>
          </a:p>
          <a:p>
            <a:pPr>
              <a:buFont typeface="Wingdings" panose="05000000000000000000" pitchFamily="2" charset="2"/>
              <a:buChar char="Ø"/>
            </a:pPr>
            <a:r>
              <a:rPr lang="sl-SI" sz="1800" b="1" kern="100" dirty="0">
                <a:ea typeface="Aptos" panose="020B0004020202020204" pitchFamily="34" charset="0"/>
                <a:cs typeface="Times New Roman" panose="02020603050405020304" pitchFamily="18" charset="0"/>
              </a:rPr>
              <a:t>25.4.2025 - 25.5.2025 – ZVO-3 </a:t>
            </a:r>
          </a:p>
          <a:p>
            <a:pPr>
              <a:buFont typeface="Wingdings" panose="05000000000000000000" pitchFamily="2" charset="2"/>
              <a:buChar char="Ø"/>
            </a:pPr>
            <a:r>
              <a:rPr lang="sl-SI" sz="1800" b="1" kern="100" dirty="0">
                <a:ea typeface="Aptos" panose="020B0004020202020204" pitchFamily="34" charset="0"/>
                <a:cs typeface="Times New Roman" panose="02020603050405020304" pitchFamily="18" charset="0"/>
              </a:rPr>
              <a:t>Od 19.6.2025 v medresorskem usklajevanju </a:t>
            </a:r>
          </a:p>
          <a:p>
            <a:pPr marL="0" indent="0">
              <a:buNone/>
            </a:pPr>
            <a:endParaRPr lang="sl-SI" sz="1800" kern="100" dirty="0">
              <a:effectLst/>
              <a:ea typeface="Aptos" panose="020B0004020202020204" pitchFamily="34" charset="0"/>
              <a:cs typeface="Times New Roman" panose="02020603050405020304" pitchFamily="18" charset="0"/>
            </a:endParaRPr>
          </a:p>
          <a:p>
            <a:pPr>
              <a:buFont typeface="Wingdings" panose="05000000000000000000" pitchFamily="2" charset="2"/>
              <a:buChar char="Ø"/>
            </a:pPr>
            <a:r>
              <a:rPr lang="sl-SI" sz="1800" dirty="0"/>
              <a:t>gre za prenos direktiv in uredb EU v pravni red RS</a:t>
            </a:r>
          </a:p>
          <a:p>
            <a:pPr>
              <a:buFont typeface="Wingdings" panose="05000000000000000000" pitchFamily="2" charset="2"/>
              <a:buChar char="Ø"/>
            </a:pPr>
            <a:endParaRPr lang="sl-SI" sz="1800" dirty="0"/>
          </a:p>
          <a:p>
            <a:pPr algn="just">
              <a:buFont typeface="Wingdings" panose="05000000000000000000" pitchFamily="2" charset="2"/>
              <a:buChar char="Ø"/>
            </a:pPr>
            <a:r>
              <a:rPr lang="sl-SI" sz="1800" dirty="0">
                <a:ea typeface="Calibri" panose="020F0502020204030204" pitchFamily="34" charset="0"/>
              </a:rPr>
              <a:t>p</a:t>
            </a:r>
            <a:r>
              <a:rPr lang="sl-SI" sz="1800" dirty="0">
                <a:effectLst/>
                <a:ea typeface="Calibri" panose="020F0502020204030204" pitchFamily="34" charset="0"/>
                <a:cs typeface="Arial" panose="020B0604020202020204" pitchFamily="34" charset="0"/>
              </a:rPr>
              <a:t>ravni instrumenti, ki jih uzakonja, se nanašajo na vse vidike obremenjevanja okolja in večina tudi na vse dele okolja</a:t>
            </a:r>
          </a:p>
          <a:p>
            <a:endParaRPr lang="sl-SI" sz="1800" dirty="0">
              <a:effectLst/>
              <a:ea typeface="Calibri" panose="020F050202020403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108593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56C73C-D41D-5A44-639F-F478C1840C09}"/>
              </a:ext>
            </a:extLst>
          </p:cNvPr>
          <p:cNvSpPr>
            <a:spLocks noGrp="1"/>
          </p:cNvSpPr>
          <p:nvPr>
            <p:ph type="title"/>
          </p:nvPr>
        </p:nvSpPr>
        <p:spPr/>
        <p:txBody>
          <a:bodyPr>
            <a:normAutofit/>
          </a:bodyPr>
          <a:lstStyle/>
          <a:p>
            <a:r>
              <a:rPr lang="sl-SI" sz="2800" dirty="0"/>
              <a:t>Temeljna načela</a:t>
            </a:r>
          </a:p>
        </p:txBody>
      </p:sp>
      <p:sp>
        <p:nvSpPr>
          <p:cNvPr id="3" name="Označba mesta vsebine 2">
            <a:extLst>
              <a:ext uri="{FF2B5EF4-FFF2-40B4-BE49-F238E27FC236}">
                <a16:creationId xmlns:a16="http://schemas.microsoft.com/office/drawing/2014/main" id="{CB7E5EED-1FD4-2A31-5A35-1C063DCC28B6}"/>
              </a:ext>
            </a:extLst>
          </p:cNvPr>
          <p:cNvSpPr>
            <a:spLocks noGrp="1"/>
          </p:cNvSpPr>
          <p:nvPr>
            <p:ph idx="1"/>
          </p:nvPr>
        </p:nvSpPr>
        <p:spPr/>
        <p:txBody>
          <a:bodyPr>
            <a:normAutofit/>
          </a:bodyPr>
          <a:lstStyle/>
          <a:p>
            <a:pPr marL="0" indent="0">
              <a:buNone/>
            </a:pPr>
            <a:r>
              <a:rPr lang="sl-SI" sz="1800" b="1" dirty="0">
                <a:solidFill>
                  <a:srgbClr val="008445"/>
                </a:solidFill>
                <a:effectLst/>
                <a:ea typeface="Arial" panose="020B0604020202020204" pitchFamily="34" charset="0"/>
              </a:rPr>
              <a:t>18. člen</a:t>
            </a:r>
            <a:r>
              <a:rPr lang="sl-SI" sz="1800" dirty="0">
                <a:solidFill>
                  <a:srgbClr val="008445"/>
                </a:solidFill>
                <a:ea typeface="Arial" panose="020B0604020202020204" pitchFamily="34" charset="0"/>
              </a:rPr>
              <a:t>: </a:t>
            </a:r>
            <a:r>
              <a:rPr lang="sl-SI" sz="1800" b="1" dirty="0">
                <a:solidFill>
                  <a:srgbClr val="008445"/>
                </a:solidFill>
                <a:ea typeface="Arial" panose="020B0604020202020204" pitchFamily="34" charset="0"/>
              </a:rPr>
              <a:t>n</a:t>
            </a:r>
            <a:r>
              <a:rPr lang="sl-SI" sz="1800" b="1" dirty="0">
                <a:solidFill>
                  <a:srgbClr val="008445"/>
                </a:solidFill>
                <a:effectLst/>
                <a:ea typeface="Arial" panose="020B0604020202020204" pitchFamily="34" charset="0"/>
              </a:rPr>
              <a:t>ačelo elektronskega poslovanja</a:t>
            </a:r>
          </a:p>
          <a:p>
            <a:pPr marL="0" indent="0">
              <a:buNone/>
            </a:pPr>
            <a:endParaRPr lang="sl-SI" sz="1800" dirty="0">
              <a:solidFill>
                <a:srgbClr val="008445"/>
              </a:solidFill>
              <a:effectLst/>
              <a:ea typeface="Times New Roman" panose="02020603050405020304" pitchFamily="18" charset="0"/>
            </a:endParaRPr>
          </a:p>
          <a:p>
            <a:pPr algn="just">
              <a:buFont typeface="Wingdings" panose="05000000000000000000" pitchFamily="2" charset="2"/>
              <a:buChar char="Ø"/>
            </a:pPr>
            <a:r>
              <a:rPr lang="sl-SI" sz="1800" dirty="0">
                <a:ea typeface="Arial" panose="020B0604020202020204" pitchFamily="34" charset="0"/>
              </a:rPr>
              <a:t>v</a:t>
            </a:r>
            <a:r>
              <a:rPr lang="sl-SI" sz="1800" dirty="0">
                <a:effectLst/>
                <a:ea typeface="Arial" panose="020B0604020202020204" pitchFamily="34" charset="0"/>
              </a:rPr>
              <a:t>loge, prijave, najave in poročila po tem zakonu se praviloma vlagajo oziroma oddajajo </a:t>
            </a:r>
            <a:r>
              <a:rPr lang="sl-SI" sz="1800" b="1" dirty="0">
                <a:effectLst/>
                <a:ea typeface="Arial" panose="020B0604020202020204" pitchFamily="34" charset="0"/>
              </a:rPr>
              <a:t>v elektronski obliki s pomočjo informacijskih rešitev</a:t>
            </a:r>
            <a:r>
              <a:rPr lang="sl-SI" sz="1800" dirty="0">
                <a:effectLst/>
                <a:ea typeface="Arial" panose="020B0604020202020204" pitchFamily="34" charset="0"/>
              </a:rPr>
              <a:t>, ki jih vzpostavi, vodi in upravlja ministrstvo</a:t>
            </a:r>
          </a:p>
          <a:p>
            <a:pPr algn="just">
              <a:spcAft>
                <a:spcPts val="600"/>
              </a:spcAft>
              <a:buFont typeface="Wingdings" panose="05000000000000000000" pitchFamily="2" charset="2"/>
              <a:buChar char="Ø"/>
            </a:pPr>
            <a:r>
              <a:rPr lang="sl-SI" sz="1800" dirty="0">
                <a:solidFill>
                  <a:srgbClr val="000000"/>
                </a:solidFill>
                <a:effectLst/>
                <a:ea typeface="Arial" panose="020B0604020202020204" pitchFamily="34" charset="0"/>
                <a:cs typeface="Arial" panose="020B0604020202020204" pitchFamily="34" charset="0"/>
              </a:rPr>
              <a:t>več informacijskih rešitev, ki bodo med seboj povezane in bodo omogočale hitrejše poslovanje z zavezanci</a:t>
            </a:r>
          </a:p>
          <a:p>
            <a:pPr algn="just">
              <a:spcAft>
                <a:spcPts val="600"/>
              </a:spcAft>
              <a:buFont typeface="Wingdings" panose="05000000000000000000" pitchFamily="2" charset="2"/>
              <a:buChar char="Ø"/>
            </a:pPr>
            <a:r>
              <a:rPr lang="sl-SI" sz="1800" dirty="0">
                <a:solidFill>
                  <a:srgbClr val="000000"/>
                </a:solidFill>
                <a:effectLst/>
                <a:ea typeface="Arial" panose="020B0604020202020204" pitchFamily="34" charset="0"/>
                <a:cs typeface="Arial" panose="020B0604020202020204" pitchFamily="34" charset="0"/>
              </a:rPr>
              <a:t>postopna vzpostavitev po področjih: odpadki, poročanje o monitoringu, vpis v evidenco za naprave, ki ne potrebujejo OVD, vloge za OVD</a:t>
            </a:r>
            <a:endParaRPr lang="sl-SI" sz="1800" dirty="0">
              <a:ea typeface="Arial" panose="020B0604020202020204" pitchFamily="34" charset="0"/>
            </a:endParaRPr>
          </a:p>
          <a:p>
            <a:pPr marL="0" indent="0">
              <a:buNone/>
            </a:pPr>
            <a:endParaRPr lang="sl-SI" sz="1800" dirty="0">
              <a:effectLst/>
              <a:ea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3830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588924-650F-2C79-325C-71077E509B32}"/>
              </a:ext>
            </a:extLst>
          </p:cNvPr>
          <p:cNvSpPr>
            <a:spLocks noGrp="1"/>
          </p:cNvSpPr>
          <p:nvPr>
            <p:ph type="title"/>
          </p:nvPr>
        </p:nvSpPr>
        <p:spPr/>
        <p:txBody>
          <a:bodyPr>
            <a:normAutofit/>
          </a:bodyPr>
          <a:lstStyle/>
          <a:p>
            <a:r>
              <a:rPr lang="sl-SI" sz="2800" dirty="0"/>
              <a:t>Standardi kakovosti okolja</a:t>
            </a:r>
          </a:p>
        </p:txBody>
      </p:sp>
      <p:sp>
        <p:nvSpPr>
          <p:cNvPr id="3" name="Označba mesta vsebine 2">
            <a:extLst>
              <a:ext uri="{FF2B5EF4-FFF2-40B4-BE49-F238E27FC236}">
                <a16:creationId xmlns:a16="http://schemas.microsoft.com/office/drawing/2014/main" id="{2EF4D9B5-C41F-B22F-6C17-BE1C85F3C623}"/>
              </a:ext>
            </a:extLst>
          </p:cNvPr>
          <p:cNvSpPr>
            <a:spLocks noGrp="1"/>
          </p:cNvSpPr>
          <p:nvPr>
            <p:ph idx="1"/>
          </p:nvPr>
        </p:nvSpPr>
        <p:spPr/>
        <p:txBody>
          <a:bodyPr>
            <a:normAutofit/>
          </a:bodyPr>
          <a:lstStyle/>
          <a:p>
            <a:pPr marL="0" indent="0">
              <a:buNone/>
            </a:pPr>
            <a:r>
              <a:rPr lang="sl-SI" sz="1800" b="1" dirty="0">
                <a:solidFill>
                  <a:srgbClr val="008445"/>
                </a:solidFill>
              </a:rPr>
              <a:t>28.-30. člen:</a:t>
            </a:r>
          </a:p>
          <a:p>
            <a:pPr>
              <a:buFont typeface="Wingdings" panose="05000000000000000000" pitchFamily="2" charset="2"/>
              <a:buChar char="Ø"/>
            </a:pPr>
            <a:r>
              <a:rPr lang="sl-SI" sz="1800" dirty="0"/>
              <a:t>standardi kakovosti voda (28. člen)</a:t>
            </a:r>
          </a:p>
          <a:p>
            <a:pPr>
              <a:buFont typeface="Wingdings" panose="05000000000000000000" pitchFamily="2" charset="2"/>
              <a:buChar char="Ø"/>
            </a:pPr>
            <a:r>
              <a:rPr lang="sl-SI" sz="1800" dirty="0"/>
              <a:t>varstvo in standardi kakovosti tal (29. člen)</a:t>
            </a:r>
          </a:p>
          <a:p>
            <a:pPr>
              <a:buFont typeface="Wingdings" panose="05000000000000000000" pitchFamily="2" charset="2"/>
              <a:buChar char="Ø"/>
            </a:pPr>
            <a:r>
              <a:rPr lang="sl-SI" sz="1800" dirty="0"/>
              <a:t>kakovost zunanjega zraka (30 .člen)</a:t>
            </a:r>
          </a:p>
          <a:p>
            <a:pPr>
              <a:buFont typeface="Wingdings" panose="05000000000000000000" pitchFamily="2" charset="2"/>
              <a:buChar char="Ø"/>
            </a:pPr>
            <a:r>
              <a:rPr lang="sl-SI" sz="1800" strike="sngStrike" dirty="0"/>
              <a:t>standardi kakovosti za </a:t>
            </a:r>
            <a:r>
              <a:rPr lang="sl-SI" sz="1800" strike="sngStrike" dirty="0" err="1"/>
              <a:t>okoljski</a:t>
            </a:r>
            <a:r>
              <a:rPr lang="sl-SI" sz="1800" strike="sngStrike" dirty="0"/>
              <a:t> hrup</a:t>
            </a:r>
          </a:p>
          <a:p>
            <a:pPr marL="0" indent="0">
              <a:buNone/>
            </a:pPr>
            <a:endParaRPr lang="sl-SI" sz="1800" dirty="0"/>
          </a:p>
          <a:p>
            <a:pPr marL="0" indent="0">
              <a:buNone/>
            </a:pPr>
            <a:r>
              <a:rPr lang="sl-SI" sz="1800" b="1" dirty="0">
                <a:solidFill>
                  <a:srgbClr val="008445"/>
                </a:solidFill>
              </a:rPr>
              <a:t>22. člen: Strateška karta hrupa v okolju</a:t>
            </a:r>
          </a:p>
          <a:p>
            <a:pPr marL="0" indent="0">
              <a:buNone/>
            </a:pPr>
            <a:r>
              <a:rPr lang="sl-SI" sz="1800" dirty="0"/>
              <a:t>V ZVO-3 gre za prenos posameznih direktiv EU.</a:t>
            </a:r>
          </a:p>
        </p:txBody>
      </p:sp>
    </p:spTree>
    <p:extLst>
      <p:ext uri="{BB962C8B-B14F-4D97-AF65-F5344CB8AC3E}">
        <p14:creationId xmlns:p14="http://schemas.microsoft.com/office/powerpoint/2010/main" val="87605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6D994-8E58-6476-4DC4-5136A1B8E2F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84ECF89-1F77-0F1D-27F8-1967A969D98C}"/>
              </a:ext>
            </a:extLst>
          </p:cNvPr>
          <p:cNvSpPr>
            <a:spLocks noGrp="1"/>
          </p:cNvSpPr>
          <p:nvPr>
            <p:ph type="title"/>
          </p:nvPr>
        </p:nvSpPr>
        <p:spPr/>
        <p:txBody>
          <a:bodyPr>
            <a:normAutofit/>
          </a:bodyPr>
          <a:lstStyle/>
          <a:p>
            <a:r>
              <a:rPr lang="sl-SI" sz="2800" dirty="0"/>
              <a:t>Standardi kakovosti okolja</a:t>
            </a:r>
          </a:p>
        </p:txBody>
      </p:sp>
      <p:sp>
        <p:nvSpPr>
          <p:cNvPr id="3" name="Označba mesta vsebine 2">
            <a:extLst>
              <a:ext uri="{FF2B5EF4-FFF2-40B4-BE49-F238E27FC236}">
                <a16:creationId xmlns:a16="http://schemas.microsoft.com/office/drawing/2014/main" id="{2D511759-4588-A039-2817-A52E28754D06}"/>
              </a:ext>
            </a:extLst>
          </p:cNvPr>
          <p:cNvSpPr>
            <a:spLocks noGrp="1"/>
          </p:cNvSpPr>
          <p:nvPr>
            <p:ph idx="1"/>
          </p:nvPr>
        </p:nvSpPr>
        <p:spPr/>
        <p:txBody>
          <a:bodyPr>
            <a:normAutofit/>
          </a:bodyPr>
          <a:lstStyle/>
          <a:p>
            <a:pPr marL="0" indent="0">
              <a:buNone/>
            </a:pPr>
            <a:endParaRPr lang="sl-SI" sz="1800" dirty="0"/>
          </a:p>
          <a:p>
            <a:pPr marL="0" indent="0">
              <a:buNone/>
            </a:pPr>
            <a:r>
              <a:rPr lang="sl-SI" sz="1800" b="1" dirty="0">
                <a:solidFill>
                  <a:srgbClr val="008445"/>
                </a:solidFill>
              </a:rPr>
              <a:t>22. člen: Strateška karta hrupa v okolju</a:t>
            </a:r>
          </a:p>
          <a:p>
            <a:pPr>
              <a:buFont typeface="Wingdings" panose="05000000000000000000" pitchFamily="2" charset="2"/>
              <a:buChar char="Ø"/>
            </a:pPr>
            <a:r>
              <a:rPr lang="sl-SI" sz="2000" dirty="0"/>
              <a:t>v skladu z zahtevami </a:t>
            </a:r>
            <a:r>
              <a:rPr lang="sl-SI" sz="2000" i="1" dirty="0"/>
              <a:t>Direktive 2002/49/ES o ocenjevanju in upravljanju </a:t>
            </a:r>
            <a:r>
              <a:rPr lang="sl-SI" sz="2000" i="1" dirty="0" err="1"/>
              <a:t>okoljskega</a:t>
            </a:r>
            <a:r>
              <a:rPr lang="sl-SI" sz="2000" i="1" dirty="0"/>
              <a:t> hrupa </a:t>
            </a:r>
            <a:r>
              <a:rPr lang="sl-SI" sz="2000" dirty="0"/>
              <a:t>ureja pripravo strateških kart hrupa</a:t>
            </a:r>
          </a:p>
          <a:p>
            <a:pPr>
              <a:buFont typeface="Wingdings" panose="05000000000000000000" pitchFamily="2" charset="2"/>
              <a:buChar char="Ø"/>
            </a:pPr>
            <a:r>
              <a:rPr lang="sl-SI" sz="2000" dirty="0"/>
              <a:t>Priprava strateških kart hrupa za določanje izpostavljenosti </a:t>
            </a:r>
            <a:r>
              <a:rPr lang="sl-SI" sz="2000" dirty="0" err="1"/>
              <a:t>okoljskemu</a:t>
            </a:r>
            <a:r>
              <a:rPr lang="sl-SI" sz="2000" dirty="0"/>
              <a:t> hrupu na pomembnih cestah, železnicah in večjih letališčih ter v strnjenih naseljih </a:t>
            </a:r>
          </a:p>
          <a:p>
            <a:pPr>
              <a:buFont typeface="Wingdings" panose="05000000000000000000" pitchFamily="2" charset="2"/>
              <a:buChar char="Ø"/>
            </a:pPr>
            <a:r>
              <a:rPr lang="sl-SI" sz="2000" dirty="0"/>
              <a:t>Pripravo zagotovijo DARS in Ministrstvo za infrastrukturo , upravljalec letališča za večje letališče in občina za strnjena naselja</a:t>
            </a:r>
          </a:p>
          <a:p>
            <a:pPr>
              <a:buFont typeface="Wingdings" panose="05000000000000000000" pitchFamily="2" charset="2"/>
              <a:buChar char="Ø"/>
            </a:pPr>
            <a:r>
              <a:rPr lang="sl-SI" sz="2000" dirty="0"/>
              <a:t>Pregled in prilagoditev strateške karte na 5 let.</a:t>
            </a:r>
          </a:p>
        </p:txBody>
      </p:sp>
    </p:spTree>
    <p:extLst>
      <p:ext uri="{BB962C8B-B14F-4D97-AF65-F5344CB8AC3E}">
        <p14:creationId xmlns:p14="http://schemas.microsoft.com/office/powerpoint/2010/main" val="138571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E2CEB10-DA9F-C026-061B-2F627EADE3A1}"/>
              </a:ext>
            </a:extLst>
          </p:cNvPr>
          <p:cNvSpPr>
            <a:spLocks noGrp="1"/>
          </p:cNvSpPr>
          <p:nvPr>
            <p:ph idx="1"/>
          </p:nvPr>
        </p:nvSpPr>
        <p:spPr/>
        <p:txBody>
          <a:bodyPr>
            <a:normAutofit/>
          </a:bodyPr>
          <a:lstStyle/>
          <a:p>
            <a:pPr>
              <a:buFont typeface="Wingdings" panose="05000000000000000000" pitchFamily="2" charset="2"/>
              <a:buChar char="Ø"/>
            </a:pPr>
            <a:r>
              <a:rPr lang="sl-SI" sz="2000" dirty="0"/>
              <a:t>Ni več delitve na poglavja Ravnanje z odpadki in Sistem PRO</a:t>
            </a:r>
          </a:p>
          <a:p>
            <a:pPr marL="0" indent="0">
              <a:buNone/>
            </a:pPr>
            <a:endParaRPr lang="sl-SI" sz="2000" dirty="0"/>
          </a:p>
          <a:p>
            <a:pPr>
              <a:buFont typeface="Wingdings" panose="05000000000000000000" pitchFamily="2" charset="2"/>
              <a:buChar char="Ø"/>
            </a:pPr>
            <a:r>
              <a:rPr lang="sl-SI" sz="2000" dirty="0"/>
              <a:t>Ukrepi na področju </a:t>
            </a:r>
            <a:r>
              <a:rPr lang="sl-SI" sz="2000" b="1" dirty="0"/>
              <a:t>ravnanja z odpadki </a:t>
            </a:r>
            <a:r>
              <a:rPr lang="sl-SI" sz="2000" dirty="0"/>
              <a:t>so urejeni v </a:t>
            </a:r>
            <a:r>
              <a:rPr lang="sl-SI" sz="2000" b="1" dirty="0"/>
              <a:t>33. do 44. členu</a:t>
            </a:r>
          </a:p>
          <a:p>
            <a:r>
              <a:rPr lang="sl-SI" sz="2000" dirty="0"/>
              <a:t>327 .člen: </a:t>
            </a:r>
            <a:r>
              <a:rPr lang="sl-SI" sz="2000" i="1" dirty="0"/>
              <a:t>Z dnem uveljavitve tega zakona prenehajo veljati: ZVO-2,  razen poglavja 2.2. Sistem PRO (od 34. do 53. člena)…//</a:t>
            </a:r>
          </a:p>
        </p:txBody>
      </p:sp>
      <p:sp>
        <p:nvSpPr>
          <p:cNvPr id="4" name="Naslov 1">
            <a:extLst>
              <a:ext uri="{FF2B5EF4-FFF2-40B4-BE49-F238E27FC236}">
                <a16:creationId xmlns:a16="http://schemas.microsoft.com/office/drawing/2014/main" id="{2B93792F-69DF-5AC1-643C-135828BBCE2F}"/>
              </a:ext>
            </a:extLst>
          </p:cNvPr>
          <p:cNvSpPr>
            <a:spLocks noGrp="1"/>
          </p:cNvSpPr>
          <p:nvPr>
            <p:ph type="title"/>
          </p:nvPr>
        </p:nvSpPr>
        <p:spPr>
          <a:xfrm>
            <a:off x="457200" y="274638"/>
            <a:ext cx="8229600" cy="1143000"/>
          </a:xfrm>
        </p:spPr>
        <p:txBody>
          <a:bodyPr>
            <a:normAutofit/>
          </a:bodyPr>
          <a:lstStyle/>
          <a:p>
            <a:r>
              <a:rPr lang="sl-SI" sz="2800" dirty="0"/>
              <a:t>Ukrepi na področju odpadkov (33. do 44. člen)</a:t>
            </a:r>
          </a:p>
        </p:txBody>
      </p:sp>
    </p:spTree>
    <p:extLst>
      <p:ext uri="{BB962C8B-B14F-4D97-AF65-F5344CB8AC3E}">
        <p14:creationId xmlns:p14="http://schemas.microsoft.com/office/powerpoint/2010/main" val="396148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EC4E662-9909-AA61-9911-837BAC85AF09}"/>
              </a:ext>
            </a:extLst>
          </p:cNvPr>
          <p:cNvSpPr>
            <a:spLocks noGrp="1"/>
          </p:cNvSpPr>
          <p:nvPr>
            <p:ph idx="1"/>
          </p:nvPr>
        </p:nvSpPr>
        <p:spPr/>
        <p:txBody>
          <a:bodyPr>
            <a:normAutofit/>
          </a:bodyPr>
          <a:lstStyle/>
          <a:p>
            <a:pPr algn="just">
              <a:buFont typeface="Wingdings" panose="05000000000000000000" pitchFamily="2" charset="2"/>
              <a:buChar char="Ø"/>
            </a:pPr>
            <a:r>
              <a:rPr lang="sl-SI" sz="2000" b="1" dirty="0">
                <a:solidFill>
                  <a:srgbClr val="008445"/>
                </a:solidFill>
              </a:rPr>
              <a:t>34. člen: Hierarhija ravnanja z odpadki</a:t>
            </a:r>
          </a:p>
          <a:p>
            <a:pPr algn="just">
              <a:buFontTx/>
              <a:buChar char="-"/>
            </a:pPr>
            <a:r>
              <a:rPr lang="sl-SI" sz="2000" dirty="0"/>
              <a:t>Opredeljuje hierarhijo ravnanja z odpadki (preprečevanje, priprava za ponovno uporabo, recikliranja, druga predelava, odstranjevanj);</a:t>
            </a:r>
          </a:p>
          <a:p>
            <a:pPr algn="just">
              <a:buFontTx/>
              <a:buChar char="-"/>
            </a:pPr>
            <a:r>
              <a:rPr lang="sl-SI" sz="2000" dirty="0"/>
              <a:t>Dodan poudarek na ekonomskih instrumentih in možnosti odstopa Vlade od hierarhije glede na življenjski cikel materialov</a:t>
            </a:r>
          </a:p>
          <a:p>
            <a:pPr algn="just">
              <a:buFontTx/>
              <a:buChar char="-"/>
            </a:pPr>
            <a:r>
              <a:rPr lang="sl-SI" sz="2000" dirty="0"/>
              <a:t>34/4: „</a:t>
            </a:r>
            <a:r>
              <a:rPr lang="sl-SI" sz="2000" i="1" dirty="0"/>
              <a:t>Vlada za posamezne vrste odpadkov lahko predpiše odstopanje od hierarhije ravnanja z odpadki iz prvega odstavka tega člena na podlagi upoštevanja celotnega življenjskega kroga snovi in materialov ter celostnih vplivov nastajanja teh odpadkov in ravnanja z njimi.“</a:t>
            </a:r>
          </a:p>
        </p:txBody>
      </p:sp>
      <p:sp>
        <p:nvSpPr>
          <p:cNvPr id="4" name="Naslov 1">
            <a:extLst>
              <a:ext uri="{FF2B5EF4-FFF2-40B4-BE49-F238E27FC236}">
                <a16:creationId xmlns:a16="http://schemas.microsoft.com/office/drawing/2014/main" id="{0DC175D2-BF70-B38E-59D8-6CF77D7A3770}"/>
              </a:ext>
            </a:extLst>
          </p:cNvPr>
          <p:cNvSpPr>
            <a:spLocks noGrp="1"/>
          </p:cNvSpPr>
          <p:nvPr>
            <p:ph type="title"/>
          </p:nvPr>
        </p:nvSpPr>
        <p:spPr>
          <a:xfrm>
            <a:off x="457200" y="274638"/>
            <a:ext cx="8229600" cy="1143000"/>
          </a:xfrm>
        </p:spPr>
        <p:txBody>
          <a:bodyPr>
            <a:normAutofit/>
          </a:bodyPr>
          <a:lstStyle/>
          <a:p>
            <a:r>
              <a:rPr lang="sl-SI" sz="2800" dirty="0"/>
              <a:t>Ukrepi na področju odpadkov</a:t>
            </a:r>
          </a:p>
        </p:txBody>
      </p:sp>
    </p:spTree>
    <p:extLst>
      <p:ext uri="{BB962C8B-B14F-4D97-AF65-F5344CB8AC3E}">
        <p14:creationId xmlns:p14="http://schemas.microsoft.com/office/powerpoint/2010/main" val="205604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D578-85B7-EEE0-1A26-BD7273C6B838}"/>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B519B0E-7678-7BD7-4715-A62B325F31B7}"/>
              </a:ext>
            </a:extLst>
          </p:cNvPr>
          <p:cNvSpPr>
            <a:spLocks noGrp="1"/>
          </p:cNvSpPr>
          <p:nvPr>
            <p:ph idx="1"/>
          </p:nvPr>
        </p:nvSpPr>
        <p:spPr/>
        <p:txBody>
          <a:bodyPr>
            <a:normAutofit/>
          </a:bodyPr>
          <a:lstStyle/>
          <a:p>
            <a:pPr algn="just">
              <a:buFont typeface="Wingdings" panose="05000000000000000000" pitchFamily="2" charset="2"/>
              <a:buChar char="Ø"/>
            </a:pPr>
            <a:r>
              <a:rPr lang="sl-SI" sz="2000" b="1" dirty="0">
                <a:solidFill>
                  <a:srgbClr val="008445"/>
                </a:solidFill>
              </a:rPr>
              <a:t>35. člen: Pravila pri nastajanju odpadkov in ravnanju z njimi</a:t>
            </a:r>
          </a:p>
          <a:p>
            <a:pPr marL="0" indent="0" algn="just">
              <a:buNone/>
            </a:pPr>
            <a:r>
              <a:rPr lang="sl-SI" sz="2000" dirty="0"/>
              <a:t>- 35/6: „…</a:t>
            </a:r>
            <a:r>
              <a:rPr lang="sl-SI" sz="2000" i="1" dirty="0"/>
              <a:t>ukrepe za preprečevanje smetenja in odpravo njegovih posledic, predpiše občina. Ukrepi občine za preprečevanje smetenja in odpravo posledic smetenja iz prejšnjega stavka se nanašajo na javne površine in površine v zasebni lasti, na katerih je z zakonom ali predpisom, sprejetim na njegovi podlagi, omogočen prost dostop ali gibanje prebivalstva.“</a:t>
            </a:r>
          </a:p>
          <a:p>
            <a:pPr algn="just">
              <a:buFont typeface="Wingdings" panose="05000000000000000000" pitchFamily="2" charset="2"/>
              <a:buChar char="Ø"/>
            </a:pPr>
            <a:r>
              <a:rPr lang="sl-SI" sz="2000" b="1" dirty="0">
                <a:solidFill>
                  <a:srgbClr val="008445"/>
                </a:solidFill>
              </a:rPr>
              <a:t>36. člen: Odgovornost za ravnanje z odpadki</a:t>
            </a:r>
          </a:p>
          <a:p>
            <a:pPr marL="0" indent="0" algn="just">
              <a:buNone/>
            </a:pPr>
            <a:r>
              <a:rPr lang="sl-SI" sz="2000" dirty="0"/>
              <a:t>- 36/1: „</a:t>
            </a:r>
            <a:r>
              <a:rPr lang="sl-SI" sz="2000" i="1" dirty="0"/>
              <a:t>Izvirni povzročitelj odpadkov ali drug imetnik odpadkov mora zagotoviti njihovo obdelavo tako, da jih obdela sam ali da jih odda zbiralcu odpadkov ali da jih odda pravni ali fizični osebi, ki izvaja dejavnost obdelave odpadkov. „</a:t>
            </a:r>
          </a:p>
        </p:txBody>
      </p:sp>
      <p:sp>
        <p:nvSpPr>
          <p:cNvPr id="4" name="Naslov 1">
            <a:extLst>
              <a:ext uri="{FF2B5EF4-FFF2-40B4-BE49-F238E27FC236}">
                <a16:creationId xmlns:a16="http://schemas.microsoft.com/office/drawing/2014/main" id="{4BAD817C-1A60-1D40-64AC-F773601A395A}"/>
              </a:ext>
            </a:extLst>
          </p:cNvPr>
          <p:cNvSpPr>
            <a:spLocks noGrp="1"/>
          </p:cNvSpPr>
          <p:nvPr>
            <p:ph type="title"/>
          </p:nvPr>
        </p:nvSpPr>
        <p:spPr>
          <a:xfrm>
            <a:off x="457200" y="274638"/>
            <a:ext cx="8229600" cy="1143000"/>
          </a:xfrm>
        </p:spPr>
        <p:txBody>
          <a:bodyPr>
            <a:normAutofit/>
          </a:bodyPr>
          <a:lstStyle/>
          <a:p>
            <a:r>
              <a:rPr lang="sl-SI" sz="2800" dirty="0"/>
              <a:t>Ukrepi na področju odpadkov</a:t>
            </a:r>
          </a:p>
        </p:txBody>
      </p:sp>
    </p:spTree>
    <p:extLst>
      <p:ext uri="{BB962C8B-B14F-4D97-AF65-F5344CB8AC3E}">
        <p14:creationId xmlns:p14="http://schemas.microsoft.com/office/powerpoint/2010/main" val="343751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BEE5-37E4-BC6F-6D5D-382A8D832C2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B2E0689-FECB-F683-F714-7210BB3B3978}"/>
              </a:ext>
            </a:extLst>
          </p:cNvPr>
          <p:cNvSpPr>
            <a:spLocks noGrp="1"/>
          </p:cNvSpPr>
          <p:nvPr>
            <p:ph type="title"/>
          </p:nvPr>
        </p:nvSpPr>
        <p:spPr/>
        <p:txBody>
          <a:bodyPr>
            <a:normAutofit/>
          </a:bodyPr>
          <a:lstStyle/>
          <a:p>
            <a:r>
              <a:rPr lang="sl-SI" sz="2800" dirty="0"/>
              <a:t>Ukrepi na področju odpadkov</a:t>
            </a:r>
          </a:p>
        </p:txBody>
      </p:sp>
      <p:sp>
        <p:nvSpPr>
          <p:cNvPr id="3" name="Označba mesta vsebine 2">
            <a:extLst>
              <a:ext uri="{FF2B5EF4-FFF2-40B4-BE49-F238E27FC236}">
                <a16:creationId xmlns:a16="http://schemas.microsoft.com/office/drawing/2014/main" id="{A65548B2-1D4D-24E2-E2E4-F9A4E80948B5}"/>
              </a:ext>
            </a:extLst>
          </p:cNvPr>
          <p:cNvSpPr>
            <a:spLocks noGrp="1"/>
          </p:cNvSpPr>
          <p:nvPr>
            <p:ph idx="1"/>
          </p:nvPr>
        </p:nvSpPr>
        <p:spPr/>
        <p:txBody>
          <a:bodyPr>
            <a:normAutofit/>
          </a:bodyPr>
          <a:lstStyle/>
          <a:p>
            <a:pPr marL="0" indent="0">
              <a:buNone/>
            </a:pPr>
            <a:r>
              <a:rPr lang="sl-SI" sz="1800" b="1" dirty="0">
                <a:solidFill>
                  <a:srgbClr val="008445"/>
                </a:solidFill>
              </a:rPr>
              <a:t>ZVO-3 – 1. JAVNA OBRAVNAVA: 35. člen drugi odst. (povezava z 270 čl.): okoljevarstveno dovoljenje</a:t>
            </a:r>
          </a:p>
          <a:p>
            <a:pPr algn="just">
              <a:buFont typeface="Wingdings" panose="05000000000000000000" pitchFamily="2" charset="2"/>
              <a:buChar char="Ø"/>
            </a:pPr>
            <a:r>
              <a:rPr lang="sl-SI" sz="1800" dirty="0">
                <a:effectLst/>
                <a:ea typeface="Times New Roman" panose="02020603050405020304" pitchFamily="18" charset="0"/>
              </a:rPr>
              <a:t>pravna ali fizična oseba, ki opravlja dejavnost obdelave odpadkov lahko pridobi </a:t>
            </a:r>
            <a:r>
              <a:rPr lang="sl-SI" sz="1800" b="1" dirty="0">
                <a:effectLst/>
                <a:ea typeface="Times New Roman" panose="02020603050405020304" pitchFamily="18" charset="0"/>
              </a:rPr>
              <a:t>okoljevarstveno dovoljenje </a:t>
            </a:r>
            <a:r>
              <a:rPr lang="sl-SI" sz="1800" dirty="0">
                <a:effectLst/>
                <a:ea typeface="Times New Roman" panose="02020603050405020304" pitchFamily="18" charset="0"/>
              </a:rPr>
              <a:t>iz 171. ali 189. člena tega zakona, </a:t>
            </a:r>
            <a:r>
              <a:rPr lang="sl-SI" sz="1800" b="1" dirty="0">
                <a:effectLst/>
                <a:ea typeface="Times New Roman" panose="02020603050405020304" pitchFamily="18" charset="0"/>
              </a:rPr>
              <a:t>če ima lastninsko pravico na nepremičninah in premičninah,</a:t>
            </a:r>
            <a:r>
              <a:rPr lang="sl-SI" sz="1800" dirty="0">
                <a:effectLst/>
                <a:ea typeface="Times New Roman" panose="02020603050405020304" pitchFamily="18" charset="0"/>
              </a:rPr>
              <a:t> potrebnih za opravljanje dejavnosti obdelave odpadkov</a:t>
            </a:r>
            <a:r>
              <a:rPr lang="sl-SI" sz="1800" dirty="0">
                <a:ea typeface="Times New Roman" panose="02020603050405020304" pitchFamily="18" charset="0"/>
              </a:rPr>
              <a:t>.</a:t>
            </a:r>
          </a:p>
          <a:p>
            <a:pPr marL="0" indent="0" algn="just">
              <a:buNone/>
            </a:pPr>
            <a:endParaRPr lang="sl-SI" sz="1800" dirty="0">
              <a:ea typeface="Times New Roman" panose="02020603050405020304" pitchFamily="18" charset="0"/>
            </a:endParaRPr>
          </a:p>
        </p:txBody>
      </p:sp>
      <p:sp>
        <p:nvSpPr>
          <p:cNvPr id="4" name="Znak za množenje 3">
            <a:extLst>
              <a:ext uri="{FF2B5EF4-FFF2-40B4-BE49-F238E27FC236}">
                <a16:creationId xmlns:a16="http://schemas.microsoft.com/office/drawing/2014/main" id="{E437F352-23CD-713D-01D4-D8174DEEDCF7}"/>
              </a:ext>
            </a:extLst>
          </p:cNvPr>
          <p:cNvSpPr/>
          <p:nvPr/>
        </p:nvSpPr>
        <p:spPr>
          <a:xfrm>
            <a:off x="1436915" y="888999"/>
            <a:ext cx="5457372" cy="3018972"/>
          </a:xfrm>
          <a:prstGeom prst="mathMultiply">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6" name="PoljeZBesedilom 5">
            <a:extLst>
              <a:ext uri="{FF2B5EF4-FFF2-40B4-BE49-F238E27FC236}">
                <a16:creationId xmlns:a16="http://schemas.microsoft.com/office/drawing/2014/main" id="{28B64899-79AA-91D5-2005-CB5067D2EDCE}"/>
              </a:ext>
            </a:extLst>
          </p:cNvPr>
          <p:cNvSpPr txBox="1"/>
          <p:nvPr/>
        </p:nvSpPr>
        <p:spPr>
          <a:xfrm>
            <a:off x="591458" y="3864820"/>
            <a:ext cx="7957456" cy="1754326"/>
          </a:xfrm>
          <a:prstGeom prst="rect">
            <a:avLst/>
          </a:prstGeom>
          <a:noFill/>
        </p:spPr>
        <p:txBody>
          <a:bodyPr wrap="square">
            <a:spAutoFit/>
          </a:bodyPr>
          <a:lstStyle/>
          <a:p>
            <a:pPr algn="just">
              <a:buFont typeface="Wingdings" panose="05000000000000000000" pitchFamily="2" charset="2"/>
              <a:buChar char="Ø"/>
            </a:pPr>
            <a:r>
              <a:rPr lang="sl-SI" sz="1800" b="1" dirty="0">
                <a:solidFill>
                  <a:srgbClr val="008445"/>
                </a:solidFill>
              </a:rPr>
              <a:t>39. člen: Okoljevarstveno dovoljenje za obdelavo odpadkov</a:t>
            </a:r>
          </a:p>
          <a:p>
            <a:pPr marL="285750" indent="-285750" algn="just">
              <a:buFontTx/>
              <a:buChar char="-"/>
            </a:pPr>
            <a:r>
              <a:rPr lang="sl-SI" sz="1800" dirty="0"/>
              <a:t>Predlog zakona v tem členu </a:t>
            </a:r>
            <a:r>
              <a:rPr lang="sl-SI" sz="1800" b="1" dirty="0"/>
              <a:t>ne zahteva lastninske pravice na nepremičninah in premičnin</a:t>
            </a:r>
            <a:r>
              <a:rPr lang="sl-SI" sz="1800" dirty="0"/>
              <a:t>ah kot </a:t>
            </a:r>
            <a:r>
              <a:rPr lang="sl-SI" sz="1800" b="1" dirty="0"/>
              <a:t>pogoj z</a:t>
            </a:r>
            <a:r>
              <a:rPr lang="sl-SI" sz="1800" dirty="0"/>
              <a:t>a pridobitev okoljevarstvenega dovoljenja za opravljanje dejavnosti obdelave odpadkov (kot je to določal ZVO-2). </a:t>
            </a:r>
          </a:p>
          <a:p>
            <a:pPr marL="285750" indent="-285750" algn="just">
              <a:buFontTx/>
              <a:buChar char="-"/>
            </a:pPr>
            <a:r>
              <a:rPr lang="sl-SI" dirty="0"/>
              <a:t>Nepremičnine in premičnine </a:t>
            </a:r>
            <a:r>
              <a:rPr lang="sl-SI" b="1" dirty="0"/>
              <a:t>v lasti </a:t>
            </a:r>
            <a:r>
              <a:rPr lang="sl-SI" dirty="0"/>
              <a:t>ali </a:t>
            </a:r>
            <a:r>
              <a:rPr lang="sl-SI" b="1" dirty="0"/>
              <a:t>posesti</a:t>
            </a:r>
            <a:endParaRPr lang="sl-SI" sz="1800" b="1" dirty="0"/>
          </a:p>
          <a:p>
            <a:pPr algn="just"/>
            <a:r>
              <a:rPr lang="sl-SI" sz="1800" dirty="0"/>
              <a:t>- OVD se zahteva po členih 175 in 180 novega zakona;</a:t>
            </a:r>
          </a:p>
        </p:txBody>
      </p:sp>
    </p:spTree>
    <p:extLst>
      <p:ext uri="{BB962C8B-B14F-4D97-AF65-F5344CB8AC3E}">
        <p14:creationId xmlns:p14="http://schemas.microsoft.com/office/powerpoint/2010/main" val="2366931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3C57E7AD6CB8747A7E0E42492C509F3" ma:contentTypeVersion="36" ma:contentTypeDescription="Ustvari nov dokument." ma:contentTypeScope="" ma:versionID="9535c03f8e90c9afced4fbd2f0fcce4c">
  <xsd:schema xmlns:xsd="http://www.w3.org/2001/XMLSchema" xmlns:xs="http://www.w3.org/2001/XMLSchema" xmlns:p="http://schemas.microsoft.com/office/2006/metadata/properties" xmlns:ns2="39bb32d6-79e4-461f-9135-309bf6a13534" xmlns:ns3="c98ea0fa-8471-4a11-842f-ac34fe95cc25" targetNamespace="http://schemas.microsoft.com/office/2006/metadata/properties" ma:root="true" ma:fieldsID="3be2222de1c57927ef4e9a53b84effc6" ns2:_="" ns3:_="">
    <xsd:import namespace="39bb32d6-79e4-461f-9135-309bf6a13534"/>
    <xsd:import namespace="c98ea0fa-8471-4a11-842f-ac34fe95cc2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SearchPropertie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b32d6-79e4-461f-9135-309bf6a13534" elementFormDefault="qualified">
    <xsd:import namespace="http://schemas.microsoft.com/office/2006/documentManagement/types"/>
    <xsd:import namespace="http://schemas.microsoft.com/office/infopath/2007/PartnerControls"/>
    <xsd:element name="_dlc_DocId" ma:index="8" nillable="true" ma:displayName="Vrednost ID-ja dokumenta" ma:description="Vrednost ID-ja dokumenta, dodeljenega temu elementu." ma:internalName="_dlc_DocId" ma:readOnly="false">
      <xsd:simpleType>
        <xsd:restriction base="dms:Text"/>
      </xsd:simpleType>
    </xsd:element>
    <xsd:element name="_dlc_DocIdUrl" ma:index="9" nillable="true" ma:displayName="ID dokumenta" ma:description="Trajna povezava do tega dokumenta."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V skupni rabi z"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V skupni rabi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8ea0fa-8471-4a11-842f-ac34fe95cc2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Url xmlns="39bb32d6-79e4-461f-9135-309bf6a13534">
      <Url xsi:nil="true"/>
      <Description xsi:nil="true"/>
    </_dlc_DocIdUrl>
    <_dlc_DocId xmlns="39bb32d6-79e4-461f-9135-309bf6a13534" xsi:nil="true"/>
    <_dlc_DocIdPersistId xmlns="39bb32d6-79e4-461f-9135-309bf6a13534" xsi:nil="true"/>
    <SharedWithUsers xmlns="39bb32d6-79e4-461f-9135-309bf6a13534">
      <UserInfo>
        <DisplayName>Nadja Krajnc</DisplayName>
        <AccountId>1333</AccountId>
        <AccountType/>
      </UserInfo>
      <UserInfo>
        <DisplayName>Podpora informatika</DisplayName>
        <AccountId>294</AccountId>
        <AccountType/>
      </UserInfo>
    </SharedWithUsers>
  </documentManagement>
</p:properties>
</file>

<file path=customXml/itemProps1.xml><?xml version="1.0" encoding="utf-8"?>
<ds:datastoreItem xmlns:ds="http://schemas.openxmlformats.org/officeDocument/2006/customXml" ds:itemID="{FC283FEA-4A29-431B-979B-9413F1701849}">
  <ds:schemaRefs>
    <ds:schemaRef ds:uri="http://schemas.microsoft.com/sharepoint/v3/contenttype/forms"/>
  </ds:schemaRefs>
</ds:datastoreItem>
</file>

<file path=customXml/itemProps2.xml><?xml version="1.0" encoding="utf-8"?>
<ds:datastoreItem xmlns:ds="http://schemas.openxmlformats.org/officeDocument/2006/customXml" ds:itemID="{290933F2-5BC1-4D3D-9BFD-09ACFFDA2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b32d6-79e4-461f-9135-309bf6a13534"/>
    <ds:schemaRef ds:uri="c98ea0fa-8471-4a11-842f-ac34fe95c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5AD17C-2E37-46C0-9449-10B596C76A74}">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c98ea0fa-8471-4a11-842f-ac34fe95cc25"/>
    <ds:schemaRef ds:uri="http://purl.org/dc/terms/"/>
    <ds:schemaRef ds:uri="39bb32d6-79e4-461f-9135-309bf6a1353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Diaprojekcija na zaslonu (4:3)</PresentationFormat>
  <Paragraphs>130</Paragraphs>
  <Slides>17</Slides>
  <Notes>17</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17</vt:i4>
      </vt:variant>
    </vt:vector>
  </HeadingPairs>
  <TitlesOfParts>
    <vt:vector size="23" baseType="lpstr">
      <vt:lpstr>Aptos</vt:lpstr>
      <vt:lpstr>Arial</vt:lpstr>
      <vt:lpstr>Calibri</vt:lpstr>
      <vt:lpstr>Times New Roman</vt:lpstr>
      <vt:lpstr>Wingdings</vt:lpstr>
      <vt:lpstr>Office Theme</vt:lpstr>
      <vt:lpstr>Pregled novosti s področja zakonodaje ZVO-3</vt:lpstr>
      <vt:lpstr> Zakon o varstvu okolja (ZVO-3) </vt:lpstr>
      <vt:lpstr>Temeljna načela</vt:lpstr>
      <vt:lpstr>Standardi kakovosti okolja</vt:lpstr>
      <vt:lpstr>Standardi kakovosti okolja</vt:lpstr>
      <vt:lpstr>Ukrepi na področju odpadkov (33. do 44. člen)</vt:lpstr>
      <vt:lpstr>Ukrepi na področju odpadkov</vt:lpstr>
      <vt:lpstr>Ukrepi na področju odpadkov</vt:lpstr>
      <vt:lpstr>Ukrepi na področju odpadkov</vt:lpstr>
      <vt:lpstr>Ukrepi na področju odpadkov</vt:lpstr>
      <vt:lpstr>PowerPointova predstavitev</vt:lpstr>
      <vt:lpstr>PowerPointova predstavitev</vt:lpstr>
      <vt:lpstr>Sanacija onesnaženega okolja</vt:lpstr>
      <vt:lpstr>Postopki zaradi odprave grozeče insolventnosti, postopki zaradi insolventnosti in likvidacije nad povzročiteljem obremenitve</vt:lpstr>
      <vt:lpstr>PowerPointova predstavitev</vt:lpstr>
      <vt:lpstr>Skrbnik varstva okolja</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Davorin</dc:creator>
  <cp:lastModifiedBy>Petra Žunkovič</cp:lastModifiedBy>
  <cp:revision>40</cp:revision>
  <dcterms:created xsi:type="dcterms:W3CDTF">2015-12-10T10:25:58Z</dcterms:created>
  <dcterms:modified xsi:type="dcterms:W3CDTF">2025-10-20T09:37:56Z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0x010100C3C57E7AD6CB8747A7E0E42492C509F3</vt:lpwstr>
  </property>
</Properties>
</file>