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2" r:id="rId5"/>
    <p:sldId id="261" r:id="rId6"/>
    <p:sldId id="256" r:id="rId7"/>
    <p:sldId id="269" r:id="rId8"/>
    <p:sldId id="268" r:id="rId9"/>
    <p:sldId id="259" r:id="rId10"/>
    <p:sldId id="264" r:id="rId11"/>
    <p:sldId id="270" r:id="rId12"/>
    <p:sldId id="274" r:id="rId13"/>
    <p:sldId id="272" r:id="rId14"/>
    <p:sldId id="273" r:id="rId15"/>
    <p:sldId id="271" r:id="rId16"/>
    <p:sldId id="265" r:id="rId17"/>
    <p:sldId id="267" r:id="rId18"/>
    <p:sldId id="266" r:id="rId19"/>
    <p:sldId id="275" r:id="rId20"/>
    <p:sldId id="276" r:id="rId21"/>
    <p:sldId id="277" r:id="rId22"/>
    <p:sldId id="278" r:id="rId23"/>
    <p:sldId id="26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443"/>
    <a:srgbClr val="898989"/>
    <a:srgbClr val="767776"/>
    <a:srgbClr val="F2F2F3"/>
    <a:srgbClr val="008445"/>
    <a:srgbClr val="008D58"/>
    <a:srgbClr val="107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70" autoAdjust="0"/>
    <p:restoredTop sz="53072" autoAdjust="0"/>
  </p:normalViewPr>
  <p:slideViewPr>
    <p:cSldViewPr snapToGrid="0" snapToObjects="1">
      <p:cViewPr varScale="1">
        <p:scale>
          <a:sx n="45" d="100"/>
          <a:sy n="45" d="100"/>
        </p:scale>
        <p:origin x="2556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59" d="100"/>
          <a:sy n="159" d="100"/>
        </p:scale>
        <p:origin x="49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Žunkovič" userId="702b3ae8-5e8c-4d6c-9e17-ac015a02c978" providerId="ADAL" clId="{2AF0810E-C189-4AF4-ACD5-275FF41DDDCE}"/>
    <pc:docChg chg="modSld">
      <pc:chgData name="Petra Žunkovič" userId="702b3ae8-5e8c-4d6c-9e17-ac015a02c978" providerId="ADAL" clId="{2AF0810E-C189-4AF4-ACD5-275FF41DDDCE}" dt="2025-10-20T09:39:35.099" v="17" actId="6549"/>
      <pc:docMkLst>
        <pc:docMk/>
      </pc:docMkLst>
      <pc:sldChg chg="modNotesTx">
        <pc:chgData name="Petra Žunkovič" userId="702b3ae8-5e8c-4d6c-9e17-ac015a02c978" providerId="ADAL" clId="{2AF0810E-C189-4AF4-ACD5-275FF41DDDCE}" dt="2025-10-20T09:38:39.273" v="1" actId="6549"/>
        <pc:sldMkLst>
          <pc:docMk/>
          <pc:sldMk cId="929566306" sldId="256"/>
        </pc:sldMkLst>
      </pc:sldChg>
      <pc:sldChg chg="modNotesTx">
        <pc:chgData name="Petra Žunkovič" userId="702b3ae8-5e8c-4d6c-9e17-ac015a02c978" providerId="ADAL" clId="{2AF0810E-C189-4AF4-ACD5-275FF41DDDCE}" dt="2025-10-20T09:38:49.201" v="4" actId="6549"/>
        <pc:sldMkLst>
          <pc:docMk/>
          <pc:sldMk cId="3983465783" sldId="259"/>
        </pc:sldMkLst>
      </pc:sldChg>
      <pc:sldChg chg="modNotesTx">
        <pc:chgData name="Petra Žunkovič" userId="702b3ae8-5e8c-4d6c-9e17-ac015a02c978" providerId="ADAL" clId="{2AF0810E-C189-4AF4-ACD5-275FF41DDDCE}" dt="2025-10-20T09:38:34.112" v="0" actId="6549"/>
        <pc:sldMkLst>
          <pc:docMk/>
          <pc:sldMk cId="2102106201" sldId="261"/>
        </pc:sldMkLst>
      </pc:sldChg>
      <pc:sldChg chg="modNotesTx">
        <pc:chgData name="Petra Žunkovič" userId="702b3ae8-5e8c-4d6c-9e17-ac015a02c978" providerId="ADAL" clId="{2AF0810E-C189-4AF4-ACD5-275FF41DDDCE}" dt="2025-10-20T09:38:52.183" v="5" actId="6549"/>
        <pc:sldMkLst>
          <pc:docMk/>
          <pc:sldMk cId="2177387090" sldId="264"/>
        </pc:sldMkLst>
      </pc:sldChg>
      <pc:sldChg chg="modNotesTx">
        <pc:chgData name="Petra Žunkovič" userId="702b3ae8-5e8c-4d6c-9e17-ac015a02c978" providerId="ADAL" clId="{2AF0810E-C189-4AF4-ACD5-275FF41DDDCE}" dt="2025-10-20T09:39:11.857" v="11" actId="6549"/>
        <pc:sldMkLst>
          <pc:docMk/>
          <pc:sldMk cId="2888281641" sldId="265"/>
        </pc:sldMkLst>
      </pc:sldChg>
      <pc:sldChg chg="modNotesTx">
        <pc:chgData name="Petra Žunkovič" userId="702b3ae8-5e8c-4d6c-9e17-ac015a02c978" providerId="ADAL" clId="{2AF0810E-C189-4AF4-ACD5-275FF41DDDCE}" dt="2025-10-20T09:39:21.874" v="13" actId="6549"/>
        <pc:sldMkLst>
          <pc:docMk/>
          <pc:sldMk cId="3318110021" sldId="266"/>
        </pc:sldMkLst>
      </pc:sldChg>
      <pc:sldChg chg="modNotesTx">
        <pc:chgData name="Petra Žunkovič" userId="702b3ae8-5e8c-4d6c-9e17-ac015a02c978" providerId="ADAL" clId="{2AF0810E-C189-4AF4-ACD5-275FF41DDDCE}" dt="2025-10-20T09:39:19.072" v="12" actId="6549"/>
        <pc:sldMkLst>
          <pc:docMk/>
          <pc:sldMk cId="2905067911" sldId="267"/>
        </pc:sldMkLst>
      </pc:sldChg>
      <pc:sldChg chg="modNotesTx">
        <pc:chgData name="Petra Žunkovič" userId="702b3ae8-5e8c-4d6c-9e17-ac015a02c978" providerId="ADAL" clId="{2AF0810E-C189-4AF4-ACD5-275FF41DDDCE}" dt="2025-10-20T09:38:45.650" v="3" actId="6549"/>
        <pc:sldMkLst>
          <pc:docMk/>
          <pc:sldMk cId="1990954109" sldId="268"/>
        </pc:sldMkLst>
      </pc:sldChg>
      <pc:sldChg chg="modNotesTx">
        <pc:chgData name="Petra Žunkovič" userId="702b3ae8-5e8c-4d6c-9e17-ac015a02c978" providerId="ADAL" clId="{2AF0810E-C189-4AF4-ACD5-275FF41DDDCE}" dt="2025-10-20T09:38:42.377" v="2" actId="6549"/>
        <pc:sldMkLst>
          <pc:docMk/>
          <pc:sldMk cId="1616872659" sldId="269"/>
        </pc:sldMkLst>
      </pc:sldChg>
      <pc:sldChg chg="modNotesTx">
        <pc:chgData name="Petra Žunkovič" userId="702b3ae8-5e8c-4d6c-9e17-ac015a02c978" providerId="ADAL" clId="{2AF0810E-C189-4AF4-ACD5-275FF41DDDCE}" dt="2025-10-20T09:38:55.416" v="6" actId="6549"/>
        <pc:sldMkLst>
          <pc:docMk/>
          <pc:sldMk cId="1305928918" sldId="270"/>
        </pc:sldMkLst>
      </pc:sldChg>
      <pc:sldChg chg="modNotesTx">
        <pc:chgData name="Petra Žunkovič" userId="702b3ae8-5e8c-4d6c-9e17-ac015a02c978" providerId="ADAL" clId="{2AF0810E-C189-4AF4-ACD5-275FF41DDDCE}" dt="2025-10-20T09:39:08.645" v="10" actId="6549"/>
        <pc:sldMkLst>
          <pc:docMk/>
          <pc:sldMk cId="2872514650" sldId="271"/>
        </pc:sldMkLst>
      </pc:sldChg>
      <pc:sldChg chg="modNotesTx">
        <pc:chgData name="Petra Žunkovič" userId="702b3ae8-5e8c-4d6c-9e17-ac015a02c978" providerId="ADAL" clId="{2AF0810E-C189-4AF4-ACD5-275FF41DDDCE}" dt="2025-10-20T09:39:02.761" v="8" actId="6549"/>
        <pc:sldMkLst>
          <pc:docMk/>
          <pc:sldMk cId="2609624219" sldId="272"/>
        </pc:sldMkLst>
      </pc:sldChg>
      <pc:sldChg chg="modNotesTx">
        <pc:chgData name="Petra Žunkovič" userId="702b3ae8-5e8c-4d6c-9e17-ac015a02c978" providerId="ADAL" clId="{2AF0810E-C189-4AF4-ACD5-275FF41DDDCE}" dt="2025-10-20T09:39:05.911" v="9" actId="6549"/>
        <pc:sldMkLst>
          <pc:docMk/>
          <pc:sldMk cId="3512729195" sldId="273"/>
        </pc:sldMkLst>
      </pc:sldChg>
      <pc:sldChg chg="modNotesTx">
        <pc:chgData name="Petra Žunkovič" userId="702b3ae8-5e8c-4d6c-9e17-ac015a02c978" providerId="ADAL" clId="{2AF0810E-C189-4AF4-ACD5-275FF41DDDCE}" dt="2025-10-20T09:38:58.514" v="7" actId="6549"/>
        <pc:sldMkLst>
          <pc:docMk/>
          <pc:sldMk cId="1720111455" sldId="274"/>
        </pc:sldMkLst>
      </pc:sldChg>
      <pc:sldChg chg="modNotesTx">
        <pc:chgData name="Petra Žunkovič" userId="702b3ae8-5e8c-4d6c-9e17-ac015a02c978" providerId="ADAL" clId="{2AF0810E-C189-4AF4-ACD5-275FF41DDDCE}" dt="2025-10-20T09:39:24.411" v="14" actId="6549"/>
        <pc:sldMkLst>
          <pc:docMk/>
          <pc:sldMk cId="3041944513" sldId="275"/>
        </pc:sldMkLst>
      </pc:sldChg>
      <pc:sldChg chg="modNotesTx">
        <pc:chgData name="Petra Žunkovič" userId="702b3ae8-5e8c-4d6c-9e17-ac015a02c978" providerId="ADAL" clId="{2AF0810E-C189-4AF4-ACD5-275FF41DDDCE}" dt="2025-10-20T09:39:27.945" v="15" actId="6549"/>
        <pc:sldMkLst>
          <pc:docMk/>
          <pc:sldMk cId="3734828127" sldId="276"/>
        </pc:sldMkLst>
      </pc:sldChg>
      <pc:sldChg chg="modNotesTx">
        <pc:chgData name="Petra Žunkovič" userId="702b3ae8-5e8c-4d6c-9e17-ac015a02c978" providerId="ADAL" clId="{2AF0810E-C189-4AF4-ACD5-275FF41DDDCE}" dt="2025-10-20T09:39:32.103" v="16" actId="6549"/>
        <pc:sldMkLst>
          <pc:docMk/>
          <pc:sldMk cId="3612920564" sldId="277"/>
        </pc:sldMkLst>
      </pc:sldChg>
      <pc:sldChg chg="modNotesTx">
        <pc:chgData name="Petra Žunkovič" userId="702b3ae8-5e8c-4d6c-9e17-ac015a02c978" providerId="ADAL" clId="{2AF0810E-C189-4AF4-ACD5-275FF41DDDCE}" dt="2025-10-20T09:39:35.099" v="17" actId="6549"/>
        <pc:sldMkLst>
          <pc:docMk/>
          <pc:sldMk cId="3981496898" sldId="278"/>
        </pc:sldMkLst>
      </pc:sldChg>
    </pc:docChg>
  </pc:docChgLst>
  <pc:docChgLst>
    <pc:chgData name="Ajda Pleterski" userId="1e54cfc2-f419-4948-b650-e440ad1ff070" providerId="ADAL" clId="{801999E7-815A-4056-91DA-36D47B6852BF}"/>
    <pc:docChg chg="undo custSel addSld delSld modSld sldOrd">
      <pc:chgData name="Ajda Pleterski" userId="1e54cfc2-f419-4948-b650-e440ad1ff070" providerId="ADAL" clId="{801999E7-815A-4056-91DA-36D47B6852BF}" dt="2025-10-15T19:23:01.869" v="19053" actId="115"/>
      <pc:docMkLst>
        <pc:docMk/>
      </pc:docMkLst>
      <pc:sldChg chg="addSp modSp mod modNotesTx">
        <pc:chgData name="Ajda Pleterski" userId="1e54cfc2-f419-4948-b650-e440ad1ff070" providerId="ADAL" clId="{801999E7-815A-4056-91DA-36D47B6852BF}" dt="2025-10-14T14:49:55.952" v="18933" actId="20577"/>
        <pc:sldMkLst>
          <pc:docMk/>
          <pc:sldMk cId="929566306" sldId="256"/>
        </pc:sldMkLst>
        <pc:spChg chg="add mod">
          <ac:chgData name="Ajda Pleterski" userId="1e54cfc2-f419-4948-b650-e440ad1ff070" providerId="ADAL" clId="{801999E7-815A-4056-91DA-36D47B6852BF}" dt="2025-10-08T15:33:42.461" v="199" actId="20577"/>
          <ac:spMkLst>
            <pc:docMk/>
            <pc:sldMk cId="929566306" sldId="256"/>
            <ac:spMk id="2" creationId="{24A28DAB-994F-5BB3-85AA-737A15FB31C7}"/>
          </ac:spMkLst>
        </pc:spChg>
        <pc:spChg chg="mod">
          <ac:chgData name="Ajda Pleterski" userId="1e54cfc2-f419-4948-b650-e440ad1ff070" providerId="ADAL" clId="{801999E7-815A-4056-91DA-36D47B6852BF}" dt="2025-10-08T18:54:48.810" v="3590" actId="207"/>
          <ac:spMkLst>
            <pc:docMk/>
            <pc:sldMk cId="929566306" sldId="256"/>
            <ac:spMk id="7" creationId="{8EF5A0FF-754B-A4BA-D5B3-64F51B948AA8}"/>
          </ac:spMkLst>
        </pc:spChg>
      </pc:sldChg>
      <pc:sldChg chg="addSp delSp modSp mod ord modNotesTx">
        <pc:chgData name="Ajda Pleterski" userId="1e54cfc2-f419-4948-b650-e440ad1ff070" providerId="ADAL" clId="{801999E7-815A-4056-91DA-36D47B6852BF}" dt="2025-10-11T15:41:18.381" v="18176" actId="113"/>
        <pc:sldMkLst>
          <pc:docMk/>
          <pc:sldMk cId="3983465783" sldId="259"/>
        </pc:sldMkLst>
        <pc:spChg chg="add mod">
          <ac:chgData name="Ajda Pleterski" userId="1e54cfc2-f419-4948-b650-e440ad1ff070" providerId="ADAL" clId="{801999E7-815A-4056-91DA-36D47B6852BF}" dt="2025-10-10T12:49:24.178" v="10559" actId="113"/>
          <ac:spMkLst>
            <pc:docMk/>
            <pc:sldMk cId="3983465783" sldId="259"/>
            <ac:spMk id="4" creationId="{910CC4FA-801F-23D1-56B2-A367C1EBDEBA}"/>
          </ac:spMkLst>
        </pc:spChg>
      </pc:sldChg>
      <pc:sldChg chg="delSp modSp mod">
        <pc:chgData name="Ajda Pleterski" userId="1e54cfc2-f419-4948-b650-e440ad1ff070" providerId="ADAL" clId="{801999E7-815A-4056-91DA-36D47B6852BF}" dt="2025-10-11T09:02:23.920" v="15638" actId="478"/>
        <pc:sldMkLst>
          <pc:docMk/>
          <pc:sldMk cId="1940271199" sldId="260"/>
        </pc:sldMkLst>
      </pc:sldChg>
      <pc:sldChg chg="modNotesTx">
        <pc:chgData name="Ajda Pleterski" userId="1e54cfc2-f419-4948-b650-e440ad1ff070" providerId="ADAL" clId="{801999E7-815A-4056-91DA-36D47B6852BF}" dt="2025-10-14T07:23:38.041" v="18909" actId="6549"/>
        <pc:sldMkLst>
          <pc:docMk/>
          <pc:sldMk cId="2102106201" sldId="261"/>
        </pc:sldMkLst>
      </pc:sldChg>
      <pc:sldChg chg="addSp delSp modSp del mod">
        <pc:chgData name="Ajda Pleterski" userId="1e54cfc2-f419-4948-b650-e440ad1ff070" providerId="ADAL" clId="{801999E7-815A-4056-91DA-36D47B6852BF}" dt="2025-10-08T18:34:31.804" v="1219" actId="47"/>
        <pc:sldMkLst>
          <pc:docMk/>
          <pc:sldMk cId="3224981600" sldId="263"/>
        </pc:sldMkLst>
      </pc:sldChg>
      <pc:sldChg chg="delSp modSp mod ord modNotesTx">
        <pc:chgData name="Ajda Pleterski" userId="1e54cfc2-f419-4948-b650-e440ad1ff070" providerId="ADAL" clId="{801999E7-815A-4056-91DA-36D47B6852BF}" dt="2025-10-11T15:44:29.887" v="18267" actId="20577"/>
        <pc:sldMkLst>
          <pc:docMk/>
          <pc:sldMk cId="2177387090" sldId="264"/>
        </pc:sldMkLst>
        <pc:spChg chg="mod">
          <ac:chgData name="Ajda Pleterski" userId="1e54cfc2-f419-4948-b650-e440ad1ff070" providerId="ADAL" clId="{801999E7-815A-4056-91DA-36D47B6852BF}" dt="2025-10-11T15:44:16.650" v="18262" actId="21"/>
          <ac:spMkLst>
            <pc:docMk/>
            <pc:sldMk cId="2177387090" sldId="264"/>
            <ac:spMk id="3" creationId="{8F956D1B-10D8-3224-6376-398679316BC5}"/>
          </ac:spMkLst>
        </pc:spChg>
      </pc:sldChg>
      <pc:sldChg chg="delSp modSp mod modNotesTx">
        <pc:chgData name="Ajda Pleterski" userId="1e54cfc2-f419-4948-b650-e440ad1ff070" providerId="ADAL" clId="{801999E7-815A-4056-91DA-36D47B6852BF}" dt="2025-10-12T06:15:33.968" v="18518" actId="113"/>
        <pc:sldMkLst>
          <pc:docMk/>
          <pc:sldMk cId="2888281641" sldId="265"/>
        </pc:sldMkLst>
        <pc:spChg chg="mod">
          <ac:chgData name="Ajda Pleterski" userId="1e54cfc2-f419-4948-b650-e440ad1ff070" providerId="ADAL" clId="{801999E7-815A-4056-91DA-36D47B6852BF}" dt="2025-10-11T11:09:21.105" v="17491" actId="20577"/>
          <ac:spMkLst>
            <pc:docMk/>
            <pc:sldMk cId="2888281641" sldId="265"/>
            <ac:spMk id="4" creationId="{E3DC786C-2160-344A-E545-1C4E624FF3BA}"/>
          </ac:spMkLst>
        </pc:spChg>
      </pc:sldChg>
      <pc:sldChg chg="addSp modSp mod modNotesTx">
        <pc:chgData name="Ajda Pleterski" userId="1e54cfc2-f419-4948-b650-e440ad1ff070" providerId="ADAL" clId="{801999E7-815A-4056-91DA-36D47B6852BF}" dt="2025-10-15T19:09:34.295" v="18963" actId="6549"/>
        <pc:sldMkLst>
          <pc:docMk/>
          <pc:sldMk cId="3318110021" sldId="266"/>
        </pc:sldMkLst>
        <pc:spChg chg="mod">
          <ac:chgData name="Ajda Pleterski" userId="1e54cfc2-f419-4948-b650-e440ad1ff070" providerId="ADAL" clId="{801999E7-815A-4056-91DA-36D47B6852BF}" dt="2025-10-11T07:21:39.653" v="14326" actId="404"/>
          <ac:spMkLst>
            <pc:docMk/>
            <pc:sldMk cId="3318110021" sldId="266"/>
            <ac:spMk id="2" creationId="{27DBD4DF-7552-BA50-C2BE-796A6C7F784D}"/>
          </ac:spMkLst>
        </pc:spChg>
        <pc:spChg chg="add mod">
          <ac:chgData name="Ajda Pleterski" userId="1e54cfc2-f419-4948-b650-e440ad1ff070" providerId="ADAL" clId="{801999E7-815A-4056-91DA-36D47B6852BF}" dt="2025-10-11T07:21:43.912" v="14327" actId="1076"/>
          <ac:spMkLst>
            <pc:docMk/>
            <pc:sldMk cId="3318110021" sldId="266"/>
            <ac:spMk id="3" creationId="{25BE93D3-D58D-28B8-6B59-A6980B1E4B89}"/>
          </ac:spMkLst>
        </pc:spChg>
      </pc:sldChg>
      <pc:sldChg chg="addSp delSp modSp mod ord modClrScheme chgLayout modNotesTx">
        <pc:chgData name="Ajda Pleterski" userId="1e54cfc2-f419-4948-b650-e440ad1ff070" providerId="ADAL" clId="{801999E7-815A-4056-91DA-36D47B6852BF}" dt="2025-10-15T19:02:57.237" v="18960" actId="20577"/>
        <pc:sldMkLst>
          <pc:docMk/>
          <pc:sldMk cId="2905067911" sldId="267"/>
        </pc:sldMkLst>
        <pc:spChg chg="mod ord">
          <ac:chgData name="Ajda Pleterski" userId="1e54cfc2-f419-4948-b650-e440ad1ff070" providerId="ADAL" clId="{801999E7-815A-4056-91DA-36D47B6852BF}" dt="2025-10-11T07:34:26.503" v="14377" actId="20577"/>
          <ac:spMkLst>
            <pc:docMk/>
            <pc:sldMk cId="2905067911" sldId="267"/>
            <ac:spMk id="3" creationId="{6AD2F5D4-C97E-3BF3-C342-ECB3F34A172E}"/>
          </ac:spMkLst>
        </pc:spChg>
        <pc:spChg chg="add mod">
          <ac:chgData name="Ajda Pleterski" userId="1e54cfc2-f419-4948-b650-e440ad1ff070" providerId="ADAL" clId="{801999E7-815A-4056-91DA-36D47B6852BF}" dt="2025-10-11T07:21:29.010" v="14321" actId="404"/>
          <ac:spMkLst>
            <pc:docMk/>
            <pc:sldMk cId="2905067911" sldId="267"/>
            <ac:spMk id="5" creationId="{5634E583-145D-49E6-9A56-5926DAA068D5}"/>
          </ac:spMkLst>
        </pc:spChg>
        <pc:picChg chg="add mod">
          <ac:chgData name="Ajda Pleterski" userId="1e54cfc2-f419-4948-b650-e440ad1ff070" providerId="ADAL" clId="{801999E7-815A-4056-91DA-36D47B6852BF}" dt="2025-10-11T07:20:30.106" v="14317"/>
          <ac:picMkLst>
            <pc:docMk/>
            <pc:sldMk cId="2905067911" sldId="267"/>
            <ac:picMk id="9" creationId="{1D133B94-A538-2616-E839-BA609FB0F179}"/>
          </ac:picMkLst>
        </pc:picChg>
      </pc:sldChg>
      <pc:sldChg chg="addSp delSp modSp add mod ord modNotesTx">
        <pc:chgData name="Ajda Pleterski" userId="1e54cfc2-f419-4948-b650-e440ad1ff070" providerId="ADAL" clId="{801999E7-815A-4056-91DA-36D47B6852BF}" dt="2025-10-11T09:52:53.315" v="17006" actId="20577"/>
        <pc:sldMkLst>
          <pc:docMk/>
          <pc:sldMk cId="1990954109" sldId="268"/>
        </pc:sldMkLst>
        <pc:spChg chg="mod">
          <ac:chgData name="Ajda Pleterski" userId="1e54cfc2-f419-4948-b650-e440ad1ff070" providerId="ADAL" clId="{801999E7-815A-4056-91DA-36D47B6852BF}" dt="2025-10-10T12:48:55.488" v="10557" actId="6549"/>
          <ac:spMkLst>
            <pc:docMk/>
            <pc:sldMk cId="1990954109" sldId="268"/>
            <ac:spMk id="5" creationId="{3F6B8D39-946C-94C1-1FA3-47BE8E8D85D8}"/>
          </ac:spMkLst>
        </pc:spChg>
      </pc:sldChg>
      <pc:sldChg chg="addSp delSp modSp new mod modClrScheme chgLayout modNotesTx">
        <pc:chgData name="Ajda Pleterski" userId="1e54cfc2-f419-4948-b650-e440ad1ff070" providerId="ADAL" clId="{801999E7-815A-4056-91DA-36D47B6852BF}" dt="2025-10-11T15:39:05.871" v="18089" actId="20577"/>
        <pc:sldMkLst>
          <pc:docMk/>
          <pc:sldMk cId="1616872659" sldId="269"/>
        </pc:sldMkLst>
        <pc:spChg chg="mod">
          <ac:chgData name="Ajda Pleterski" userId="1e54cfc2-f419-4948-b650-e440ad1ff070" providerId="ADAL" clId="{801999E7-815A-4056-91DA-36D47B6852BF}" dt="2025-10-10T09:11:24.930" v="4637" actId="26606"/>
          <ac:spMkLst>
            <pc:docMk/>
            <pc:sldMk cId="1616872659" sldId="269"/>
            <ac:spMk id="2" creationId="{3076E857-62F6-DDDB-B44E-9AF67F18CE2F}"/>
          </ac:spMkLst>
        </pc:spChg>
        <pc:spChg chg="add del mod">
          <ac:chgData name="Ajda Pleterski" userId="1e54cfc2-f419-4948-b650-e440ad1ff070" providerId="ADAL" clId="{801999E7-815A-4056-91DA-36D47B6852BF}" dt="2025-10-11T07:14:47.392" v="14279" actId="255"/>
          <ac:spMkLst>
            <pc:docMk/>
            <pc:sldMk cId="1616872659" sldId="269"/>
            <ac:spMk id="10" creationId="{E349472F-5882-22B9-901D-730E31B24D2D}"/>
          </ac:spMkLst>
        </pc:spChg>
        <pc:picChg chg="add mod ord">
          <ac:chgData name="Ajda Pleterski" userId="1e54cfc2-f419-4948-b650-e440ad1ff070" providerId="ADAL" clId="{801999E7-815A-4056-91DA-36D47B6852BF}" dt="2025-10-10T09:22:00.116" v="5054"/>
          <ac:picMkLst>
            <pc:docMk/>
            <pc:sldMk cId="1616872659" sldId="269"/>
            <ac:picMk id="5" creationId="{EA786490-6C3E-1FB1-F6EC-C56FDA938FA4}"/>
          </ac:picMkLst>
        </pc:picChg>
      </pc:sldChg>
      <pc:sldChg chg="addSp delSp modSp new mod ord modNotesTx">
        <pc:chgData name="Ajda Pleterski" userId="1e54cfc2-f419-4948-b650-e440ad1ff070" providerId="ADAL" clId="{801999E7-815A-4056-91DA-36D47B6852BF}" dt="2025-10-11T15:44:55.773" v="18277" actId="20577"/>
        <pc:sldMkLst>
          <pc:docMk/>
          <pc:sldMk cId="1305928918" sldId="270"/>
        </pc:sldMkLst>
        <pc:spChg chg="add mod">
          <ac:chgData name="Ajda Pleterski" userId="1e54cfc2-f419-4948-b650-e440ad1ff070" providerId="ADAL" clId="{801999E7-815A-4056-91DA-36D47B6852BF}" dt="2025-10-11T15:44:23.542" v="18266" actId="20577"/>
          <ac:spMkLst>
            <pc:docMk/>
            <pc:sldMk cId="1305928918" sldId="270"/>
            <ac:spMk id="6" creationId="{44687F29-B4DD-931A-6E03-3583F47A462A}"/>
          </ac:spMkLst>
        </pc:spChg>
      </pc:sldChg>
      <pc:sldChg chg="delSp modSp new mod modNotesTx">
        <pc:chgData name="Ajda Pleterski" userId="1e54cfc2-f419-4948-b650-e440ad1ff070" providerId="ADAL" clId="{801999E7-815A-4056-91DA-36D47B6852BF}" dt="2025-10-12T06:13:54.234" v="18508" actId="113"/>
        <pc:sldMkLst>
          <pc:docMk/>
          <pc:sldMk cId="2872514650" sldId="271"/>
        </pc:sldMkLst>
        <pc:spChg chg="mod">
          <ac:chgData name="Ajda Pleterski" userId="1e54cfc2-f419-4948-b650-e440ad1ff070" providerId="ADAL" clId="{801999E7-815A-4056-91DA-36D47B6852BF}" dt="2025-10-11T11:09:04.251" v="17490" actId="20577"/>
          <ac:spMkLst>
            <pc:docMk/>
            <pc:sldMk cId="2872514650" sldId="271"/>
            <ac:spMk id="3" creationId="{2234929E-DD19-95E6-CD24-532BB639F22C}"/>
          </ac:spMkLst>
        </pc:spChg>
      </pc:sldChg>
      <pc:sldChg chg="addSp delSp modSp new mod ord modNotesTx">
        <pc:chgData name="Ajda Pleterski" userId="1e54cfc2-f419-4948-b650-e440ad1ff070" providerId="ADAL" clId="{801999E7-815A-4056-91DA-36D47B6852BF}" dt="2025-10-11T17:23:09.477" v="18308" actId="20577"/>
        <pc:sldMkLst>
          <pc:docMk/>
          <pc:sldMk cId="2609624219" sldId="272"/>
        </pc:sldMkLst>
        <pc:spChg chg="mod">
          <ac:chgData name="Ajda Pleterski" userId="1e54cfc2-f419-4948-b650-e440ad1ff070" providerId="ADAL" clId="{801999E7-815A-4056-91DA-36D47B6852BF}" dt="2025-10-11T08:06:49.949" v="14610" actId="113"/>
          <ac:spMkLst>
            <pc:docMk/>
            <pc:sldMk cId="2609624219" sldId="272"/>
            <ac:spMk id="3" creationId="{E780A32D-7F70-CF01-8A52-A924048C8481}"/>
          </ac:spMkLst>
        </pc:spChg>
      </pc:sldChg>
      <pc:sldChg chg="addSp delSp modSp new mod modNotesTx">
        <pc:chgData name="Ajda Pleterski" userId="1e54cfc2-f419-4948-b650-e440ad1ff070" providerId="ADAL" clId="{801999E7-815A-4056-91DA-36D47B6852BF}" dt="2025-10-15T18:57:49.301" v="18952" actId="115"/>
        <pc:sldMkLst>
          <pc:docMk/>
          <pc:sldMk cId="3512729195" sldId="273"/>
        </pc:sldMkLst>
        <pc:spChg chg="add mod">
          <ac:chgData name="Ajda Pleterski" userId="1e54cfc2-f419-4948-b650-e440ad1ff070" providerId="ADAL" clId="{801999E7-815A-4056-91DA-36D47B6852BF}" dt="2025-10-11T07:24:08.405" v="14338" actId="26606"/>
          <ac:spMkLst>
            <pc:docMk/>
            <pc:sldMk cId="3512729195" sldId="273"/>
            <ac:spMk id="9" creationId="{43DDFA55-7FE1-3E66-F402-DDEF1F987C6B}"/>
          </ac:spMkLst>
        </pc:spChg>
        <pc:spChg chg="add mod">
          <ac:chgData name="Ajda Pleterski" userId="1e54cfc2-f419-4948-b650-e440ad1ff070" providerId="ADAL" clId="{801999E7-815A-4056-91DA-36D47B6852BF}" dt="2025-10-15T18:57:49.301" v="18952" actId="115"/>
          <ac:spMkLst>
            <pc:docMk/>
            <pc:sldMk cId="3512729195" sldId="273"/>
            <ac:spMk id="14" creationId="{7DB138C1-B6C8-D7C0-7C2B-B98505C17E3E}"/>
          </ac:spMkLst>
        </pc:spChg>
        <pc:picChg chg="add mod ord">
          <ac:chgData name="Ajda Pleterski" userId="1e54cfc2-f419-4948-b650-e440ad1ff070" providerId="ADAL" clId="{801999E7-815A-4056-91DA-36D47B6852BF}" dt="2025-10-11T07:26:26.101" v="14364" actId="1076"/>
          <ac:picMkLst>
            <pc:docMk/>
            <pc:sldMk cId="3512729195" sldId="273"/>
            <ac:picMk id="12" creationId="{3565C2AC-2714-75E5-AB76-457A1732FBFC}"/>
          </ac:picMkLst>
        </pc:picChg>
      </pc:sldChg>
      <pc:sldChg chg="delSp modSp add mod modNotesTx">
        <pc:chgData name="Ajda Pleterski" userId="1e54cfc2-f419-4948-b650-e440ad1ff070" providerId="ADAL" clId="{801999E7-815A-4056-91DA-36D47B6852BF}" dt="2025-10-15T18:57:11.918" v="18951" actId="1076"/>
        <pc:sldMkLst>
          <pc:docMk/>
          <pc:sldMk cId="1720111455" sldId="274"/>
        </pc:sldMkLst>
        <pc:spChg chg="mod">
          <ac:chgData name="Ajda Pleterski" userId="1e54cfc2-f419-4948-b650-e440ad1ff070" providerId="ADAL" clId="{801999E7-815A-4056-91DA-36D47B6852BF}" dt="2025-10-15T18:56:55.724" v="18950" actId="115"/>
          <ac:spMkLst>
            <pc:docMk/>
            <pc:sldMk cId="1720111455" sldId="274"/>
            <ac:spMk id="7" creationId="{A2A7EAE7-E51F-2BE3-7306-95D668F6E369}"/>
          </ac:spMkLst>
        </pc:spChg>
        <pc:spChg chg="mod">
          <ac:chgData name="Ajda Pleterski" userId="1e54cfc2-f419-4948-b650-e440ad1ff070" providerId="ADAL" clId="{801999E7-815A-4056-91DA-36D47B6852BF}" dt="2025-10-10T13:24:02.137" v="12126" actId="1076"/>
          <ac:spMkLst>
            <pc:docMk/>
            <pc:sldMk cId="1720111455" sldId="274"/>
            <ac:spMk id="8" creationId="{D21E07B4-7A66-4452-0350-760C04318019}"/>
          </ac:spMkLst>
        </pc:spChg>
        <pc:graphicFrameChg chg="mod modGraphic">
          <ac:chgData name="Ajda Pleterski" userId="1e54cfc2-f419-4948-b650-e440ad1ff070" providerId="ADAL" clId="{801999E7-815A-4056-91DA-36D47B6852BF}" dt="2025-10-15T18:57:11.918" v="18951" actId="1076"/>
          <ac:graphicFrameMkLst>
            <pc:docMk/>
            <pc:sldMk cId="1720111455" sldId="274"/>
            <ac:graphicFrameMk id="12" creationId="{508C69EF-3AF0-6FB8-3B79-864E6E5E7F43}"/>
          </ac:graphicFrameMkLst>
        </pc:graphicFrameChg>
      </pc:sldChg>
      <pc:sldChg chg="addSp delSp modSp new mod modNotesTx">
        <pc:chgData name="Ajda Pleterski" userId="1e54cfc2-f419-4948-b650-e440ad1ff070" providerId="ADAL" clId="{801999E7-815A-4056-91DA-36D47B6852BF}" dt="2025-10-13T17:20:08.543" v="18898" actId="20577"/>
        <pc:sldMkLst>
          <pc:docMk/>
          <pc:sldMk cId="3041944513" sldId="275"/>
        </pc:sldMkLst>
        <pc:spChg chg="mod">
          <ac:chgData name="Ajda Pleterski" userId="1e54cfc2-f419-4948-b650-e440ad1ff070" providerId="ADAL" clId="{801999E7-815A-4056-91DA-36D47B6852BF}" dt="2025-10-11T08:36:48.954" v="14707" actId="1076"/>
          <ac:spMkLst>
            <pc:docMk/>
            <pc:sldMk cId="3041944513" sldId="275"/>
            <ac:spMk id="3" creationId="{935DA3DD-B217-ED36-7B76-9710B57AAB03}"/>
          </ac:spMkLst>
        </pc:spChg>
        <pc:spChg chg="add mod">
          <ac:chgData name="Ajda Pleterski" userId="1e54cfc2-f419-4948-b650-e440ad1ff070" providerId="ADAL" clId="{801999E7-815A-4056-91DA-36D47B6852BF}" dt="2025-10-11T08:39:12.726" v="14907" actId="1076"/>
          <ac:spMkLst>
            <pc:docMk/>
            <pc:sldMk cId="3041944513" sldId="275"/>
            <ac:spMk id="8" creationId="{C20DDEE2-DC17-4795-B302-B4F44A44C13E}"/>
          </ac:spMkLst>
        </pc:spChg>
      </pc:sldChg>
      <pc:sldChg chg="delSp modSp new mod modNotesTx">
        <pc:chgData name="Ajda Pleterski" userId="1e54cfc2-f419-4948-b650-e440ad1ff070" providerId="ADAL" clId="{801999E7-815A-4056-91DA-36D47B6852BF}" dt="2025-10-13T17:20:57.354" v="18907" actId="20577"/>
        <pc:sldMkLst>
          <pc:docMk/>
          <pc:sldMk cId="3734828127" sldId="276"/>
        </pc:sldMkLst>
        <pc:spChg chg="mod">
          <ac:chgData name="Ajda Pleterski" userId="1e54cfc2-f419-4948-b650-e440ad1ff070" providerId="ADAL" clId="{801999E7-815A-4056-91DA-36D47B6852BF}" dt="2025-10-11T08:36:36.193" v="14705" actId="27636"/>
          <ac:spMkLst>
            <pc:docMk/>
            <pc:sldMk cId="3734828127" sldId="276"/>
            <ac:spMk id="3" creationId="{8D0942C3-53C7-269E-30D9-516931726553}"/>
          </ac:spMkLst>
        </pc:spChg>
      </pc:sldChg>
      <pc:sldChg chg="addSp delSp modSp new mod modNotesTx">
        <pc:chgData name="Ajda Pleterski" userId="1e54cfc2-f419-4948-b650-e440ad1ff070" providerId="ADAL" clId="{801999E7-815A-4056-91DA-36D47B6852BF}" dt="2025-10-15T19:20:06.294" v="19042" actId="113"/>
        <pc:sldMkLst>
          <pc:docMk/>
          <pc:sldMk cId="3612920564" sldId="277"/>
        </pc:sldMkLst>
        <pc:spChg chg="mod">
          <ac:chgData name="Ajda Pleterski" userId="1e54cfc2-f419-4948-b650-e440ad1ff070" providerId="ADAL" clId="{801999E7-815A-4056-91DA-36D47B6852BF}" dt="2025-10-12T06:26:37.590" v="18726" actId="20577"/>
          <ac:spMkLst>
            <pc:docMk/>
            <pc:sldMk cId="3612920564" sldId="277"/>
            <ac:spMk id="2" creationId="{EB265C9E-8746-2B60-FA03-9393B246CB36}"/>
          </ac:spMkLst>
        </pc:spChg>
        <pc:spChg chg="add mod">
          <ac:chgData name="Ajda Pleterski" userId="1e54cfc2-f419-4948-b650-e440ad1ff070" providerId="ADAL" clId="{801999E7-815A-4056-91DA-36D47B6852BF}" dt="2025-10-15T19:19:49.971" v="19041" actId="20577"/>
          <ac:spMkLst>
            <pc:docMk/>
            <pc:sldMk cId="3612920564" sldId="277"/>
            <ac:spMk id="4" creationId="{43D61B6F-48BA-BEFB-5360-5B094ACBA1FC}"/>
          </ac:spMkLst>
        </pc:spChg>
        <pc:spChg chg="add mod">
          <ac:chgData name="Ajda Pleterski" userId="1e54cfc2-f419-4948-b650-e440ad1ff070" providerId="ADAL" clId="{801999E7-815A-4056-91DA-36D47B6852BF}" dt="2025-10-15T19:17:54.637" v="19029" actId="1076"/>
          <ac:spMkLst>
            <pc:docMk/>
            <pc:sldMk cId="3612920564" sldId="277"/>
            <ac:spMk id="6" creationId="{39ECA0FB-5EED-E036-DB8A-FB79BDBFA26C}"/>
          </ac:spMkLst>
        </pc:spChg>
        <pc:spChg chg="add mod">
          <ac:chgData name="Ajda Pleterski" userId="1e54cfc2-f419-4948-b650-e440ad1ff070" providerId="ADAL" clId="{801999E7-815A-4056-91DA-36D47B6852BF}" dt="2025-10-15T19:17:57.939" v="19030" actId="1076"/>
          <ac:spMkLst>
            <pc:docMk/>
            <pc:sldMk cId="3612920564" sldId="277"/>
            <ac:spMk id="10" creationId="{D18FD457-ACF4-18F6-24C9-3523B4E0FB73}"/>
          </ac:spMkLst>
        </pc:spChg>
        <pc:spChg chg="add mod">
          <ac:chgData name="Ajda Pleterski" userId="1e54cfc2-f419-4948-b650-e440ad1ff070" providerId="ADAL" clId="{801999E7-815A-4056-91DA-36D47B6852BF}" dt="2025-10-12T06:26:31.863" v="18725" actId="1076"/>
          <ac:spMkLst>
            <pc:docMk/>
            <pc:sldMk cId="3612920564" sldId="277"/>
            <ac:spMk id="13" creationId="{69BB7BFD-DDEE-CCF7-805F-6AEED62ED633}"/>
          </ac:spMkLst>
        </pc:spChg>
        <pc:spChg chg="add mod">
          <ac:chgData name="Ajda Pleterski" userId="1e54cfc2-f419-4948-b650-e440ad1ff070" providerId="ADAL" clId="{801999E7-815A-4056-91DA-36D47B6852BF}" dt="2025-10-15T19:18:05.688" v="19031" actId="1076"/>
          <ac:spMkLst>
            <pc:docMk/>
            <pc:sldMk cId="3612920564" sldId="277"/>
            <ac:spMk id="14" creationId="{9AD8B648-3963-CA4C-E912-3FE5150F2797}"/>
          </ac:spMkLst>
        </pc:spChg>
      </pc:sldChg>
      <pc:sldChg chg="addSp delSp modSp new mod modNotesTx">
        <pc:chgData name="Ajda Pleterski" userId="1e54cfc2-f419-4948-b650-e440ad1ff070" providerId="ADAL" clId="{801999E7-815A-4056-91DA-36D47B6852BF}" dt="2025-10-15T19:23:01.869" v="19053" actId="115"/>
        <pc:sldMkLst>
          <pc:docMk/>
          <pc:sldMk cId="3981496898" sldId="278"/>
        </pc:sldMkLst>
        <pc:picChg chg="add mod">
          <ac:chgData name="Ajda Pleterski" userId="1e54cfc2-f419-4948-b650-e440ad1ff070" providerId="ADAL" clId="{801999E7-815A-4056-91DA-36D47B6852BF}" dt="2025-10-11T09:02:06.282" v="15635" actId="1440"/>
          <ac:picMkLst>
            <pc:docMk/>
            <pc:sldMk cId="3981496898" sldId="278"/>
            <ac:picMk id="8" creationId="{9ECBD423-276C-9B00-0C78-CF7E7306CD9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A252D1-6C40-874D-63A4-E888A9A8AF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996F9-82DE-3912-83EC-09E48B61BA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3C0A3-D542-5146-BC70-071A70217FE4}" type="datetimeFigureOut">
              <a:t>20.10.2025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AD4E3B-206E-59B0-72BA-10F88BE89F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6B5FF-D3B2-F396-5FCA-E3F6D61862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36F1C-F9B2-7D40-9ED1-BF606416766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9219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AE29F-84E6-074F-B193-B68D60F7B8CC}" type="datetimeFigureOut">
              <a:t>20.10.2025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46908-F7BD-F144-A161-1EDC4566F17B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2131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6908-F7BD-F144-A161-1EDC4566F17B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4776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="1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6908-F7BD-F144-A161-1EDC4566F17B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4184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6908-F7BD-F144-A161-1EDC4566F17B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9220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6908-F7BD-F144-A161-1EDC4566F17B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8318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6908-F7BD-F144-A161-1EDC4566F17B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9905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6908-F7BD-F144-A161-1EDC4566F17B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4360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6908-F7BD-F144-A161-1EDC4566F17B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6700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6908-F7BD-F144-A161-1EDC4566F17B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793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6908-F7BD-F144-A161-1EDC4566F17B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2390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l-SI" b="1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6908-F7BD-F144-A161-1EDC4566F17B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3235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6908-F7BD-F144-A161-1EDC4566F17B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978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6908-F7BD-F144-A161-1EDC4566F17B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5462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6908-F7BD-F144-A161-1EDC4566F17B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9329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6908-F7BD-F144-A161-1EDC4566F17B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5985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E15D7-DCD2-D537-247B-F01C29D11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49F11FE8-B94E-584D-77C4-262C8A21F9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566468EB-CD6F-30C6-FADB-D2EDDEF383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="1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EE8300C-47AE-F6A1-E2C7-00770895D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6908-F7BD-F144-A161-1EDC4566F17B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2738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6908-F7BD-F144-A161-1EDC4566F17B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328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6908-F7BD-F144-A161-1EDC4566F17B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0813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6908-F7BD-F144-A161-1EDC4566F17B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2080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295E4-F69C-C9D0-5AD6-5BB7546E1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AD67034C-64A3-2478-D5E5-748E74EB57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45A9B821-81D2-30D8-03E6-C1620BD4E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="0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32559CF-2D85-E8C3-CF26-2758712F6A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46908-F7BD-F144-A161-1EDC4566F17B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396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ovina 202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8EDDC3-970A-0340-AD36-C41222A1A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65753" y="329432"/>
            <a:ext cx="2790646" cy="550687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0BB26B-CDAD-D881-614D-FD8EFA235D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852" y="369975"/>
            <a:ext cx="7857308" cy="582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4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732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701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17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ovina 2024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A1A665-2496-2419-ED55-ACB0A3949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926" y="446697"/>
            <a:ext cx="4770163" cy="5642051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1399" y="5535140"/>
            <a:ext cx="4875672" cy="263200"/>
          </a:xfrm>
        </p:spPr>
        <p:txBody>
          <a:bodyPr lIns="18000" tIns="0" rIns="0" bIns="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Kraj</a:t>
            </a:r>
            <a:r>
              <a:rPr lang="en-US" dirty="0"/>
              <a:t> in datum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894009" y="5872943"/>
            <a:ext cx="4873062" cy="258009"/>
          </a:xfrm>
        </p:spPr>
        <p:txBody>
          <a:bodyPr lIns="18000" tIns="0" rIns="0" bIns="0" anchor="b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Pripravil</a:t>
            </a:r>
            <a:r>
              <a:rPr lang="en-US" dirty="0"/>
              <a:t>: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64508" y="6234475"/>
            <a:ext cx="3202563" cy="25800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www.surovina.si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894010" y="6234475"/>
            <a:ext cx="2199220" cy="25800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©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Surovina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d.o.o.,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8EDDC3-970A-0340-AD36-C41222A1A3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5753" y="329432"/>
            <a:ext cx="2790646" cy="550687"/>
          </a:xfrm>
          <a:prstGeom prst="rect">
            <a:avLst/>
          </a:prstGeom>
          <a:effectLst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D5DEB48-62EA-872A-1159-DAA57BD0C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9506" y="2863804"/>
            <a:ext cx="4875671" cy="2533796"/>
          </a:xfr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>
              <a:lnSpc>
                <a:spcPts val="5560"/>
              </a:lnSpc>
            </a:pPr>
            <a:r>
              <a:rPr lang="en-US" sz="5200" dirty="0"/>
              <a:t>Naslov predavanja naslov naslov</a:t>
            </a:r>
          </a:p>
        </p:txBody>
      </p:sp>
    </p:spTree>
    <p:extLst>
      <p:ext uri="{BB962C8B-B14F-4D97-AF65-F5344CB8AC3E}">
        <p14:creationId xmlns:p14="http://schemas.microsoft.com/office/powerpoint/2010/main" val="932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2000082"/>
            <a:ext cx="8520435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4332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39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031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09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050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050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04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001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001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389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553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17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054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5DA443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357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780A32D-7F70-CF01-8A52-A924048C8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2" y="748211"/>
            <a:ext cx="8543109" cy="52998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Obravnava 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omejitve svobode ustanavljanja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sl-SI" sz="2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svobode opravljanja storitev 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 v zvezi z njimi vprašanje obstoja diskriminacije,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obstoj nujnih razlogov v splošnem interesu 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sl-S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cilj varstva okolja in varovanja javnega zdravja)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Pogoj sorazmernosti: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Primernost omejitev za zagotavljanje uresničitve zastavljenih ciljev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Nujnost in sorazmernost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spoštovanje 16 in 17 člena Listine 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 </a:t>
            </a:r>
            <a:r>
              <a:rPr lang="sl-SI" sz="2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načel pravne varnosti 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sl-SI" sz="2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varstva legitimnih pričakovanj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9624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3565C2AC-2714-75E5-AB76-457A1732F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308" y="3718368"/>
            <a:ext cx="3708722" cy="2100072"/>
          </a:xfrm>
          <a:prstGeom prst="rect">
            <a:avLst/>
          </a:prstGeom>
          <a:noFill/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43DDFA55-7FE1-3E66-F402-DDEF1F98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kern="1200">
                <a:latin typeface="+mn-lt"/>
                <a:ea typeface="+mj-ea"/>
                <a:cs typeface="Arial" panose="020B0604020202020204" pitchFamily="34" charset="0"/>
              </a:rPr>
              <a:t>Bistveni odgovori in napotki Sodišča Evropske unije: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7DB138C1-B6C8-D7C0-7C2B-B98505C17E3E}"/>
              </a:ext>
            </a:extLst>
          </p:cNvPr>
          <p:cNvSpPr txBox="1"/>
          <p:nvPr/>
        </p:nvSpPr>
        <p:spPr>
          <a:xfrm>
            <a:off x="260430" y="1789319"/>
            <a:ext cx="8229600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sl-SI" sz="24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Presojana ureditev </a:t>
            </a:r>
            <a:r>
              <a:rPr lang="sl-SI" sz="24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pomeni poseg v temeljne svoboščine notranjega trga EU</a:t>
            </a:r>
            <a:r>
              <a:rPr lang="sl-SI" sz="24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tj. </a:t>
            </a:r>
            <a:r>
              <a:rPr lang="sl-SI" sz="2400" u="sng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pravice do ustanavljanja </a:t>
            </a:r>
            <a:r>
              <a:rPr lang="sl-SI" sz="24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(člen 49 ter izpolnjevanje pogojev iz člena 15(3) Direktive o storitvah) </a:t>
            </a:r>
            <a:r>
              <a:rPr lang="sl-SI" sz="2400" u="sng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 svobodo opravljanja storitev </a:t>
            </a:r>
            <a:r>
              <a:rPr lang="sl-SI" sz="24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(člen 56 PDEU) </a:t>
            </a:r>
            <a:r>
              <a:rPr lang="sl-SI" sz="2400" u="sng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kot tudi poseg v svobodo gospodarske pobude </a:t>
            </a:r>
            <a:r>
              <a:rPr lang="sl-SI" sz="24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(člen 16 Listine) in </a:t>
            </a:r>
            <a:r>
              <a:rPr lang="sl-SI" sz="2400" u="sng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v lastninsko pravico</a:t>
            </a:r>
            <a:r>
              <a:rPr lang="sl-SI" sz="24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(člena 16 in 17 Listine EU o temeljnih pravica</a:t>
            </a: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h).</a:t>
            </a:r>
            <a:endParaRPr lang="sl-SI" sz="2400" noProof="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29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234929E-DD19-95E6-CD24-532BB639F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628" y="738051"/>
            <a:ext cx="8451669" cy="611994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l-SI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Ureditev instituta PRO v ZVO-2 je sama po sebi </a:t>
            </a:r>
            <a:r>
              <a:rPr lang="sl-SI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lahko skladna </a:t>
            </a:r>
            <a:r>
              <a:rPr lang="sl-SI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 pravom Evropske unije, </a:t>
            </a:r>
            <a:r>
              <a:rPr lang="sl-SI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če bo Ustavno sodišče presodilo</a:t>
            </a:r>
            <a:r>
              <a:rPr lang="sl-SI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sl-SI" sz="24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je poseg v pravice in temeljne svoboščine EU pobudnikov 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sorazmeren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glede na zasledovana cilja 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varstva okolja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varovanja javnega zdravja; </a:t>
            </a:r>
          </a:p>
          <a:p>
            <a:pPr marL="914400" lvl="1" indent="-457200" algn="just">
              <a:buFont typeface="+mj-lt"/>
              <a:buAutoNum type="arabicPeriod"/>
            </a:pPr>
            <a:endParaRPr lang="sl-SI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algn="just">
              <a:buNone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ali je zakonodajalec z uzakonitvijo nove ureditve instituta PRO – monopolnega modela – vzpostavil tudi ustrezen 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regulativni okvir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ki zagotavlja, da bo lahko monopolist dejansko 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dosledno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sistematično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uresničeval 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cilje varstva okolja in varovanja javnega zdravja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in določil 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strog nadzor javnih organov nad njegovim ravnanjem;</a:t>
            </a:r>
          </a:p>
          <a:p>
            <a:pPr lvl="2" algn="just">
              <a:buFont typeface="Arial" panose="020B0604020202020204" pitchFamily="34" charset="0"/>
              <a:buChar char="•"/>
            </a:pPr>
            <a:endParaRPr lang="sl-SI" sz="2600" b="1" dirty="0"/>
          </a:p>
          <a:p>
            <a:pPr lvl="2" algn="just">
              <a:buFont typeface="Arial" panose="020B0604020202020204" pitchFamily="34" charset="0"/>
              <a:buChar char="•"/>
            </a:pP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2872514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C786C-2160-344A-E545-1C4E624FF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476703"/>
            <a:ext cx="8112034" cy="5662840"/>
          </a:xfrm>
        </p:spPr>
        <p:txBody>
          <a:bodyPr/>
          <a:lstStyle/>
          <a:p>
            <a:pPr algn="just"/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ali je zakonodajalec v ZVO-2 obstoječim skupnim organizacijam in drugim subjektom na področju proizvodnje in predelave odpadkov zagotovil ustrezno </a:t>
            </a:r>
            <a:r>
              <a:rPr lang="sl-S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prehodno obdobje 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sl-S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primerno nadomestilo 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 prilagoditev na </a:t>
            </a:r>
            <a:r>
              <a:rPr lang="sl-S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novo ureditev 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zaradi </a:t>
            </a:r>
            <a:r>
              <a:rPr lang="sl-SI" sz="2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 lege</a:t>
            </a:r>
            <a:r>
              <a:rPr lang="sl-S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prenehanja veljavnosti okoljevarstvenih dovoljenj 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posledično nezmožnosti nadaljnjega opravljanja dejavnosti upravljanja shem za skupno izpolnjevanje obveznosti iz PRO. </a:t>
            </a:r>
          </a:p>
          <a:p>
            <a:endParaRPr lang="sl-SI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l-SI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Poudarek SEU: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RS mora Ustavnemu sodišču zagotoviti potrebne podatke za presojo skladnosti ureditve instituta PRO v ZVO-2 z zahtevami, ki izhajajo iz 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načela sorazmernosti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8281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634E583-145D-49E6-9A56-5926DAA06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sl-SI" sz="3600" dirty="0"/>
              <a:t>Test sorazmernosti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2F5D4-C97E-3BF3-C342-ECB3F34A1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0508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Primernost </a:t>
            </a: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(sposobnost za dosego cilja)</a:t>
            </a:r>
          </a:p>
          <a:p>
            <a:pPr marL="514350" indent="-514350">
              <a:buAutoNum type="arabicPeriod"/>
            </a:pP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Potrebnost/nujnost</a:t>
            </a: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(najmanjši možni poseg)</a:t>
            </a:r>
          </a:p>
          <a:p>
            <a:pPr marL="514350" indent="-514350">
              <a:buAutoNum type="arabicPeriod"/>
            </a:pP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Sorazmernost</a:t>
            </a: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 ožjem smislu (tehtanje koristi in škode)</a:t>
            </a:r>
            <a:b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sl-S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Slika 8" descr="Slika, ki vsebuje besede naprava, tehtnica&#10;&#10;Vsebina, ustvarjena z UI, morda ni pravilna.">
            <a:extLst>
              <a:ext uri="{FF2B5EF4-FFF2-40B4-BE49-F238E27FC236}">
                <a16:creationId xmlns:a16="http://schemas.microsoft.com/office/drawing/2014/main" id="{1D133B94-A538-2616-E839-BA609FB0F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4502" b="3"/>
          <a:stretch>
            <a:fillRect/>
          </a:stretch>
        </p:blipFill>
        <p:spPr>
          <a:xfrm>
            <a:off x="4648200" y="1600201"/>
            <a:ext cx="4038600" cy="4405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5067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BD4DF-7552-BA50-C2BE-796A6C7F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828" y="274638"/>
            <a:ext cx="5016137" cy="770391"/>
          </a:xfrm>
        </p:spPr>
        <p:txBody>
          <a:bodyPr>
            <a:normAutofit fontScale="90000"/>
          </a:bodyPr>
          <a:lstStyle/>
          <a:p>
            <a:r>
              <a:rPr lang="sl-SI" sz="3600" dirty="0"/>
              <a:t>Pomen sorazmernosti glede</a:t>
            </a:r>
            <a:r>
              <a:rPr lang="sl-SI" sz="2600" dirty="0"/>
              <a:t>: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5BE93D3-D58D-28B8-6B59-A6980B1E4B89}"/>
              </a:ext>
            </a:extLst>
          </p:cNvPr>
          <p:cNvSpPr txBox="1"/>
          <p:nvPr/>
        </p:nvSpPr>
        <p:spPr>
          <a:xfrm>
            <a:off x="992777" y="1372097"/>
            <a:ext cx="758952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Ureditve </a:t>
            </a:r>
            <a:r>
              <a:rPr lang="sl-S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vzpostavitve monopolne 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skupne organizacije kot glede 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nepridobitnosti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opravljanja te dejavnosti, 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obveznosti sklenitve pogodbe 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skupno organizacijo za izpolnjevanje 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pogodbenikovih obveznosti 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 PRO in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omejitve družabništva 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skupni organizaciji in drugih subjektih.  </a:t>
            </a:r>
          </a:p>
          <a:p>
            <a:pPr marL="342900" indent="-342900">
              <a:buFont typeface="+mj-lt"/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18110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35DA3DD-B217-ED36-7B76-9710B57AA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57" y="1700792"/>
            <a:ext cx="8480489" cy="6109084"/>
          </a:xfrm>
        </p:spPr>
        <p:txBody>
          <a:bodyPr>
            <a:normAutofit/>
          </a:bodyPr>
          <a:lstStyle/>
          <a:p>
            <a:pPr algn="just"/>
            <a:r>
              <a:rPr lang="sl-SI" sz="2600" dirty="0"/>
              <a:t>Ali je mogoče z izpodbijano ureditvijo doseči </a:t>
            </a:r>
            <a:r>
              <a:rPr lang="sl-SI" sz="2600" b="1" dirty="0"/>
              <a:t>cilja varstva okolja in varovanja javnega zdravja </a:t>
            </a:r>
            <a:r>
              <a:rPr lang="sl-SI" sz="2600" dirty="0"/>
              <a:t>in ali izpodbijana ureditev navedena cilja uresničuje dosledno in sistematično?</a:t>
            </a:r>
          </a:p>
          <a:p>
            <a:pPr lvl="0" algn="just"/>
            <a:r>
              <a:rPr lang="sl-SI" sz="2600" dirty="0"/>
              <a:t>Ali je RS s sprejetjem izpodbijane ureditve resnično želela doseči zasledovanja cilja? </a:t>
            </a:r>
          </a:p>
          <a:p>
            <a:pPr lvl="0" algn="just"/>
            <a:r>
              <a:rPr lang="sl-SI" sz="2600" dirty="0"/>
              <a:t>Ali izpodbijana ureditev določa </a:t>
            </a:r>
            <a:r>
              <a:rPr lang="sl-SI" sz="2600" b="1" dirty="0"/>
              <a:t>jamstva, potrebna za zagotavljanje učinkovitega ravnanja z odpadki</a:t>
            </a:r>
            <a:r>
              <a:rPr lang="sl-SI" sz="2600" dirty="0"/>
              <a:t>?</a:t>
            </a:r>
          </a:p>
          <a:p>
            <a:pPr algn="just"/>
            <a:r>
              <a:rPr lang="sl-SI" sz="2600" dirty="0"/>
              <a:t>ali so </a:t>
            </a:r>
            <a:r>
              <a:rPr lang="sl-SI" sz="2600" b="1" dirty="0"/>
              <a:t>monopolizacija trga </a:t>
            </a:r>
            <a:r>
              <a:rPr lang="sl-SI" sz="2600" dirty="0"/>
              <a:t>in</a:t>
            </a:r>
            <a:r>
              <a:rPr lang="sl-SI" sz="2600" b="1" dirty="0"/>
              <a:t> povezani ukrepi nujni</a:t>
            </a:r>
            <a:r>
              <a:rPr lang="sl-SI" sz="2600" dirty="0"/>
              <a:t>?</a:t>
            </a:r>
          </a:p>
          <a:p>
            <a:endParaRPr lang="sl-SI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20DDEE2-DC17-4795-B302-B4F44A44C13E}"/>
              </a:ext>
            </a:extLst>
          </p:cNvPr>
          <p:cNvSpPr txBox="1"/>
          <p:nvPr/>
        </p:nvSpPr>
        <p:spPr>
          <a:xfrm>
            <a:off x="472190" y="396681"/>
            <a:ext cx="86718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3200" b="1" dirty="0">
                <a:solidFill>
                  <a:srgbClr val="5DA443"/>
                </a:solidFill>
                <a:latin typeface="Calibri"/>
                <a:ea typeface="+mj-ea"/>
                <a:cs typeface="Arial" panose="020B0604020202020204" pitchFamily="34" charset="0"/>
              </a:rPr>
              <a:t>Pravna vprašanja, ki jih izpostavi SEU v zvezi z načelom sorazmernosti: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3041944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D0942C3-53C7-269E-30D9-516931726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853" y="276726"/>
            <a:ext cx="8519344" cy="6109084"/>
          </a:xfrm>
        </p:spPr>
        <p:txBody>
          <a:bodyPr>
            <a:normAutofit/>
          </a:bodyPr>
          <a:lstStyle/>
          <a:p>
            <a:r>
              <a:rPr lang="sl-SI" sz="2400" dirty="0"/>
              <a:t>Ali je RS z izpodbijano ureditvijo vzpostavila ustrezno ravnovesje – sorazmernost – med </a:t>
            </a:r>
            <a:r>
              <a:rPr lang="sl-SI" sz="2400" b="1" dirty="0"/>
              <a:t>javnim in zasebnim interesom</a:t>
            </a:r>
            <a:r>
              <a:rPr lang="sl-SI" sz="2400" dirty="0"/>
              <a:t> glede na pomen zasledovanih ciljev na eni strani in </a:t>
            </a:r>
            <a:r>
              <a:rPr lang="sl-SI" sz="2400" b="1" dirty="0"/>
              <a:t>intenzivnostjo posega </a:t>
            </a:r>
            <a:r>
              <a:rPr lang="sl-SI" sz="2400" dirty="0"/>
              <a:t>v pravice in svoboščine EU pobudnikov na drugi strani </a:t>
            </a:r>
          </a:p>
          <a:p>
            <a:pPr lvl="0"/>
            <a:r>
              <a:rPr lang="sl-SI" sz="2400" dirty="0"/>
              <a:t>Ali predstavlja izpodbijana ureditev – glede na prehodno ureditev oziroma odsotnost le-te – </a:t>
            </a:r>
            <a:r>
              <a:rPr lang="sl-SI" sz="2400" b="1" dirty="0"/>
              <a:t>preveliko breme </a:t>
            </a:r>
            <a:r>
              <a:rPr lang="sl-SI" sz="2400" dirty="0"/>
              <a:t>za pobudnike in druge, upoštevaje: </a:t>
            </a:r>
          </a:p>
          <a:p>
            <a:pPr lvl="1"/>
            <a:r>
              <a:rPr lang="sl-SI" b="1" dirty="0"/>
              <a:t>predvidljivost </a:t>
            </a:r>
            <a:r>
              <a:rPr lang="sl-SI" dirty="0"/>
              <a:t>izpodbijane ureditve za preudarnega gospodarskega subjekta; </a:t>
            </a:r>
          </a:p>
          <a:p>
            <a:pPr lvl="1"/>
            <a:r>
              <a:rPr lang="sl-SI" b="1" dirty="0"/>
              <a:t>obstoječe investicije </a:t>
            </a:r>
            <a:r>
              <a:rPr lang="sl-SI" dirty="0"/>
              <a:t>pobudnikov in njihovo zmožnost, da si te investicije </a:t>
            </a:r>
            <a:r>
              <a:rPr lang="sl-SI" b="1" dirty="0"/>
              <a:t>povrnejo </a:t>
            </a:r>
            <a:r>
              <a:rPr lang="sl-SI" dirty="0"/>
              <a:t>(razvrednotenje pravnega in ekonomskega položaja); in</a:t>
            </a:r>
          </a:p>
          <a:p>
            <a:pPr lvl="1"/>
            <a:r>
              <a:rPr lang="sl-SI" b="1" dirty="0"/>
              <a:t>odsotnost kakršnegakoli prehodnega obdobja </a:t>
            </a:r>
            <a:r>
              <a:rPr lang="sl-SI" dirty="0"/>
              <a:t>oziroma </a:t>
            </a:r>
            <a:r>
              <a:rPr lang="sl-SI" b="1" dirty="0"/>
              <a:t>nadomestila </a:t>
            </a:r>
            <a:r>
              <a:rPr lang="sl-SI" dirty="0"/>
              <a:t>za </a:t>
            </a:r>
            <a:r>
              <a:rPr lang="sl-SI" i="1" dirty="0"/>
              <a:t>ex lege</a:t>
            </a:r>
            <a:r>
              <a:rPr lang="sl-SI" dirty="0"/>
              <a:t> prenehanje veljavnosti OVD in posledično nezmožnost nadaljnjega opravljanja dejavnosti.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34828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265C9E-8746-2B60-FA03-9393B246C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10019"/>
            <a:ext cx="9237064" cy="2922013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sl-SI" sz="4000" dirty="0"/>
              <a:t>Trditveno breme       Republika Slovenija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18FD457-ACF4-18F6-24C9-3523B4E0FB73}"/>
              </a:ext>
            </a:extLst>
          </p:cNvPr>
          <p:cNvSpPr txBox="1"/>
          <p:nvPr/>
        </p:nvSpPr>
        <p:spPr>
          <a:xfrm>
            <a:off x="0" y="4401458"/>
            <a:ext cx="9623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kumimoji="0" lang="sl-SI" sz="4000" b="1" i="0" u="none" strike="noStrike" kern="1200" cap="none" spc="0" normalizeH="0" baseline="0" noProof="0" dirty="0">
                <a:ln>
                  <a:noFill/>
                </a:ln>
                <a:solidFill>
                  <a:srgbClr val="5DA443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Dokazno breme      Republika Slovenija</a:t>
            </a:r>
            <a:endParaRPr lang="sl-SI" dirty="0"/>
          </a:p>
        </p:txBody>
      </p:sp>
      <p:sp>
        <p:nvSpPr>
          <p:cNvPr id="13" name="Puščica: desno 12">
            <a:extLst>
              <a:ext uri="{FF2B5EF4-FFF2-40B4-BE49-F238E27FC236}">
                <a16:creationId xmlns:a16="http://schemas.microsoft.com/office/drawing/2014/main" id="{69BB7BFD-DDEE-CCF7-805F-6AEED62ED633}"/>
              </a:ext>
            </a:extLst>
          </p:cNvPr>
          <p:cNvSpPr/>
          <p:nvPr/>
        </p:nvSpPr>
        <p:spPr>
          <a:xfrm>
            <a:off x="4358640" y="716168"/>
            <a:ext cx="426720" cy="469638"/>
          </a:xfrm>
          <a:prstGeom prst="rightArrow">
            <a:avLst/>
          </a:prstGeom>
          <a:solidFill>
            <a:srgbClr val="5DA443"/>
          </a:solidFill>
          <a:ln>
            <a:solidFill>
              <a:srgbClr val="5DA4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uščica: desno 13">
            <a:extLst>
              <a:ext uri="{FF2B5EF4-FFF2-40B4-BE49-F238E27FC236}">
                <a16:creationId xmlns:a16="http://schemas.microsoft.com/office/drawing/2014/main" id="{9AD8B648-3963-CA4C-E912-3FE5150F2797}"/>
              </a:ext>
            </a:extLst>
          </p:cNvPr>
          <p:cNvSpPr/>
          <p:nvPr/>
        </p:nvSpPr>
        <p:spPr>
          <a:xfrm>
            <a:off x="4191812" y="4522682"/>
            <a:ext cx="426720" cy="469638"/>
          </a:xfrm>
          <a:prstGeom prst="rightArrow">
            <a:avLst/>
          </a:prstGeom>
          <a:solidFill>
            <a:srgbClr val="5DA443"/>
          </a:solidFill>
          <a:ln>
            <a:solidFill>
              <a:srgbClr val="5DA4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3D61B6F-48BA-BEFB-5360-5B094ACBA1FC}"/>
              </a:ext>
            </a:extLst>
          </p:cNvPr>
          <p:cNvSpPr txBox="1"/>
          <p:nvPr/>
        </p:nvSpPr>
        <p:spPr>
          <a:xfrm>
            <a:off x="458539" y="1334501"/>
            <a:ext cx="865364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Država poseg v pravice in svoboščine </a:t>
            </a:r>
            <a:r>
              <a:rPr lang="sl-SI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 pobudnikov v bistvenem utemeljuje z: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doseganjem </a:t>
            </a:r>
            <a:r>
              <a:rPr lang="sl-SI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večje učinkovitosti sistema PRO in njegove ekonomičnosti </a:t>
            </a:r>
            <a:r>
              <a:rPr lang="sl-SI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 </a:t>
            </a:r>
            <a:r>
              <a:rPr lang="sl-SI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poenostavitve</a:t>
            </a:r>
            <a:r>
              <a:rPr lang="sl-SI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proizvajalce,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odsotnostjo potrebe po ustanovitvi koordinacijskega </a:t>
            </a:r>
            <a:r>
              <a:rPr lang="sl-SI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telesa,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večjo kvaliteto </a:t>
            </a:r>
            <a:r>
              <a:rPr lang="sl-SI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ravnanja z odpadki in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zagotavljanjem transparentnosti in višje stopnje nadzora </a:t>
            </a:r>
            <a:r>
              <a:rPr lang="sl-SI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 skupnim izpolnjevanjem obveznosti iz PRO</a:t>
            </a:r>
          </a:p>
          <a:p>
            <a:r>
              <a:rPr lang="sl-SI" sz="2000" b="1" u="sng" dirty="0"/>
              <a:t>Sklicevanje RS na cilj (ekonomske) učinkovitosti sistema PRO, ki upoštevajoč sodno prakso SEU ni pravno upošteven.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l-SI" sz="2000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9ECA0FB-5EED-E036-DB8A-FB79BDBFA26C}"/>
              </a:ext>
            </a:extLst>
          </p:cNvPr>
          <p:cNvSpPr txBox="1"/>
          <p:nvPr/>
        </p:nvSpPr>
        <p:spPr>
          <a:xfrm>
            <a:off x="695207" y="5123115"/>
            <a:ext cx="8448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Brez dokazov glede utemeljenosti izpodbijane ureditve z vidika zasledovanja ciljev varstva okolja in varovanja zdravja ljudi.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12920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9ECBD423-276C-9B00-0C78-CF7E7306C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8" y="975300"/>
            <a:ext cx="6963747" cy="4420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149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1399" y="5690593"/>
            <a:ext cx="4875672" cy="263200"/>
          </a:xfrm>
        </p:spPr>
        <p:txBody>
          <a:bodyPr/>
          <a:lstStyle/>
          <a:p>
            <a:r>
              <a:rPr lang="sl-SI" dirty="0"/>
              <a:t>Rimske terme, 16.10.2025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894009" y="6025800"/>
            <a:ext cx="4873062" cy="258009"/>
          </a:xfrm>
        </p:spPr>
        <p:txBody>
          <a:bodyPr/>
          <a:lstStyle/>
          <a:p>
            <a:r>
              <a:rPr lang="sl-SI" dirty="0"/>
              <a:t>Ajda Pleterski, Surovina d.o.o.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A0E40E-C950-82F1-84D0-B129E2D9F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1399" y="3771165"/>
            <a:ext cx="5487218" cy="2533796"/>
          </a:xfrm>
        </p:spPr>
        <p:txBody>
          <a:bodyPr>
            <a:normAutofit fontScale="90000"/>
          </a:bodyPr>
          <a:lstStyle/>
          <a:p>
            <a:r>
              <a:rPr lang="sl-SI" dirty="0"/>
              <a:t>Sodba sodišča EU v postopku pobude ustavnosti določb ZVO-2</a:t>
            </a:r>
            <a:br>
              <a:rPr lang="sl-SI" dirty="0"/>
            </a:br>
            <a:endParaRPr lang="sl-SI" sz="5200" dirty="0"/>
          </a:p>
        </p:txBody>
      </p:sp>
    </p:spTree>
    <p:extLst>
      <p:ext uri="{BB962C8B-B14F-4D97-AF65-F5344CB8AC3E}">
        <p14:creationId xmlns:p14="http://schemas.microsoft.com/office/powerpoint/2010/main" val="2102106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AC414A-34D9-EE55-CD2C-80110F5E41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01" r="66227"/>
          <a:stretch/>
        </p:blipFill>
        <p:spPr>
          <a:xfrm>
            <a:off x="-7620" y="-7619"/>
            <a:ext cx="3527134" cy="6876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512AB2-B08F-4F64-FEF4-2939882ACE86}"/>
              </a:ext>
            </a:extLst>
          </p:cNvPr>
          <p:cNvSpPr txBox="1">
            <a:spLocks/>
          </p:cNvSpPr>
          <p:nvPr/>
        </p:nvSpPr>
        <p:spPr>
          <a:xfrm>
            <a:off x="3891400" y="3029447"/>
            <a:ext cx="4875672" cy="148654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1" kern="1200">
                <a:solidFill>
                  <a:srgbClr val="5DA443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9600" dirty="0" err="1"/>
              <a:t>Hvala!</a:t>
            </a:r>
            <a:endParaRPr lang="en-US" sz="9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78CE12-D672-A76F-DD47-14D81B8CB1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5753" y="329432"/>
            <a:ext cx="2790646" cy="550687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26A700-4D8C-C72E-4329-AF723BCDA532}"/>
              </a:ext>
            </a:extLst>
          </p:cNvPr>
          <p:cNvSpPr txBox="1"/>
          <p:nvPr/>
        </p:nvSpPr>
        <p:spPr>
          <a:xfrm>
            <a:off x="5564508" y="6234475"/>
            <a:ext cx="3202563" cy="25800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www.surovina.si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1B6EC-2C20-3CB9-B363-615F258A4A73}"/>
              </a:ext>
            </a:extLst>
          </p:cNvPr>
          <p:cNvSpPr txBox="1"/>
          <p:nvPr/>
        </p:nvSpPr>
        <p:spPr>
          <a:xfrm>
            <a:off x="3894010" y="6234475"/>
            <a:ext cx="2199220" cy="25800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©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Surovina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d.o.o., 2024</a:t>
            </a:r>
          </a:p>
        </p:txBody>
      </p:sp>
    </p:spTree>
    <p:extLst>
      <p:ext uri="{BB962C8B-B14F-4D97-AF65-F5344CB8AC3E}">
        <p14:creationId xmlns:p14="http://schemas.microsoft.com/office/powerpoint/2010/main" val="194027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slov 6">
            <a:extLst>
              <a:ext uri="{FF2B5EF4-FFF2-40B4-BE49-F238E27FC236}">
                <a16:creationId xmlns:a16="http://schemas.microsoft.com/office/drawing/2014/main" id="{8EF5A0FF-754B-A4BA-D5B3-64F51B948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55217"/>
            <a:ext cx="8958943" cy="4902040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Pobuda za presojo ustavnosti pred Ustavnim sodiščem  št. U.I.104/22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Sklep št. U-I104/22-50 z dne 13.4.2023 – vprašanja za predhodno odločanje SEU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l-SI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Sodba sodišča Evropske Unije št. C-254/23 z dne 10. julij 2025 – </a:t>
            </a:r>
            <a:r>
              <a:rPr lang="sl-SI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odločanje o skladnosti nekaterih vidikov nove ureditve instituta proizvajalčeve razširjene odgovornosti (PRO) v ZVO-2 z: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8. in 8a členom Direktive 2008/98/ES o odpadkih, kakor je bila spremenjena z Direktivo (EU) 2018/851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15. členom Direktive 2006/123/ES o storitvah na notranjem trgu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14, 49, 56 in 109. členom Pogodbe o delovanju Evropske unije (PDEU)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Protokolom (št.26) o storitvah splošnega pomena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sl-SI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16. in 17. členom Listine Evropske unije o temeljnih pravicah in načeloma pravne varnosti in varstva legitimnih pričakovanj. 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sl-SI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28DAB-994F-5BB3-85AA-737A15FB31C7}"/>
              </a:ext>
            </a:extLst>
          </p:cNvPr>
          <p:cNvSpPr txBox="1">
            <a:spLocks/>
          </p:cNvSpPr>
          <p:nvPr/>
        </p:nvSpPr>
        <p:spPr>
          <a:xfrm>
            <a:off x="-81420" y="312217"/>
            <a:ext cx="92254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5DA443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l-SI" sz="2800" dirty="0"/>
              <a:t>Sodba sodišča Evropske Unije št. C-254/23 </a:t>
            </a:r>
          </a:p>
          <a:p>
            <a:r>
              <a:rPr lang="sl-SI" sz="2800" dirty="0"/>
              <a:t>z dne 10. </a:t>
            </a:r>
            <a:r>
              <a:rPr lang="sl-SI" sz="2400" dirty="0"/>
              <a:t>julij</a:t>
            </a:r>
            <a:r>
              <a:rPr lang="sl-SI" sz="2800" dirty="0"/>
              <a:t> 2025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956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A786490-6C3E-1FB1-F6EC-C56FDA938FA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82441">
            <a:off x="5332019" y="565270"/>
            <a:ext cx="3096495" cy="4553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076E857-62F6-DDDB-B44E-9AF67F18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l-SI" sz="3700" dirty="0"/>
              <a:t>Sklep US U-I-104/22-50 z dne 13.4.2023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49472F-5882-22B9-901D-730E31B24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448429"/>
            <a:ext cx="8373292" cy="4826725"/>
          </a:xfrm>
        </p:spPr>
        <p:txBody>
          <a:bodyPr/>
          <a:lstStyle/>
          <a:p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vprašanj Evropskemu sodišču</a:t>
            </a:r>
          </a:p>
          <a:p>
            <a:pPr marL="0" indent="0">
              <a:buNone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kumimoji="0" lang="sl-SI" b="1" i="0" u="sng" strike="noStrike" kern="1200" cap="none" spc="0" normalizeH="0" baseline="0" noProof="0" dirty="0">
                <a:ln>
                  <a:noFill/>
                </a:ln>
                <a:solidFill>
                  <a:srgbClr val="5DA443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1. vprašanje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ali je potrebna obravnava pravne osebe z izključno pravico do opravljanja dejavnosti izpolnjevanja obveznosti PRO kot nepridobitno dejavnost kot podjetje, </a:t>
            </a:r>
            <a:r>
              <a:rPr lang="sl-S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pooblaščeno za opravljanje storitve splošnega gospodarskega pomena - SSGP </a:t>
            </a: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(v smislu 106/2 člena PDE</a:t>
            </a:r>
            <a:r>
              <a:rPr lang="sl-SI" dirty="0"/>
              <a:t>U)</a:t>
            </a:r>
          </a:p>
        </p:txBody>
      </p:sp>
    </p:spTree>
    <p:extLst>
      <p:ext uri="{BB962C8B-B14F-4D97-AF65-F5344CB8AC3E}">
        <p14:creationId xmlns:p14="http://schemas.microsoft.com/office/powerpoint/2010/main" val="161687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1513B-162B-866C-0D41-C706045AD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F6B8D39-946C-94C1-1FA3-47BE8E8D85D8}"/>
              </a:ext>
            </a:extLst>
          </p:cNvPr>
          <p:cNvSpPr txBox="1"/>
          <p:nvPr/>
        </p:nvSpPr>
        <p:spPr>
          <a:xfrm>
            <a:off x="248194" y="955884"/>
            <a:ext cx="889580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Ključne značilnosti SSGP: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Gospodarska dejavnost- vključuje plačljive storitve ali blago (nasprotje z negospodarskimi – policija)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Posebna naloga v javnem interesu – določi jo država/občina, pomembna za družbo kot celoto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Zagotavljanje dostopnosti, enakosti, kakovosti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Možno nadomestilo – s strani države v primeru nedobičkonosnosti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Odstopanja od pravil konkurence – kolikor je to nujno potrebno za izpolnjevanje naloge.</a:t>
            </a:r>
          </a:p>
        </p:txBody>
      </p:sp>
    </p:spTree>
    <p:extLst>
      <p:ext uri="{BB962C8B-B14F-4D97-AF65-F5344CB8AC3E}">
        <p14:creationId xmlns:p14="http://schemas.microsoft.com/office/powerpoint/2010/main" val="199095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6">
            <a:extLst>
              <a:ext uri="{FF2B5EF4-FFF2-40B4-BE49-F238E27FC236}">
                <a16:creationId xmlns:a16="http://schemas.microsoft.com/office/drawing/2014/main" id="{910CC4FA-801F-23D1-56B2-A367C1EBDEBA}"/>
              </a:ext>
            </a:extLst>
          </p:cNvPr>
          <p:cNvSpPr txBox="1">
            <a:spLocks/>
          </p:cNvSpPr>
          <p:nvPr/>
        </p:nvSpPr>
        <p:spPr>
          <a:xfrm>
            <a:off x="339636" y="654146"/>
            <a:ext cx="8619308" cy="3721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l-SI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Sodišče EU: </a:t>
            </a:r>
            <a:r>
              <a:rPr lang="sl-SI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//…„Treba člen 106(2) PDEU razlagati tako, da je </a:t>
            </a:r>
            <a:r>
              <a:rPr lang="sl-SI" sz="2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treba pravno osebo, ki ima na eni strani izključno pravico do opravljanja dejavnosti izpolnjevanja obveznosti PRO</a:t>
            </a:r>
            <a:r>
              <a:rPr lang="sl-SI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za določeno kategorijo proizvodov in na celotnem ozemlju države članice – za račun zadevnih proizvajalcev v skladu s členoma 8 in 8a Direktive 2008/98 in ki mora na drugi strani to dejavnost opravljati nepridobitno, </a:t>
            </a:r>
            <a:r>
              <a:rPr lang="sl-SI" sz="2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šteti za podjetje, pooblaščeno za opravljanje SSGP </a:t>
            </a:r>
            <a:r>
              <a:rPr lang="sl-SI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smislu 106(2), če je bila ta pravna oseba dejansko pooblaščena za izpolnjevanje obveznosti javne službe ter če so narava, trajanje in obseg teh obveznosti jasno opredeljeni v nacionalnem pravu.“//</a:t>
            </a:r>
          </a:p>
        </p:txBody>
      </p:sp>
    </p:spTree>
    <p:extLst>
      <p:ext uri="{BB962C8B-B14F-4D97-AF65-F5344CB8AC3E}">
        <p14:creationId xmlns:p14="http://schemas.microsoft.com/office/powerpoint/2010/main" val="398346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56D1B-10D8-3224-6376-398679316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8194" y="607424"/>
            <a:ext cx="8765177" cy="6250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sz="2600" b="1" u="sng" dirty="0">
                <a:solidFill>
                  <a:srgbClr val="5DA443"/>
                </a:solidFill>
              </a:rPr>
              <a:t> 2. - 10. vprašanje 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sl-S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 sprašuje ali je potrebno evropske predpise razlagati na način, da nasprotujejo nacionalni zakonodaji (določbam PRO ZVO-2) s katero je: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Uveden </a:t>
            </a:r>
            <a:r>
              <a:rPr lang="sl-S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monopol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 ustanovitvijo organizacije pooblaščene za skupno izpolnjevanje obveznosti PRO ter hkratno</a:t>
            </a:r>
          </a:p>
          <a:p>
            <a:pPr algn="just"/>
            <a:r>
              <a:rPr lang="sl-SI" sz="2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 lege </a:t>
            </a:r>
            <a:r>
              <a:rPr lang="sl-S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prenehanje 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veljavnosti </a:t>
            </a:r>
            <a:r>
              <a:rPr lang="sl-S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dovoljenj</a:t>
            </a:r>
          </a:p>
          <a:p>
            <a:pPr algn="just"/>
            <a:r>
              <a:rPr lang="sl-S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 lege prenehanje 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veljavnosti </a:t>
            </a:r>
            <a:r>
              <a:rPr lang="sl-S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pogodbenih razmerij</a:t>
            </a:r>
          </a:p>
          <a:p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Organizaciji naloženo </a:t>
            </a:r>
            <a:r>
              <a:rPr lang="sl-S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nepridobitno 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opravljanje dejavnosti</a:t>
            </a:r>
          </a:p>
          <a:p>
            <a:r>
              <a:rPr lang="sl-S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Proizvajalcem, ki dajo na trg min. 51% celotne količine proizvodov PRO 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naložena obveznost </a:t>
            </a:r>
            <a:r>
              <a:rPr lang="sl-S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ustanovitve 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organizacije in posledično lastninska pravica na poslovnem deležu</a:t>
            </a:r>
          </a:p>
        </p:txBody>
      </p:sp>
    </p:spTree>
    <p:extLst>
      <p:ext uri="{BB962C8B-B14F-4D97-AF65-F5344CB8AC3E}">
        <p14:creationId xmlns:p14="http://schemas.microsoft.com/office/powerpoint/2010/main" val="2177387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4687F29-B4DD-931A-6E03-3583F47A462A}"/>
              </a:ext>
            </a:extLst>
          </p:cNvPr>
          <p:cNvSpPr txBox="1"/>
          <p:nvPr/>
        </p:nvSpPr>
        <p:spPr>
          <a:xfrm>
            <a:off x="261256" y="500967"/>
            <a:ext cx="888274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Imetnik </a:t>
            </a:r>
            <a:r>
              <a:rPr lang="sl-S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poslovnega deleža lahko samo proizvajalec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Prepoved opravljanja dejavnosti zbiranja in obdelave 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odpadkov za proizvajalce, ki imajo poslovni delež ter </a:t>
            </a:r>
            <a:r>
              <a:rPr lang="sl-S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prepoved sorodstvenih in kapitalskih povezav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Proizvajalcem določena </a:t>
            </a:r>
            <a:r>
              <a:rPr lang="sl-S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obveznost sklenitve pogodbe 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 organizacijo (</a:t>
            </a:r>
            <a:r>
              <a:rPr lang="sl-SI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kontrahirna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dolžnost)</a:t>
            </a:r>
          </a:p>
        </p:txBody>
      </p:sp>
    </p:spTree>
    <p:extLst>
      <p:ext uri="{BB962C8B-B14F-4D97-AF65-F5344CB8AC3E}">
        <p14:creationId xmlns:p14="http://schemas.microsoft.com/office/powerpoint/2010/main" val="1305928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38F62-CBEF-A668-13DB-A9834AF5A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2A7EAE7-E51F-2BE3-7306-95D668F6E369}"/>
              </a:ext>
            </a:extLst>
          </p:cNvPr>
          <p:cNvSpPr txBox="1"/>
          <p:nvPr/>
        </p:nvSpPr>
        <p:spPr>
          <a:xfrm>
            <a:off x="388618" y="1997954"/>
            <a:ext cx="845167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pogojih uvedbe monopola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ki se nanaša na dejavnost izpolnjevanja obveznosti PRO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ukrepih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ki so naloženi </a:t>
            </a:r>
            <a:r>
              <a:rPr lang="sl-SI" sz="2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enotni organizaciji 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kot monopolistu in </a:t>
            </a:r>
            <a:r>
              <a:rPr lang="sl-SI" sz="2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proizvajalcem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za katere veljajo določbe PRO ter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2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Proizvajalcem, ki želijo vstopiti na nacionalni </a:t>
            </a:r>
            <a:r>
              <a:rPr lang="sl-S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trg. </a:t>
            </a:r>
          </a:p>
          <a:p>
            <a:pPr marL="285750" indent="-285750">
              <a:buFontTx/>
              <a:buChar char="-"/>
            </a:pPr>
            <a:endParaRPr lang="sl-SI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D21E07B4-7A66-4452-0350-760C0431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18" y="744789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l-SI" sz="2600" dirty="0"/>
              <a:t>Vprašanja US za predhodno odločanje: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508C69EF-3AF0-6FB8-3B79-864E6E5E7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30164"/>
              </p:ext>
            </p:extLst>
          </p:nvPr>
        </p:nvGraphicFramePr>
        <p:xfrm>
          <a:off x="324937" y="959479"/>
          <a:ext cx="8494125" cy="416705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4125">
                  <a:extLst>
                    <a:ext uri="{9D8B030D-6E8A-4147-A177-3AD203B41FA5}">
                      <a16:colId xmlns:a16="http://schemas.microsoft.com/office/drawing/2014/main" val="3863772018"/>
                    </a:ext>
                  </a:extLst>
                </a:gridCol>
              </a:tblGrid>
              <a:tr h="4167052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605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111455"/>
      </p:ext>
    </p:extLst>
  </p:cSld>
  <p:clrMapOvr>
    <a:masterClrMapping/>
  </p:clrMapOvr>
</p:sld>
</file>

<file path=ppt/theme/theme1.xml><?xml version="1.0" encoding="utf-8"?>
<a:theme xmlns:a="http://schemas.openxmlformats.org/drawingml/2006/main" name="Surovina 2024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Url xmlns="39bb32d6-79e4-461f-9135-309bf6a13534">
      <Url xsi:nil="true"/>
      <Description xsi:nil="true"/>
    </_dlc_DocIdUrl>
    <_dlc_DocId xmlns="39bb32d6-79e4-461f-9135-309bf6a13534" xsi:nil="true"/>
    <_dlc_DocIdPersistId xmlns="39bb32d6-79e4-461f-9135-309bf6a13534" xsi:nil="true"/>
    <lcf76f155ced4ddcb4097134ff3c332f xmlns="950886ed-4567-4791-b1aa-848421583f14">
      <Terms xmlns="http://schemas.microsoft.com/office/infopath/2007/PartnerControls"/>
    </lcf76f155ced4ddcb4097134ff3c332f>
    <TaxCatchAll xmlns="39bb32d6-79e4-461f-9135-309bf6a135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2178A23D509F4E928D2DC7B3055641" ma:contentTypeVersion="41" ma:contentTypeDescription="Ustvari nov dokument." ma:contentTypeScope="" ma:versionID="a4f5b3a13c08efad4f36f5c6b8a14f6c">
  <xsd:schema xmlns:xsd="http://www.w3.org/2001/XMLSchema" xmlns:xs="http://www.w3.org/2001/XMLSchema" xmlns:p="http://schemas.microsoft.com/office/2006/metadata/properties" xmlns:ns2="39bb32d6-79e4-461f-9135-309bf6a13534" xmlns:ns3="950886ed-4567-4791-b1aa-848421583f14" targetNamespace="http://schemas.microsoft.com/office/2006/metadata/properties" ma:root="true" ma:fieldsID="141150f67e11176be2ba4848ca9db552" ns2:_="" ns3:_="">
    <xsd:import namespace="39bb32d6-79e4-461f-9135-309bf6a13534"/>
    <xsd:import namespace="950886ed-4567-4791-b1aa-848421583f1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b32d6-79e4-461f-9135-309bf6a135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rednost ID-ja dokumenta" ma:description="Vrednost ID-ja dokumenta, dodeljenega temu elementu." ma:internalName="_dlc_DocId" ma:readOnly="false">
      <xsd:simpleType>
        <xsd:restriction base="dms:Text"/>
      </xsd:simpleType>
    </xsd:element>
    <xsd:element name="_dlc_DocIdUrl" ma:index="9" nillable="true" ma:displayName="ID dokumenta" ma:description="Trajna povezava do tega dokumenta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SharedWithUsers" ma:index="11" nillable="true" ma:displayName="V skupni rabi z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V skupni rabi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442494d-61b7-48b6-b7ec-8b91d4eb779c}" ma:internalName="TaxCatchAll" ma:showField="CatchAllData" ma:web="39bb32d6-79e4-461f-9135-309bf6a135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0886ed-4567-4791-b1aa-848421583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Oznake slike" ma:readOnly="false" ma:fieldId="{5cf76f15-5ced-4ddc-b409-7134ff3c332f}" ma:taxonomyMulti="true" ma:sspId="7f495ae2-0fa0-4026-92f2-b2d289d28e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8499D9-A77E-4130-90CE-B52267415D1A}">
  <ds:schemaRefs>
    <ds:schemaRef ds:uri="39bb32d6-79e4-461f-9135-309bf6a13534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950886ed-4567-4791-b1aa-848421583f14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EC97DCB-127A-4CB2-8C04-16D450529D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A7FE49-B5E5-4909-AF58-8BA964BD79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bb32d6-79e4-461f-9135-309bf6a13534"/>
    <ds:schemaRef ds:uri="950886ed-4567-4791-b1aa-848421583f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a9b0d011-cc7d-41ef-951c-3c3ef1cbd304}" enabled="0" method="" siteId="{a9b0d011-cc7d-41ef-951c-3c3ef1cbd30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1255</Words>
  <Application>Microsoft Office PowerPoint</Application>
  <PresentationFormat>Diaprojekcija na zaslonu (4:3)</PresentationFormat>
  <Paragraphs>105</Paragraphs>
  <Slides>20</Slides>
  <Notes>19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6" baseType="lpstr">
      <vt:lpstr>Aptos</vt:lpstr>
      <vt:lpstr>Arial</vt:lpstr>
      <vt:lpstr>Calibri</vt:lpstr>
      <vt:lpstr>Courier New</vt:lpstr>
      <vt:lpstr>Wingdings</vt:lpstr>
      <vt:lpstr>Surovina 2024 Theme</vt:lpstr>
      <vt:lpstr>PowerPointova predstavitev</vt:lpstr>
      <vt:lpstr>Sodba sodišča EU v postopku pobude ustavnosti določb ZVO-2 </vt:lpstr>
      <vt:lpstr>PowerPointova predstavitev</vt:lpstr>
      <vt:lpstr>Sklep US U-I-104/22-50 z dne 13.4.2023</vt:lpstr>
      <vt:lpstr>PowerPointova predstavitev</vt:lpstr>
      <vt:lpstr>PowerPointova predstavitev</vt:lpstr>
      <vt:lpstr>PowerPointova predstavitev</vt:lpstr>
      <vt:lpstr>PowerPointova predstavitev</vt:lpstr>
      <vt:lpstr>Vprašanja US za predhodno odločanje:</vt:lpstr>
      <vt:lpstr>PowerPointova predstavitev</vt:lpstr>
      <vt:lpstr>Bistveni odgovori in napotki Sodišča Evropske unije:</vt:lpstr>
      <vt:lpstr>PowerPointova predstavitev</vt:lpstr>
      <vt:lpstr>PowerPointova predstavitev</vt:lpstr>
      <vt:lpstr>Test sorazmernosti</vt:lpstr>
      <vt:lpstr>Pomen sorazmernosti glede:</vt:lpstr>
      <vt:lpstr>PowerPointova predstavitev</vt:lpstr>
      <vt:lpstr>PowerPointova predstavitev</vt:lpstr>
      <vt:lpstr>Trditveno breme       Republika Slovenija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Davorin</dc:creator>
  <cp:lastModifiedBy>Petra Žunkovič</cp:lastModifiedBy>
  <cp:revision>45</cp:revision>
  <dcterms:created xsi:type="dcterms:W3CDTF">2015-12-10T10:25:58Z</dcterms:created>
  <dcterms:modified xsi:type="dcterms:W3CDTF">2025-10-20T09:39:41Z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0x010100552178A23D509F4E928D2DC7B3055641</vt:lpwstr>
  </property>
</Properties>
</file>