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3.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4.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4" r:id="rId2"/>
    <p:sldMasterId id="2147483677" r:id="rId3"/>
    <p:sldMasterId id="2147483697" r:id="rId4"/>
    <p:sldMasterId id="2147483703" r:id="rId5"/>
  </p:sldMasterIdLst>
  <p:notesMasterIdLst>
    <p:notesMasterId r:id="rId37"/>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Lst>
  <p:sldSz cx="9144000" cy="5143500" type="screen16x9"/>
  <p:notesSz cx="6858000" cy="9144000"/>
  <p:embeddedFontLst>
    <p:embeddedFont>
      <p:font typeface="DM Sans" pitchFamily="2" charset="77"/>
      <p:regular r:id="rId38"/>
      <p:bold r:id="rId39"/>
      <p:italic r:id="rId40"/>
      <p:boldItalic r:id="rId41"/>
    </p:embeddedFont>
    <p:embeddedFont>
      <p:font typeface="Montserrat" pitchFamily="2" charset="77"/>
      <p:regular r:id="rId42"/>
      <p:bold r:id="rId43"/>
    </p:embeddedFont>
    <p:embeddedFont>
      <p:font typeface="Montserrat ExtraBold" pitchFamily="2" charset="77"/>
      <p:bold r:id="rId44"/>
    </p:embeddedFont>
    <p:embeddedFont>
      <p:font typeface="Montserrat Medium" pitchFamily="2" charset="77"/>
      <p:regular r:id="rId45"/>
    </p:embeddedFont>
    <p:embeddedFont>
      <p:font typeface="Sora" pitchFamily="2" charset="0"/>
      <p:regular r:id="rId46"/>
      <p:bold r:id="rId47"/>
    </p:embeddedFont>
    <p:embeddedFont>
      <p:font typeface="Sora ExtraBold" pitchFamily="2" charset="0"/>
      <p:bold r:id="rId48"/>
    </p:embeddedFont>
    <p:embeddedFont>
      <p:font typeface="Tahoma" panose="020B0604030504040204" pitchFamily="34" charset="0"/>
      <p:regular r:id="rId49"/>
      <p:bold r:id="rId50"/>
    </p:embeddedFont>
    <p:embeddedFont>
      <p:font typeface="Verdana" panose="020B0604030504040204" pitchFamily="34" charset="0"/>
      <p:regular r:id="rId51"/>
      <p:bold r:id="rId52"/>
      <p:italic r:id="rId53"/>
      <p:boldItalic r:id="rId54"/>
    </p:embeddedFont>
  </p:embeddedFontLst>
  <p:defaultTextStyle>
    <a:defPPr>
      <a:defRPr lang="en-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vod" id="{E871D0CD-A2ED-4D18-94E2-9F3F2A99E068}">
          <p14:sldIdLst>
            <p14:sldId id="256"/>
          </p14:sldIdLst>
        </p14:section>
        <p14:section name="01 Tuji delavci na slovenskem trgu dela" id="{4F1E0FF3-B729-40A1-A57E-1245577A507A}">
          <p14:sldIdLst>
            <p14:sldId id="257"/>
            <p14:sldId id="258"/>
            <p14:sldId id="259"/>
            <p14:sldId id="260"/>
            <p14:sldId id="261"/>
            <p14:sldId id="262"/>
          </p14:sldIdLst>
        </p14:section>
        <p14:section name="02 Pripravljenost podjetja" id="{579E3C13-94A0-4EA8-B2EA-B4FA76A700DE}">
          <p14:sldIdLst>
            <p14:sldId id="263"/>
            <p14:sldId id="264"/>
            <p14:sldId id="265"/>
          </p14:sldIdLst>
        </p14:section>
        <p14:section name="03 Tri poti do kandidatov" id="{F12895CC-3716-4B65-87E1-E09998AC7866}">
          <p14:sldIdLst>
            <p14:sldId id="266"/>
            <p14:sldId id="267"/>
            <p14:sldId id="268"/>
            <p14:sldId id="269"/>
          </p14:sldIdLst>
        </p14:section>
        <p14:section name="04 Zakonit začetek dela" id="{018231D1-B76B-4492-9613-79C78F097604}">
          <p14:sldIdLst>
            <p14:sldId id="270"/>
            <p14:sldId id="271"/>
            <p14:sldId id="272"/>
            <p14:sldId id="273"/>
          </p14:sldIdLst>
        </p14:section>
        <p14:section name="05 Prikrito zagotavljanje delovne sile" id="{712242B5-8230-45AF-948F-3234670BB8DB}">
          <p14:sldIdLst>
            <p14:sldId id="274"/>
            <p14:sldId id="275"/>
            <p14:sldId id="276"/>
          </p14:sldIdLst>
        </p14:section>
        <p14:section name="06 Integracija" id="{996A429B-C131-427B-940A-F06898889BCF}">
          <p14:sldIdLst>
            <p14:sldId id="277"/>
            <p14:sldId id="278"/>
            <p14:sldId id="279"/>
            <p14:sldId id="280"/>
            <p14:sldId id="281"/>
            <p14:sldId id="282"/>
          </p14:sldIdLst>
        </p14:section>
        <p14:section name="07 Spremljanje uspešnosti zaposlitve" id="{1BC67D2E-7F96-49C6-B3CA-281F29AE5573}">
          <p14:sldIdLst>
            <p14:sldId id="283"/>
            <p14:sldId id="284"/>
            <p14:sldId id="285"/>
          </p14:sldIdLst>
        </p14:section>
        <p14:section name="Vprašanja in izkušnje iz prakse" id="{6C4023B8-00F1-4021-A9A7-B87F6B1D2C1E}">
          <p14:sldIdLst>
            <p14:sldId id="28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725"/>
  </p:normalViewPr>
  <p:slideViewPr>
    <p:cSldViewPr snapToGrid="0">
      <p:cViewPr varScale="1">
        <p:scale>
          <a:sx n="145" d="100"/>
          <a:sy n="145" d="100"/>
        </p:scale>
        <p:origin x="608"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font" Target="fonts/font2.fntdata"/><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font" Target="fonts/font5.fntdata"/><Relationship Id="rId47" Type="http://schemas.openxmlformats.org/officeDocument/2006/relationships/font" Target="fonts/font10.fntdata"/><Relationship Id="rId50" Type="http://schemas.openxmlformats.org/officeDocument/2006/relationships/font" Target="fonts/font13.fntdata"/><Relationship Id="rId55"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font" Target="fonts/font8.fntdata"/><Relationship Id="rId53" Type="http://schemas.openxmlformats.org/officeDocument/2006/relationships/font" Target="fonts/font16.fntdata"/><Relationship Id="rId58" Type="http://schemas.openxmlformats.org/officeDocument/2006/relationships/tableStyles" Target="tableStyles.xml"/><Relationship Id="rId5" Type="http://schemas.openxmlformats.org/officeDocument/2006/relationships/slideMaster" Target="slideMasters/slideMaster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font" Target="fonts/font6.fntdata"/><Relationship Id="rId48" Type="http://schemas.openxmlformats.org/officeDocument/2006/relationships/font" Target="fonts/font11.fntdata"/><Relationship Id="rId56"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font" Target="fonts/font14.fntdata"/><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font" Target="fonts/font1.fntdata"/><Relationship Id="rId46" Type="http://schemas.openxmlformats.org/officeDocument/2006/relationships/font" Target="fonts/font9.fntdata"/><Relationship Id="rId20" Type="http://schemas.openxmlformats.org/officeDocument/2006/relationships/slide" Target="slides/slide15.xml"/><Relationship Id="rId41" Type="http://schemas.openxmlformats.org/officeDocument/2006/relationships/font" Target="fonts/font4.fntdata"/><Relationship Id="rId54" Type="http://schemas.openxmlformats.org/officeDocument/2006/relationships/font" Target="fonts/font17.fntdata"/><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font" Target="fonts/font12.fntdata"/><Relationship Id="rId57" Type="http://schemas.openxmlformats.org/officeDocument/2006/relationships/theme" Target="theme/theme1.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font" Target="fonts/font7.fntdata"/><Relationship Id="rId52" Type="http://schemas.openxmlformats.org/officeDocument/2006/relationships/font" Target="fonts/font15.fntdata"/></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barChart>
        <c:barDir val="col"/>
        <c:grouping val="clustered"/>
        <c:varyColors val="0"/>
        <c:ser>
          <c:idx val="0"/>
          <c:order val="0"/>
          <c:tx>
            <c:v>Prvi vstop tujih državljanov</c:v>
          </c:tx>
          <c:spPr>
            <a:solidFill>
              <a:srgbClr val="FF7B5B"/>
            </a:solidFill>
          </c:spPr>
          <c:invertIfNegative val="1"/>
          <c:dPt>
            <c:idx val="3"/>
            <c:invertIfNegative val="0"/>
            <c:bubble3D val="0"/>
            <c:spPr>
              <a:solidFill>
                <a:srgbClr val="FF3755"/>
              </a:solidFill>
            </c:spPr>
            <c:extLst>
              <c:ext xmlns:c16="http://schemas.microsoft.com/office/drawing/2014/chart" uri="{C3380CC4-5D6E-409C-BE32-E72D297353CC}">
                <c16:uniqueId val="{00000001-A32D-EC47-9927-040800EE2346}"/>
              </c:ext>
            </c:extLst>
          </c:dPt>
          <c:cat>
            <c:numRef>
              <c:f>'Chart Data'!$A$2:$A$5</c:f>
              <c:numCache>
                <c:formatCode>General</c:formatCode>
                <c:ptCount val="4"/>
                <c:pt idx="0">
                  <c:v>2022</c:v>
                </c:pt>
                <c:pt idx="1">
                  <c:v>2023</c:v>
                </c:pt>
                <c:pt idx="2">
                  <c:v>2024</c:v>
                </c:pt>
                <c:pt idx="3">
                  <c:v>2025</c:v>
                </c:pt>
              </c:numCache>
            </c:numRef>
          </c:cat>
          <c:val>
            <c:numRef>
              <c:f>'Chart Data'!$B$2:$B$5</c:f>
              <c:numCache>
                <c:formatCode>0</c:formatCode>
                <c:ptCount val="4"/>
                <c:pt idx="0">
                  <c:v>27300</c:v>
                </c:pt>
                <c:pt idx="1">
                  <c:v>25100</c:v>
                </c:pt>
                <c:pt idx="2">
                  <c:v>20100</c:v>
                </c:pt>
                <c:pt idx="3">
                  <c:v>18300</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2-A32D-EC47-9927-040800EE2346}"/>
            </c:ext>
          </c:extLst>
        </c:ser>
        <c:dLbls>
          <c:showLegendKey val="0"/>
          <c:showVal val="0"/>
          <c:showCatName val="0"/>
          <c:showSerName val="0"/>
          <c:showPercent val="0"/>
          <c:showBubbleSize val="0"/>
        </c:dLbls>
        <c:gapWidth val="65"/>
        <c:axId val="48650112"/>
        <c:axId val="48672768"/>
      </c:barChart>
      <c:catAx>
        <c:axId val="48650112"/>
        <c:scaling>
          <c:orientation val="minMax"/>
        </c:scaling>
        <c:delete val="0"/>
        <c:axPos val="b"/>
        <c:numFmt formatCode="General" sourceLinked="1"/>
        <c:majorTickMark val="none"/>
        <c:minorTickMark val="none"/>
        <c:tickLblPos val="nextTo"/>
        <c:spPr>
          <a:ln w="9525">
            <a:solidFill>
              <a:srgbClr val="4C6B84"/>
            </a:solidFill>
          </a:ln>
        </c:spPr>
        <c:txPr>
          <a:bodyPr anchorCtr="1"/>
          <a:lstStyle/>
          <a:p>
            <a:pPr>
              <a:defRPr sz="1275">
                <a:solidFill>
                  <a:srgbClr val="F5F7FC"/>
                </a:solidFill>
                <a:latin typeface="Montserrat"/>
                <a:ea typeface="Montserrat"/>
                <a:cs typeface="Montserrat"/>
              </a:defRPr>
            </a:pPr>
            <a:endParaRPr lang="en-SI"/>
          </a:p>
        </c:txPr>
        <c:crossAx val="48672768"/>
        <c:crosses val="autoZero"/>
        <c:auto val="1"/>
        <c:lblAlgn val="ctr"/>
        <c:lblOffset val="100"/>
        <c:noMultiLvlLbl val="1"/>
      </c:catAx>
      <c:valAx>
        <c:axId val="48672768"/>
        <c:scaling>
          <c:orientation val="minMax"/>
          <c:max val="30000"/>
          <c:min val="0"/>
        </c:scaling>
        <c:delete val="0"/>
        <c:axPos val="l"/>
        <c:numFmt formatCode="0" sourceLinked="1"/>
        <c:majorTickMark val="none"/>
        <c:minorTickMark val="none"/>
        <c:tickLblPos val="nextTo"/>
        <c:spPr>
          <a:ln w="9525">
            <a:solidFill>
              <a:srgbClr val="4C6B84"/>
            </a:solidFill>
          </a:ln>
        </c:spPr>
        <c:txPr>
          <a:bodyPr anchorCtr="1"/>
          <a:lstStyle/>
          <a:p>
            <a:pPr>
              <a:defRPr sz="900">
                <a:solidFill>
                  <a:srgbClr val="B6CADA"/>
                </a:solidFill>
                <a:latin typeface="Montserrat"/>
                <a:ea typeface="Montserrat"/>
                <a:cs typeface="Montserrat"/>
              </a:defRPr>
            </a:pPr>
            <a:endParaRPr lang="en-SI"/>
          </a:p>
        </c:txPr>
        <c:crossAx val="48650112"/>
        <c:crosses val="autoZero"/>
        <c:crossBetween val="between"/>
        <c:majorUnit val="10000"/>
      </c:valAx>
      <c:spPr>
        <a:noFill/>
        <a:ln w="0">
          <a:noFill/>
        </a:ln>
      </c:spPr>
    </c:plotArea>
    <c:plotVisOnly val="1"/>
    <c:dispBlanksAs val="zero"/>
    <c:showDLblsOverMax val="1"/>
  </c:chart>
  <c:spPr>
    <a:noFill/>
    <a:ln w="0">
      <a:noFill/>
    </a:ln>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r>
              <a:t>Predavanje za delodajalce in kadrovske službe. Skupaj 45 minut, od tega 5 minut za vprašanja.</a:t>
            </a:r>
          </a:p>
          <a:p>
            <a:pPr marL="0" lvl="0" indent="0" algn="l">
              <a:spcBef>
                <a:spcPts val="0"/>
              </a:spcBef>
              <a:spcAft>
                <a:spcPts val="0"/>
              </a:spcAft>
              <a:buNone/>
            </a:pPr>
            <a:r>
              <a:t>Vsebinske naslovnice so kratki prehodi. Več časa namenimo izbiri poti do kandidata, dejanski organizaciji dela in vključevanju.</a:t>
            </a:r>
          </a:p>
          <a:p>
            <a:pPr marL="0" lvl="0" indent="0" algn="l">
              <a:spcBef>
                <a:spcPts val="0"/>
              </a:spcBef>
              <a:spcAft>
                <a:spcPts val="0"/>
              </a:spcAft>
              <a:buNone/>
            </a:pPr>
            <a:r>
              <a:t>Govorca: Rok Pajk in Klemen Žibret, Kariera.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lnSpc>
                <a:spcPct val="100000"/>
              </a:lnSpc>
              <a:spcBef>
                <a:spcPts val="0"/>
              </a:spcBef>
              <a:spcAft>
                <a:spcPts val="0"/>
              </a:spcAft>
              <a:buSzPts val="1100"/>
              <a:buNone/>
            </a:pPr>
            <a:r>
              <a:t>Kratek prehod v sklop 1. Čas: približno 6 sekund.</a:t>
            </a:r>
          </a:p>
          <a:p>
            <a:pPr marL="0" lvl="0" indent="0" algn="l">
              <a:lnSpc>
                <a:spcPct val="100000"/>
              </a:lnSpc>
              <a:spcBef>
                <a:spcPts val="0"/>
              </a:spcBef>
              <a:spcAft>
                <a:spcPts val="0"/>
              </a:spcAft>
              <a:buSzPts val="1100"/>
              <a:buNone/>
            </a:pPr>
            <a:r>
              <a:t>Število delavcev, prvi vstopi na trg dela in spremembe po državljanstvih.</a:t>
            </a:r>
          </a:p>
          <a:p>
            <a:pPr marL="0" lvl="0" indent="0" algn="l">
              <a:lnSpc>
                <a:spcPct val="100000"/>
              </a:lnSpc>
              <a:spcBef>
                <a:spcPts val="0"/>
              </a:spcBef>
              <a:spcAft>
                <a:spcPts val="0"/>
              </a:spcAft>
              <a:buSzPts val="1100"/>
              <a:buNone/>
            </a:pPr>
            <a:r>
              <a:t>Vir: https://pxweb.stat.si/SiStatData/pxweb/sl/Data/Data/0700927S.px/</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r>
              <a:t>ČAS: približno 1:28 min</a:t>
            </a:r>
          </a:p>
          <a:p>
            <a:pPr marL="0" lvl="0" indent="0" algn="l">
              <a:spcBef>
                <a:spcPts val="0"/>
              </a:spcBef>
              <a:spcAft>
                <a:spcPts val="0"/>
              </a:spcAft>
              <a:buNone/>
            </a:pPr>
            <a:endParaRPr/>
          </a:p>
          <a:p>
            <a:pPr marL="0" lvl="0" indent="0" algn="l">
              <a:spcBef>
                <a:spcPts val="0"/>
              </a:spcBef>
              <a:spcAft>
                <a:spcPts val="0"/>
              </a:spcAft>
              <a:buNone/>
            </a:pPr>
            <a:r>
              <a:t>Število tujih delovno aktivnih oseb. Državljanstvo ni narodnost. Tabela prikazuje decembrska stanja, ne letnih povprečij. Letna sprememba je neto razlika glede na prejšnji december. Za izračun spremembe leta 2020 je izhodišče december 2019: 103.134.</a:t>
            </a:r>
          </a:p>
          <a:p>
            <a:pPr marL="0" lvl="0" indent="0" algn="l">
              <a:spcBef>
                <a:spcPts val="0"/>
              </a:spcBef>
              <a:spcAft>
                <a:spcPts val="0"/>
              </a:spcAft>
              <a:buNone/>
            </a:pPr>
            <a:r>
              <a:t>Od januarja 2024 se je spremenila definicija: postopno vključevanje napotenih delavcev in vključitev oskrbovalcev družinskega člana. Zato sprememb čez leto 2024 ne pripišemo v celoti novemu zaposlovanju.</a:t>
            </a:r>
          </a:p>
          <a:p>
            <a:pPr marL="0" lvl="0" indent="0" algn="l">
              <a:spcBef>
                <a:spcPts val="0"/>
              </a:spcBef>
              <a:spcAft>
                <a:spcPts val="0"/>
              </a:spcAft>
              <a:buNone/>
            </a:pPr>
            <a:r>
              <a:t>Vir: SURS. Izračuni iz mesečnih stanj.</a:t>
            </a:r>
          </a:p>
          <a:p>
            <a:pPr marL="0" lvl="0" indent="0" algn="l">
              <a:spcBef>
                <a:spcPts val="0"/>
              </a:spcBef>
              <a:spcAft>
                <a:spcPts val="0"/>
              </a:spcAft>
              <a:buNone/>
            </a:pPr>
            <a:endParaRPr/>
          </a:p>
          <a:p>
            <a:pPr marL="0" lvl="0" indent="0" algn="l">
              <a:spcBef>
                <a:spcPts val="0"/>
              </a:spcBef>
              <a:spcAft>
                <a:spcPts val="0"/>
              </a:spcAft>
              <a:buNone/>
            </a:pPr>
            <a:r>
              <a:t>VIRI</a:t>
            </a:r>
          </a:p>
          <a:p>
            <a:pPr marL="0" lvl="0" indent="0" algn="l">
              <a:spcBef>
                <a:spcPts val="0"/>
              </a:spcBef>
              <a:spcAft>
                <a:spcPts val="0"/>
              </a:spcAft>
              <a:buNone/>
            </a:pPr>
            <a:r>
              <a:t>https://pxweb.stat.si/SiStatData/pxweb/sl/Data/Data/0700927S.px/</a:t>
            </a:r>
          </a:p>
          <a:p>
            <a:pPr marL="0" lvl="0" indent="0" algn="l">
              <a:spcBef>
                <a:spcPts val="0"/>
              </a:spcBef>
              <a:spcAft>
                <a:spcPts val="0"/>
              </a:spcAft>
              <a:buNone/>
            </a:pPr>
            <a:r>
              <a:t>https://pxweb.stat.si/SiStatData/pxweb/sl/Data/Data/0700925S.px/</a:t>
            </a:r>
          </a:p>
          <a:p>
            <a:pPr marL="0" lvl="0" indent="0" algn="l">
              <a:spcBef>
                <a:spcPts val="0"/>
              </a:spcBef>
              <a:spcAft>
                <a:spcPts val="0"/>
              </a:spcAft>
              <a:buNone/>
            </a:pPr>
            <a:r>
              <a:t>https://www.stat.si/StatWeb/news/Index/12740</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r>
              <a:t>ČAS: približno 0:58 min</a:t>
            </a:r>
          </a:p>
          <a:p>
            <a:pPr marL="0" lvl="0" indent="0" algn="l">
              <a:spcBef>
                <a:spcPts val="0"/>
              </a:spcBef>
              <a:spcAft>
                <a:spcPts val="0"/>
              </a:spcAft>
              <a:buNone/>
            </a:pPr>
            <a:endParaRPr/>
          </a:p>
          <a:p>
            <a:pPr marL="0" lvl="0" indent="0" algn="l">
              <a:spcBef>
                <a:spcPts val="0"/>
              </a:spcBef>
              <a:spcAft>
                <a:spcPts val="0"/>
              </a:spcAft>
              <a:buNone/>
            </a:pPr>
            <a:r>
              <a:t>Ta prosojnica dopolnjuje prejšnji prikaz stanja. Prvi formalni vstop vključuje zaposlitev oziroma samozaposlitev. Številke so zaokrožene objave SURS. Ne gre za število izdanih dovoljenj in ne za neto letni prirast. Nekateri tuji državljani so v Sloveniji prebivali že pred začetkom dela. Ponovni vstopi ljudi, ki so v Sloveniji že delali, niso prve zaposlitve.</a:t>
            </a:r>
          </a:p>
          <a:p>
            <a:pPr marL="0" lvl="0" indent="0" algn="l">
              <a:spcBef>
                <a:spcPts val="0"/>
              </a:spcBef>
              <a:spcAft>
                <a:spcPts val="0"/>
              </a:spcAft>
              <a:buNone/>
            </a:pPr>
            <a:r>
              <a:t>Prikazana so leta 2022–2025, za katera so potrjeni primerljivi podatki o prvem vstopu.</a:t>
            </a:r>
          </a:p>
          <a:p>
            <a:pPr marL="0" lvl="0" indent="0" algn="l">
              <a:spcBef>
                <a:spcPts val="0"/>
              </a:spcBef>
              <a:spcAft>
                <a:spcPts val="0"/>
              </a:spcAft>
              <a:buNone/>
            </a:pPr>
            <a:endParaRPr/>
          </a:p>
          <a:p>
            <a:pPr marL="0" lvl="0" indent="0" algn="l">
              <a:spcBef>
                <a:spcPts val="0"/>
              </a:spcBef>
              <a:spcAft>
                <a:spcPts val="0"/>
              </a:spcAft>
              <a:buNone/>
            </a:pPr>
            <a:r>
              <a:t>VIRI</a:t>
            </a:r>
          </a:p>
          <a:p>
            <a:pPr marL="0" lvl="0" indent="0" algn="l">
              <a:spcBef>
                <a:spcPts val="0"/>
              </a:spcBef>
              <a:spcAft>
                <a:spcPts val="0"/>
              </a:spcAft>
              <a:buNone/>
            </a:pPr>
            <a:r>
              <a:t>https://www.stat.si/StatWeb/News/Index/11114</a:t>
            </a:r>
          </a:p>
          <a:p>
            <a:pPr marL="0" lvl="0" indent="0" algn="l">
              <a:spcBef>
                <a:spcPts val="0"/>
              </a:spcBef>
              <a:spcAft>
                <a:spcPts val="0"/>
              </a:spcAft>
              <a:buNone/>
            </a:pPr>
            <a:r>
              <a:t>https://www.stat.si/statweb/News/Index/12691</a:t>
            </a:r>
          </a:p>
          <a:p>
            <a:pPr marL="0" lvl="0" indent="0" algn="l">
              <a:spcBef>
                <a:spcPts val="0"/>
              </a:spcBef>
              <a:spcAft>
                <a:spcPts val="0"/>
              </a:spcAft>
              <a:buNone/>
            </a:pPr>
            <a:r>
              <a:t>https://www.stat.si/StatWeb/news/Index/13459</a:t>
            </a:r>
          </a:p>
          <a:p>
            <a:pPr marL="0" lvl="0" indent="0" algn="l">
              <a:spcBef>
                <a:spcPts val="0"/>
              </a:spcBef>
              <a:spcAft>
                <a:spcPts val="0"/>
              </a:spcAft>
              <a:buNone/>
            </a:pPr>
            <a:r>
              <a:t>https://www.stat.si/StatWeb/News/Index/14300</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r>
              <a:t>ČAS: približno 0:58 min</a:t>
            </a:r>
          </a:p>
          <a:p>
            <a:pPr marL="0" lvl="0" indent="0" algn="l">
              <a:spcBef>
                <a:spcPts val="0"/>
              </a:spcBef>
              <a:spcAft>
                <a:spcPts val="0"/>
              </a:spcAft>
              <a:buNone/>
            </a:pPr>
            <a:endParaRPr/>
          </a:p>
          <a:p>
            <a:pPr marL="0" lvl="0" indent="0" algn="l">
              <a:spcBef>
                <a:spcPts val="0"/>
              </a:spcBef>
              <a:spcAft>
                <a:spcPts val="0"/>
              </a:spcAft>
              <a:buNone/>
            </a:pPr>
            <a:r>
              <a:t>Januarska mesečna sprememba je razlika glede na december 2025. Julija 2026 je bilo 152.956 tujih delavcev, kar je približno 16,6 % vseh delovno aktivnih brez kmetov. Denominator: 921.196. Primerjava julij 2026 z julijem 2025: +4.299 oziroma približno +2,9 %. Delnega leta ne prikazujemo kot celoletni rezultat.</a:t>
            </a:r>
          </a:p>
          <a:p>
            <a:pPr marL="0" lvl="0" indent="0" algn="l">
              <a:spcBef>
                <a:spcPts val="0"/>
              </a:spcBef>
              <a:spcAft>
                <a:spcPts val="0"/>
              </a:spcAft>
              <a:buNone/>
            </a:pPr>
            <a:r>
              <a:t>Vir: SURS, lastni izračuni.</a:t>
            </a:r>
          </a:p>
          <a:p>
            <a:pPr marL="0" lvl="0" indent="0" algn="l">
              <a:spcBef>
                <a:spcPts val="0"/>
              </a:spcBef>
              <a:spcAft>
                <a:spcPts val="0"/>
              </a:spcAft>
              <a:buNone/>
            </a:pPr>
            <a:endParaRPr/>
          </a:p>
          <a:p>
            <a:pPr marL="0" lvl="0" indent="0" algn="l">
              <a:spcBef>
                <a:spcPts val="0"/>
              </a:spcBef>
              <a:spcAft>
                <a:spcPts val="0"/>
              </a:spcAft>
              <a:buNone/>
            </a:pPr>
            <a:r>
              <a:t>VIRI</a:t>
            </a:r>
          </a:p>
          <a:p>
            <a:pPr marL="0" lvl="0" indent="0" algn="l">
              <a:spcBef>
                <a:spcPts val="0"/>
              </a:spcBef>
              <a:spcAft>
                <a:spcPts val="0"/>
              </a:spcAft>
              <a:buNone/>
            </a:pPr>
            <a:r>
              <a:t>https://pxweb.stat.si/SiStatData/pxweb/sl/Data/Data/0700927S.px/</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r>
              <a:t>ČAS: približno 0:58 min</a:t>
            </a:r>
          </a:p>
          <a:p>
            <a:pPr marL="0" lvl="0" indent="0" algn="l">
              <a:spcBef>
                <a:spcPts val="0"/>
              </a:spcBef>
              <a:spcAft>
                <a:spcPts val="0"/>
              </a:spcAft>
              <a:buNone/>
            </a:pPr>
            <a:endParaRPr/>
          </a:p>
          <a:p>
            <a:pPr marL="0" lvl="0" indent="0" algn="l">
              <a:spcBef>
                <a:spcPts val="0"/>
              </a:spcBef>
              <a:spcAft>
                <a:spcPts val="0"/>
              </a:spcAft>
              <a:buNone/>
            </a:pPr>
            <a:r>
              <a:t>Vir: SURS, objava za maj 2025. Podatki so zaokroženi. Ta tabela je presek za maj 2025, ne lestvica za leto 2026. Na naslednji prosojnici razširimo prikaz z izbranimi azijskimi državljanstvi. Različnih datumov ne združimo v skupno lestvico.</a:t>
            </a:r>
          </a:p>
          <a:p>
            <a:pPr marL="0" lvl="0" indent="0" algn="l">
              <a:spcBef>
                <a:spcPts val="0"/>
              </a:spcBef>
              <a:spcAft>
                <a:spcPts val="0"/>
              </a:spcAft>
              <a:buNone/>
            </a:pPr>
            <a:r>
              <a:t>Za zahtevani letni pregled 2020–2025 in mesečni pregled od januarja 2026 po posameznih državljanstvih potrebujemo enoten izpis SURS. Trenutna javna mesečna tabela zaposlovanja vsebuje širše skupine državljanstva.</a:t>
            </a:r>
          </a:p>
          <a:p>
            <a:pPr marL="0" lvl="0" indent="0" algn="l">
              <a:spcBef>
                <a:spcPts val="0"/>
              </a:spcBef>
              <a:spcAft>
                <a:spcPts val="0"/>
              </a:spcAft>
              <a:buNone/>
            </a:pPr>
            <a:endParaRPr/>
          </a:p>
          <a:p>
            <a:pPr marL="0" lvl="0" indent="0" algn="l">
              <a:spcBef>
                <a:spcPts val="0"/>
              </a:spcBef>
              <a:spcAft>
                <a:spcPts val="0"/>
              </a:spcAft>
              <a:buNone/>
            </a:pPr>
            <a:r>
              <a:t>VIRI</a:t>
            </a:r>
          </a:p>
          <a:p>
            <a:pPr marL="0" lvl="0" indent="0" algn="l">
              <a:spcBef>
                <a:spcPts val="0"/>
              </a:spcBef>
              <a:spcAft>
                <a:spcPts val="0"/>
              </a:spcAft>
              <a:buNone/>
            </a:pPr>
            <a:r>
              <a:t>https://www.stat.si/StatWeb/news/Index/13747</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r>
              <a:t>ČAS: približno 2:28 min</a:t>
            </a:r>
          </a:p>
          <a:p>
            <a:pPr marL="0" lvl="0" indent="0" algn="l">
              <a:spcBef>
                <a:spcPts val="0"/>
              </a:spcBef>
              <a:spcAft>
                <a:spcPts val="0"/>
              </a:spcAft>
              <a:buNone/>
            </a:pPr>
            <a:endParaRPr/>
          </a:p>
          <a:p>
            <a:pPr marL="0" lvl="0" indent="0" algn="l">
              <a:spcBef>
                <a:spcPts val="0"/>
              </a:spcBef>
              <a:spcAft>
                <a:spcPts val="0"/>
              </a:spcAft>
              <a:buNone/>
            </a:pPr>
            <a:r>
              <a:t>Presek junij 2026. Med prikazanimi skupinami je največ indijskih državljanov. Za Pakistan, Indonezijo in Tajsko posamične vrednosti niso potrjene, zato jih prikazujemo skupaj: 8.165 − 2.794 − 2.207 − 1.429 − 1.232 = 503. To ni popolna lestvica vseh azijskih državljanstev.</a:t>
            </a:r>
          </a:p>
          <a:p>
            <a:pPr marL="0" lvl="0" indent="0" algn="l">
              <a:spcBef>
                <a:spcPts val="0"/>
              </a:spcBef>
              <a:spcAft>
                <a:spcPts val="0"/>
              </a:spcAft>
              <a:buNone/>
            </a:pPr>
            <a:r>
              <a:t>Filipini ostajajo del primerjave, brez posebnega vsebinskega sklopa.</a:t>
            </a:r>
          </a:p>
          <a:p>
            <a:pPr marL="0" lvl="0" indent="0" algn="l">
              <a:spcBef>
                <a:spcPts val="0"/>
              </a:spcBef>
              <a:spcAft>
                <a:spcPts val="0"/>
              </a:spcAft>
              <a:buNone/>
            </a:pPr>
            <a:r>
              <a:t>Vir: SURS po povzetku posebnega izpisa v članku Zanima.me, 7. 9. 2026. Pred končno predstavitvijo je zaželen neposredni enotni izpis SURS.</a:t>
            </a:r>
          </a:p>
          <a:p>
            <a:pPr marL="0" lvl="0" indent="0" algn="l">
              <a:spcBef>
                <a:spcPts val="0"/>
              </a:spcBef>
              <a:spcAft>
                <a:spcPts val="0"/>
              </a:spcAft>
              <a:buNone/>
            </a:pPr>
            <a:endParaRPr/>
          </a:p>
          <a:p>
            <a:pPr marL="0" lvl="0" indent="0" algn="l">
              <a:spcBef>
                <a:spcPts val="0"/>
              </a:spcBef>
              <a:spcAft>
                <a:spcPts val="0"/>
              </a:spcAft>
              <a:buNone/>
            </a:pPr>
            <a:r>
              <a:t>Primerjamo istih sedem držav v vseh treh obdobjih. December 2025 izračunamo iz junijskega števila 8.165 in objavljene rasti v prvem polletju 1.556: 6.609. Deleži: 1.258 / 115.693; 6.609 / 147.580; 8.165 / 152.915. Približni deleži so zaokroženi na eno decimalko.</a:t>
            </a:r>
          </a:p>
          <a:p>
            <a:pPr marL="0" lvl="0" indent="0" algn="l">
              <a:spcBef>
                <a:spcPts val="0"/>
              </a:spcBef>
              <a:spcAft>
                <a:spcPts val="0"/>
              </a:spcAft>
              <a:buNone/>
            </a:pPr>
            <a:r>
              <a:t>To ne dokazuje deleža celotne Azije. Za leta 2020, 2022, 2023 in 2024 ter podrobne mesece 2026 podatkov za enak izbor še nimamo. Prehod v naslednji sklop: več jezikov in različne izkušnje kandidatov zahtevajo pripravo podjetja. Integracijo prilagajamo posamezniku in delovnemu mestu.</a:t>
            </a:r>
          </a:p>
          <a:p>
            <a:pPr marL="0" lvl="0" indent="0" algn="l">
              <a:spcBef>
                <a:spcPts val="0"/>
              </a:spcBef>
              <a:spcAft>
                <a:spcPts val="0"/>
              </a:spcAft>
              <a:buNone/>
            </a:pPr>
            <a:endParaRPr/>
          </a:p>
          <a:p>
            <a:pPr marL="0" lvl="0" indent="0" algn="l">
              <a:spcBef>
                <a:spcPts val="0"/>
              </a:spcBef>
              <a:spcAft>
                <a:spcPts val="0"/>
              </a:spcAft>
              <a:buNone/>
            </a:pPr>
            <a:r>
              <a:t>VIRI</a:t>
            </a:r>
          </a:p>
          <a:p>
            <a:pPr marL="0" lvl="0" indent="0" algn="l">
              <a:spcBef>
                <a:spcPts val="0"/>
              </a:spcBef>
              <a:spcAft>
                <a:spcPts val="0"/>
              </a:spcAft>
              <a:buNone/>
            </a:pPr>
            <a:r>
              <a:t>https://www.zanima.me/__trashed-4/</a:t>
            </a:r>
          </a:p>
          <a:p>
            <a:pPr marL="0" lvl="0" indent="0" algn="l">
              <a:spcBef>
                <a:spcPts val="0"/>
              </a:spcBef>
              <a:spcAft>
                <a:spcPts val="0"/>
              </a:spcAft>
              <a:buNone/>
            </a:pPr>
            <a:r>
              <a:t>https://pxweb.stat.si/SiStatData/pxweb/sl/Data/Data/0700927S.px/</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lnSpc>
                <a:spcPct val="100000"/>
              </a:lnSpc>
              <a:spcBef>
                <a:spcPts val="0"/>
              </a:spcBef>
              <a:spcAft>
                <a:spcPts val="0"/>
              </a:spcAft>
              <a:buSzPts val="1100"/>
              <a:buNone/>
            </a:pPr>
            <a:r>
              <a:t>Kratek prehod v sklop 2. Čas: približno 6 sekund.</a:t>
            </a:r>
          </a:p>
          <a:p>
            <a:pPr marL="0" lvl="0" indent="0" algn="l">
              <a:lnSpc>
                <a:spcPct val="100000"/>
              </a:lnSpc>
              <a:spcBef>
                <a:spcPts val="0"/>
              </a:spcBef>
              <a:spcAft>
                <a:spcPts val="0"/>
              </a:spcAft>
              <a:buSzPts val="1100"/>
              <a:buNone/>
            </a:pPr>
            <a:r>
              <a:t>Delovno mesto, ekipa in jasna pričakovanja pred začetkom iskanja.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r>
              <a:t>ČAS: približno 1:58 min</a:t>
            </a:r>
          </a:p>
          <a:p>
            <a:pPr marL="0" lvl="0" indent="0" algn="l">
              <a:spcBef>
                <a:spcPts val="0"/>
              </a:spcBef>
              <a:spcAft>
                <a:spcPts val="0"/>
              </a:spcAft>
              <a:buNone/>
            </a:pPr>
            <a:endParaRPr/>
          </a:p>
          <a:p>
            <a:pPr marL="0" lvl="0" indent="0" algn="l">
              <a:spcBef>
                <a:spcPts val="0"/>
              </a:spcBef>
              <a:spcAft>
                <a:spcPts val="0"/>
              </a:spcAft>
              <a:buNone/>
            </a:pPr>
            <a:r>
              <a:t>Predlagana praksa za delodajalca. Pojasnimo razliko med številom potrebnih ljudi in sposobnostjo ekipe za kakovostno uvajanje. Pred začetkom iskanja določimo nujna znanja, kaj lahko naučimo in kako bomo preverili samostojnost. Primer lahko govorec kasneje prilagodi svoji panogi.</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r>
              <a:t>ČAS: približno 1:28 min</a:t>
            </a:r>
          </a:p>
          <a:p>
            <a:pPr marL="0" lvl="0" indent="0" algn="l">
              <a:spcBef>
                <a:spcPts val="0"/>
              </a:spcBef>
              <a:spcAft>
                <a:spcPts val="0"/>
              </a:spcAft>
              <a:buNone/>
            </a:pPr>
            <a:endParaRPr/>
          </a:p>
          <a:p>
            <a:pPr marL="0" lvl="0" indent="0" algn="l">
              <a:spcBef>
                <a:spcPts val="0"/>
              </a:spcBef>
              <a:spcAft>
                <a:spcPts val="0"/>
              </a:spcAft>
              <a:buNone/>
            </a:pPr>
            <a:r>
              <a:t>Priporočilo: ključne pogoje predstavimo neposredno kandidatu v jeziku, ki ga razume. Vprašamo, katere obljube je prejel in od koga. Primer: Ali pričakuje stalno dopoldansko izmeno, čeprav delovno mesto vključuje nočno delo? Plačo pojasnimo v kontekstu pogojev zaposlitve, brez sklopa o celotnem strošku zaposlitve.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lnSpc>
                <a:spcPct val="100000"/>
              </a:lnSpc>
              <a:spcBef>
                <a:spcPts val="0"/>
              </a:spcBef>
              <a:spcAft>
                <a:spcPts val="0"/>
              </a:spcAft>
              <a:buSzPts val="1100"/>
              <a:buNone/>
            </a:pPr>
            <a:r>
              <a:t>Kratek prehod v sklop 3. Čas: približno 6 sekund.</a:t>
            </a:r>
          </a:p>
          <a:p>
            <a:pPr marL="0" lvl="0" indent="0" algn="l">
              <a:lnSpc>
                <a:spcPct val="100000"/>
              </a:lnSpc>
              <a:spcBef>
                <a:spcPts val="0"/>
              </a:spcBef>
              <a:spcAft>
                <a:spcPts val="0"/>
              </a:spcAft>
              <a:buSzPts val="1100"/>
              <a:buNone/>
            </a:pPr>
            <a:r>
              <a:t>Lastno iskanje, priporočila zaposlenih in sodelovanje z zunanjim izvajalcem.</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r>
              <a:t>ČAS: približno 1:58 min</a:t>
            </a:r>
          </a:p>
          <a:p>
            <a:pPr marL="0" lvl="0" indent="0" algn="l">
              <a:spcBef>
                <a:spcPts val="0"/>
              </a:spcBef>
              <a:spcAft>
                <a:spcPts val="0"/>
              </a:spcAft>
              <a:buNone/>
            </a:pPr>
            <a:endParaRPr/>
          </a:p>
          <a:p>
            <a:pPr marL="0" lvl="0" indent="0" algn="l">
              <a:spcBef>
                <a:spcPts val="0"/>
              </a:spcBef>
              <a:spcAft>
                <a:spcPts val="0"/>
              </a:spcAft>
              <a:buNone/>
            </a:pPr>
            <a:r>
              <a:t>Primerjavo predstavimo kot praktično presojo, ne kot univerzalno lestvico najboljših poti. Lastno iskanje omogoča neposredno komunikacijo, zahteva pa ustrezne kanale in čas. Priporočila zmanjšajo obseg iskanja, ne odpravijo preverjanja. Zunanji izvajalec lahko razširi dostop, vendar mora podjetje nadzorovati kakovost in obljube.</a:t>
            </a:r>
          </a:p>
          <a:p>
            <a:pPr marL="0" lvl="0" indent="0" algn="l">
              <a:spcBef>
                <a:spcPts val="0"/>
              </a:spcBef>
              <a:spcAft>
                <a:spcPts val="0"/>
              </a:spcAft>
              <a:buNone/>
            </a:pPr>
            <a:r>
              <a:t>Stroški so omejeni na pridobivanje kandidatov. Celotnega stroška zaposlitve v tem predavanju ne obravnavamo. Primerjava zunanjega izvajalca se nanaša na iskanje kandidatov za neposredno zaposlitev.</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r>
              <a:t>ČAS: približno 2:58 min</a:t>
            </a:r>
          </a:p>
          <a:p>
            <a:pPr marL="0" lvl="0" indent="0" algn="l">
              <a:spcBef>
                <a:spcPts val="0"/>
              </a:spcBef>
              <a:spcAft>
                <a:spcPts val="0"/>
              </a:spcAft>
              <a:buNone/>
            </a:pPr>
            <a:endParaRPr/>
          </a:p>
          <a:p>
            <a:pPr marL="0" lvl="0" indent="0" algn="l">
              <a:spcBef>
                <a:spcPts val="0"/>
              </a:spcBef>
              <a:spcAft>
                <a:spcPts val="0"/>
              </a:spcAft>
              <a:buNone/>
            </a:pPr>
            <a:r>
              <a:t>Priporočilo je vir kandidata, ne dokaz ustreznosti. Pojasnimo, kako lahko neformalne informacije odstopajo od dejanske ponudbe. Zaposleni, ki nekoga priporoči, ne prevzame samodejno odgovornosti za njegovo delo, vsakdanje življenje ali prevajanje.</a:t>
            </a:r>
          </a:p>
          <a:p>
            <a:pPr marL="0" lvl="0" indent="0" algn="l">
              <a:spcBef>
                <a:spcPts val="0"/>
              </a:spcBef>
              <a:spcAft>
                <a:spcPts val="0"/>
              </a:spcAft>
              <a:buNone/>
            </a:pPr>
            <a:endParaRPr/>
          </a:p>
          <a:p>
            <a:pPr marL="0" lvl="0" indent="0" algn="l">
              <a:spcBef>
                <a:spcPts val="0"/>
              </a:spcBef>
              <a:spcAft>
                <a:spcPts val="0"/>
              </a:spcAft>
              <a:buNone/>
            </a:pPr>
            <a:r>
              <a:t>Praktični poudarek: državljanstvo ne pove, kako dobro bo posameznik opravljal delo. Preverjanje prilagodimo poklicu. Govorec lahko navede anonimiziran primer kandidata z dobrim življenjepisom, pri katerem je praktični prikaz razkril potrebo po dodatnem uvajanju. Primer je predlog za kasnejšo dopolnitev, ne trditev o dejanskem dogodku.</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r>
              <a:t>ČAS: približno 1:28 min</a:t>
            </a:r>
          </a:p>
          <a:p>
            <a:pPr marL="0" lvl="0" indent="0" algn="l">
              <a:spcBef>
                <a:spcPts val="0"/>
              </a:spcBef>
              <a:spcAft>
                <a:spcPts val="0"/>
              </a:spcAft>
              <a:buNone/>
            </a:pPr>
            <a:endParaRPr/>
          </a:p>
          <a:p>
            <a:pPr marL="0" lvl="0" indent="0" algn="l">
              <a:spcBef>
                <a:spcPts val="0"/>
              </a:spcBef>
              <a:spcAft>
                <a:spcPts val="0"/>
              </a:spcAft>
              <a:buNone/>
            </a:pPr>
            <a:r>
              <a:t>Priporočena vprašanja pred sodelovanjem. Podjetje preveri tudi podizvajalce, razmejitev nalog in dokumentacijo preverjanja. Pojasniti je treba morebitna doplačila, pogoje nadomestnega iskanja in način reševanja težav. Preverjanje plačil kandidata pomaga razumeti njegove obveznosti in pričakovanja, brez domneve, da vsi izvajalci delujejo enako.</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lnSpc>
                <a:spcPct val="100000"/>
              </a:lnSpc>
              <a:spcBef>
                <a:spcPts val="0"/>
              </a:spcBef>
              <a:spcAft>
                <a:spcPts val="0"/>
              </a:spcAft>
              <a:buSzPts val="1100"/>
              <a:buNone/>
            </a:pPr>
            <a:r>
              <a:t>Kratek prehod v sklop 4. Čas: približno 6 sekund.</a:t>
            </a:r>
          </a:p>
          <a:p>
            <a:pPr marL="0" lvl="0" indent="0" algn="l">
              <a:lnSpc>
                <a:spcPct val="100000"/>
              </a:lnSpc>
              <a:spcBef>
                <a:spcPts val="0"/>
              </a:spcBef>
              <a:spcAft>
                <a:spcPts val="0"/>
              </a:spcAft>
              <a:buSzPts val="1100"/>
              <a:buNone/>
            </a:pPr>
            <a:r>
              <a:t>Status kandidata določa postopek in pogoje, pod katerimi lahko začne delati.</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r>
              <a:t>ČAS: približno 1:13 min</a:t>
            </a:r>
          </a:p>
          <a:p>
            <a:pPr marL="0" lvl="0" indent="0" algn="l">
              <a:spcBef>
                <a:spcPts val="0"/>
              </a:spcBef>
              <a:spcAft>
                <a:spcPts val="0"/>
              </a:spcAft>
              <a:buNone/>
            </a:pPr>
            <a:endParaRPr/>
          </a:p>
          <a:p>
            <a:pPr marL="0" lvl="0" indent="0" algn="l">
              <a:spcBef>
                <a:spcPts val="0"/>
              </a:spcBef>
              <a:spcAft>
                <a:spcPts val="0"/>
              </a:spcAft>
              <a:buNone/>
            </a:pPr>
            <a:r>
              <a:t>Kratek orientacijski pregled, brez razlage vseh možnih postopkov. Enotno dovoljenje izda upravna enota, ZRSZ pa v postopku poda ustrezno soglasje, kadar je potrebno. Pri zaposlovanju po sporazumih z BiH in Srbijo ima delovno dovoljenje vlogo soglasja k enotnemu dovoljenju. Pred obljubo začetka dela preverimo konkretni status in veljavne pogoje.</a:t>
            </a:r>
          </a:p>
          <a:p>
            <a:pPr marL="0" lvl="0" indent="0" algn="l">
              <a:spcBef>
                <a:spcPts val="0"/>
              </a:spcBef>
              <a:spcAft>
                <a:spcPts val="0"/>
              </a:spcAft>
              <a:buNone/>
            </a:pPr>
            <a:r>
              <a:t>Vir: ZRSZ.</a:t>
            </a:r>
          </a:p>
          <a:p>
            <a:pPr marL="0" lvl="0" indent="0" algn="l">
              <a:spcBef>
                <a:spcPts val="0"/>
              </a:spcBef>
              <a:spcAft>
                <a:spcPts val="0"/>
              </a:spcAft>
              <a:buNone/>
            </a:pPr>
            <a:endParaRPr/>
          </a:p>
          <a:p>
            <a:pPr marL="0" lvl="0" indent="0" algn="l">
              <a:spcBef>
                <a:spcPts val="0"/>
              </a:spcBef>
              <a:spcAft>
                <a:spcPts val="0"/>
              </a:spcAft>
              <a:buNone/>
            </a:pPr>
            <a:r>
              <a:t>VIRI</a:t>
            </a:r>
          </a:p>
          <a:p>
            <a:pPr marL="0" lvl="0" indent="0" algn="l">
              <a:spcBef>
                <a:spcPts val="0"/>
              </a:spcBef>
              <a:spcAft>
                <a:spcPts val="0"/>
              </a:spcAft>
              <a:buNone/>
            </a:pPr>
            <a:r>
              <a:t>https://www.ess.gov.si/delodajalci/zaposlovanje-tujcev-iz-tretjih-drzav/enotno-dovoljenje/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r>
              <a:t>ČAS: približno 1:13 min</a:t>
            </a:r>
          </a:p>
          <a:p>
            <a:pPr marL="0" lvl="0" indent="0" algn="l">
              <a:spcBef>
                <a:spcPts val="0"/>
              </a:spcBef>
              <a:spcAft>
                <a:spcPts val="0"/>
              </a:spcAft>
              <a:buNone/>
            </a:pPr>
            <a:endParaRPr/>
          </a:p>
          <a:p>
            <a:pPr marL="0" lvl="0" indent="0" algn="l">
              <a:spcBef>
                <a:spcPts val="0"/>
              </a:spcBef>
              <a:spcAft>
                <a:spcPts val="0"/>
              </a:spcAft>
              <a:buNone/>
            </a:pPr>
            <a:r>
              <a:t>Predlagana organizacijska praksa. V podjetju naj bo en nosilec celotnega primera tudi takrat, ko zunanji izvajalec opravlja posamezne naloge. Poudarimo predajo informacij med kadrovsko službo, izvajalcem in vodjo delovnega mesta. Trajanja postopka ne predstavljamo kot zagotovljenega roka.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r>
              <a:t>ČAS: približno 1:28 min</a:t>
            </a:r>
          </a:p>
          <a:p>
            <a:pPr marL="0" lvl="0" indent="0" algn="l">
              <a:spcBef>
                <a:spcPts val="0"/>
              </a:spcBef>
              <a:spcAft>
                <a:spcPts val="0"/>
              </a:spcAft>
              <a:buNone/>
            </a:pPr>
            <a:endParaRPr/>
          </a:p>
          <a:p>
            <a:pPr marL="0" lvl="0" indent="0" algn="l">
              <a:spcBef>
                <a:spcPts val="0"/>
              </a:spcBef>
              <a:spcAft>
                <a:spcPts val="0"/>
              </a:spcAft>
              <a:buNone/>
            </a:pPr>
            <a:r>
              <a:t>Hitrejši postopek: kandidat ob vložitvi prošnje zakonito prebiva v Sloveniji ter izpolnjuje pogoje glede dejavnosti oziroma poklica po veljavni odredbi. Začetek zaposlitve omogočata ustrezno soglasje oziroma delovno dovoljenje po sporazumu in potrdilo upravne enote o vloženi prošnji. Sama vložitev prošnje ne zadostuje.</a:t>
            </a:r>
          </a:p>
          <a:p>
            <a:pPr marL="0" lvl="0" indent="0" algn="l">
              <a:spcBef>
                <a:spcPts val="0"/>
              </a:spcBef>
              <a:spcAft>
                <a:spcPts val="0"/>
              </a:spcAft>
              <a:buNone/>
            </a:pPr>
            <a:r>
              <a:t>Obveznost izobraževanja: javnoveljavni program slovenščine v najmanj 80 urah v prvih šestih mesecih, brezplačno za tujca in v delovnem času. Ta navedba ni splošna obveznost za vse tuje delavce.</a:t>
            </a:r>
          </a:p>
          <a:p>
            <a:pPr marL="0" lvl="0" indent="0" algn="l">
              <a:spcBef>
                <a:spcPts val="0"/>
              </a:spcBef>
              <a:spcAft>
                <a:spcPts val="0"/>
              </a:spcAft>
              <a:buNone/>
            </a:pPr>
            <a:r>
              <a:t>Vir: ZRSZ, veljavna predstavitev hitrejšega postopka.</a:t>
            </a:r>
          </a:p>
          <a:p>
            <a:pPr marL="0" lvl="0" indent="0" algn="l">
              <a:spcBef>
                <a:spcPts val="0"/>
              </a:spcBef>
              <a:spcAft>
                <a:spcPts val="0"/>
              </a:spcAft>
              <a:buNone/>
            </a:pPr>
            <a:endParaRPr/>
          </a:p>
          <a:p>
            <a:pPr marL="0" lvl="0" indent="0" algn="l">
              <a:spcBef>
                <a:spcPts val="0"/>
              </a:spcBef>
              <a:spcAft>
                <a:spcPts val="0"/>
              </a:spcAft>
              <a:buNone/>
            </a:pPr>
            <a:r>
              <a:t>VIRI</a:t>
            </a:r>
          </a:p>
          <a:p>
            <a:pPr marL="0" lvl="0" indent="0" algn="l">
              <a:spcBef>
                <a:spcPts val="0"/>
              </a:spcBef>
              <a:spcAft>
                <a:spcPts val="0"/>
              </a:spcAft>
              <a:buNone/>
            </a:pPr>
            <a:r>
              <a:t>https://www.ess.gov.si/delodajalci/zaposlovanje-tujcev-iz-tretjih-drzav/hitrejsi-postopek-zaposlovanja/</a:t>
            </a:r>
          </a:p>
          <a:p>
            <a:pPr marL="0" lvl="0" indent="0" algn="l">
              <a:spcBef>
                <a:spcPts val="0"/>
              </a:spcBef>
              <a:spcAft>
                <a:spcPts val="0"/>
              </a:spcAft>
              <a:buNone/>
            </a:pPr>
            <a:r>
              <a:t>https://www.ess.gov.si/delodajalci/zaposlovanje-tujcev-iz-tretjih-drzav/enotno-dovoljenje/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lnSpc>
                <a:spcPct val="100000"/>
              </a:lnSpc>
              <a:spcBef>
                <a:spcPts val="0"/>
              </a:spcBef>
              <a:spcAft>
                <a:spcPts val="0"/>
              </a:spcAft>
              <a:buSzPts val="1100"/>
              <a:buNone/>
            </a:pPr>
            <a:r>
              <a:t>Kratek prehod v sklop 5. Čas: približno 6 sekund.</a:t>
            </a:r>
          </a:p>
          <a:p>
            <a:pPr marL="0" lvl="0" indent="0" algn="l">
              <a:lnSpc>
                <a:spcPct val="100000"/>
              </a:lnSpc>
              <a:spcBef>
                <a:spcPts val="0"/>
              </a:spcBef>
              <a:spcAft>
                <a:spcPts val="0"/>
              </a:spcAft>
              <a:buSzPts val="1100"/>
              <a:buNone/>
            </a:pPr>
            <a:r>
              <a:t>Vloga izvajalca in dejanska organizacija dela pri naročniku.</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r>
              <a:t>ČAS: približno 1:28 min</a:t>
            </a:r>
          </a:p>
          <a:p>
            <a:pPr marL="0" lvl="0" indent="0" algn="l">
              <a:spcBef>
                <a:spcPts val="0"/>
              </a:spcBef>
              <a:spcAft>
                <a:spcPts val="0"/>
              </a:spcAft>
              <a:buNone/>
            </a:pPr>
            <a:endParaRPr/>
          </a:p>
          <a:p>
            <a:pPr marL="0" lvl="0" indent="0" algn="l">
              <a:spcBef>
                <a:spcPts val="0"/>
              </a:spcBef>
              <a:spcAft>
                <a:spcPts val="0"/>
              </a:spcAft>
              <a:buNone/>
            </a:pPr>
            <a:r>
              <a:t>Razlikujemo pomoč pri iskanju kandidatov in regulirano dejavnost zagotavljanja dela delavcev uporabniku. Pri slednji mora izvajalec imeti potrebno dovoljenje ter vpis v register oziroma evidenco. Za državljane tretjih držav veljajo omejitve glede statusa. Dopustni so med drugim prost dostop na trg dela, modra karta EU in enotno dovoljenje na podlagi soglasja za zaposlitev, samozaposlitev ali delo. Navadno soglasje za zaposlitev ni isto kot navedena vrsta soglasja.</a:t>
            </a:r>
          </a:p>
          <a:p>
            <a:pPr marL="0" lvl="0" indent="0" algn="l">
              <a:spcBef>
                <a:spcPts val="0"/>
              </a:spcBef>
              <a:spcAft>
                <a:spcPts val="0"/>
              </a:spcAft>
              <a:buNone/>
            </a:pPr>
            <a:r>
              <a:t>Zato se izognemo splošni trditvi, da agencije ne smejo zagotavljati dela nobenih tujcev.</a:t>
            </a:r>
          </a:p>
          <a:p>
            <a:pPr marL="0" lvl="0" indent="0" algn="l">
              <a:spcBef>
                <a:spcPts val="0"/>
              </a:spcBef>
              <a:spcAft>
                <a:spcPts val="0"/>
              </a:spcAft>
              <a:buNone/>
            </a:pPr>
            <a:r>
              <a:t>Vir: GOV.SI.</a:t>
            </a:r>
          </a:p>
          <a:p>
            <a:pPr marL="0" lvl="0" indent="0" algn="l">
              <a:spcBef>
                <a:spcPts val="0"/>
              </a:spcBef>
              <a:spcAft>
                <a:spcPts val="0"/>
              </a:spcAft>
              <a:buNone/>
            </a:pPr>
            <a:endParaRPr/>
          </a:p>
          <a:p>
            <a:pPr marL="0" lvl="0" indent="0" algn="l">
              <a:spcBef>
                <a:spcPts val="0"/>
              </a:spcBef>
              <a:spcAft>
                <a:spcPts val="0"/>
              </a:spcAft>
              <a:buNone/>
            </a:pPr>
            <a:r>
              <a:t>VIRI</a:t>
            </a:r>
          </a:p>
          <a:p>
            <a:pPr marL="0" lvl="0" indent="0" algn="l">
              <a:spcBef>
                <a:spcPts val="0"/>
              </a:spcBef>
              <a:spcAft>
                <a:spcPts val="0"/>
              </a:spcAft>
              <a:buNone/>
            </a:pPr>
            <a:r>
              <a:t>https://www.gov.si/teme/zagotavljanje-dela-delavcev-uporabniku/</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r>
              <a:t>ČAS: približno 3:13 min</a:t>
            </a:r>
          </a:p>
          <a:p>
            <a:pPr marL="0" lvl="0" indent="0" algn="l">
              <a:spcBef>
                <a:spcPts val="0"/>
              </a:spcBef>
              <a:spcAft>
                <a:spcPts val="0"/>
              </a:spcAft>
              <a:buNone/>
            </a:pPr>
            <a:endParaRPr/>
          </a:p>
          <a:p>
            <a:pPr marL="0" lvl="0" indent="0" algn="l">
              <a:spcBef>
                <a:spcPts val="0"/>
              </a:spcBef>
              <a:spcAft>
                <a:spcPts val="0"/>
              </a:spcAft>
              <a:buNone/>
            </a:pPr>
            <a:r>
              <a:t>Zakonska opredelitev zagotavljanja dela vsebuje alternativne znake. Presoja zajema tudi delo v prostorih, na delovišču ali v dejavnosti uporabnika ter vključitev v njegov delovni proces. Pogodba z naslovom »izvajanje storitev« sama ne prepreči, da bi dejansko šlo za zagotavljanje dela. Ureditev je treba preveriti na podlagi dejanskih okoliščin.</a:t>
            </a:r>
          </a:p>
          <a:p>
            <a:pPr marL="0" lvl="0" indent="0" algn="l">
              <a:spcBef>
                <a:spcPts val="0"/>
              </a:spcBef>
              <a:spcAft>
                <a:spcPts val="0"/>
              </a:spcAft>
              <a:buNone/>
            </a:pPr>
            <a:r>
              <a:t>Vir: GOV.SI.</a:t>
            </a:r>
          </a:p>
          <a:p>
            <a:pPr marL="0" lvl="0" indent="0" algn="l">
              <a:spcBef>
                <a:spcPts val="0"/>
              </a:spcBef>
              <a:spcAft>
                <a:spcPts val="0"/>
              </a:spcAft>
              <a:buNone/>
            </a:pPr>
            <a:endParaRPr/>
          </a:p>
          <a:p>
            <a:pPr marL="0" lvl="0" indent="0" algn="l">
              <a:spcBef>
                <a:spcPts val="0"/>
              </a:spcBef>
              <a:spcAft>
                <a:spcPts val="0"/>
              </a:spcAft>
              <a:buNone/>
            </a:pPr>
            <a:r>
              <a:t>Izmišljeni primer za skupno presojo. Udeležence vprašamo: kdo vodi delo, kdo zagotavlja opremo, kako so delavci vključeni v proces? Nato opozorimo na preverjanje dovoljenja izvajalca in statusov tujcev. Ne zaključimo, da že vsaka posamezna poslovna pogodba pomeni kršitev.</a:t>
            </a:r>
          </a:p>
          <a:p>
            <a:pPr marL="0" lvl="0" indent="0" algn="l">
              <a:spcBef>
                <a:spcPts val="0"/>
              </a:spcBef>
              <a:spcAft>
                <a:spcPts val="0"/>
              </a:spcAft>
              <a:buNone/>
            </a:pPr>
            <a:r>
              <a:t>Za kontekst: IRSD poroča o zlorabah agencijskega dela oziroma zagotavljanju dela brez ustreznih pravnih podlag.</a:t>
            </a:r>
          </a:p>
          <a:p>
            <a:pPr marL="0" lvl="0" indent="0" algn="l">
              <a:spcBef>
                <a:spcPts val="0"/>
              </a:spcBef>
              <a:spcAft>
                <a:spcPts val="0"/>
              </a:spcAft>
              <a:buNone/>
            </a:pPr>
            <a:r>
              <a:t>Vir: IRSD, 30. 1. 2025.</a:t>
            </a:r>
          </a:p>
          <a:p>
            <a:pPr marL="0" lvl="0" indent="0" algn="l">
              <a:spcBef>
                <a:spcPts val="0"/>
              </a:spcBef>
              <a:spcAft>
                <a:spcPts val="0"/>
              </a:spcAft>
              <a:buNone/>
            </a:pPr>
            <a:endParaRPr/>
          </a:p>
          <a:p>
            <a:pPr marL="0" lvl="0" indent="0" algn="l">
              <a:spcBef>
                <a:spcPts val="0"/>
              </a:spcBef>
              <a:spcAft>
                <a:spcPts val="0"/>
              </a:spcAft>
              <a:buNone/>
            </a:pPr>
            <a:r>
              <a:t>VIRI</a:t>
            </a:r>
          </a:p>
          <a:p>
            <a:pPr marL="0" lvl="0" indent="0" algn="l">
              <a:spcBef>
                <a:spcPts val="0"/>
              </a:spcBef>
              <a:spcAft>
                <a:spcPts val="0"/>
              </a:spcAft>
              <a:buNone/>
            </a:pPr>
            <a:r>
              <a:t>https://www.gov.si/teme/zagotavljanje-dela-delavcev-uporabniku/</a:t>
            </a:r>
          </a:p>
          <a:p>
            <a:pPr marL="0" lvl="0" indent="0" algn="l">
              <a:spcBef>
                <a:spcPts val="0"/>
              </a:spcBef>
              <a:spcAft>
                <a:spcPts val="0"/>
              </a:spcAft>
              <a:buNone/>
            </a:pPr>
            <a:r>
              <a:t>https://www.gov.si/novice/2025-01-30-intenzivno-sodelovanje-s-policijo-in-drugimi-organi-daje-prve-rezultate/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Kratek prehod v sklop 6. Čas: približno 6 sekund.</a:t>
            </a:r>
          </a:p>
          <a:p>
            <a:r>
              <a:t>Uvajanje, jezik in podpora v prvih treh mesecih zaposlitve.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r>
              <a:t>ČAS: približno 3:13 min</a:t>
            </a:r>
          </a:p>
          <a:p>
            <a:pPr marL="0" lvl="0" indent="0" algn="l">
              <a:spcBef>
                <a:spcPts val="0"/>
              </a:spcBef>
              <a:spcAft>
                <a:spcPts val="0"/>
              </a:spcAft>
              <a:buNone/>
            </a:pPr>
            <a:endParaRPr/>
          </a:p>
          <a:p>
            <a:pPr marL="0" lvl="0" indent="0" algn="l">
              <a:spcBef>
                <a:spcPts val="0"/>
              </a:spcBef>
              <a:spcAft>
                <a:spcPts val="0"/>
              </a:spcAft>
              <a:buNone/>
            </a:pPr>
            <a:r>
              <a:t>Priporočena organizacija uvajanja. Pred prihodom določimo, kdo ureja prevoz, kdo sprejme zaposlenega in kdo mu pomaga pri orientaciji. Obseg podpore jasno dogovorimo s kandidatom. Mentor in vodja morata vedeti, kdaj človek dejansko pride in katere informacije je že prejel.</a:t>
            </a:r>
          </a:p>
          <a:p>
            <a:pPr marL="0" lvl="0" indent="0" algn="l">
              <a:spcBef>
                <a:spcPts val="0"/>
              </a:spcBef>
              <a:spcAft>
                <a:spcPts val="0"/>
              </a:spcAft>
              <a:buNone/>
            </a:pPr>
            <a:endParaRPr/>
          </a:p>
          <a:p>
            <a:pPr marL="0" lvl="0" indent="0" algn="l">
              <a:spcBef>
                <a:spcPts val="0"/>
              </a:spcBef>
              <a:spcAft>
                <a:spcPts val="0"/>
              </a:spcAft>
              <a:buNone/>
            </a:pPr>
            <a:r>
              <a:t>Praktično uvajanje zahteva več kot izročitev dokumenta. Novinec naj pokaže, kako opravi nalogo, in pojasni, kdaj mora ustaviti delo ter koga obvestiti. Pri težavah naj ima jasen kontakt. Pogovori v prvem tednu razkrijejo tako težave pri delu kot težave z logistiko, ki vplivajo na prihod na delo.</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r>
              <a:t>ČAS: približno 1:58 min</a:t>
            </a:r>
          </a:p>
          <a:p>
            <a:pPr marL="0" lvl="0" indent="0" algn="l">
              <a:spcBef>
                <a:spcPts val="0"/>
              </a:spcBef>
              <a:spcAft>
                <a:spcPts val="0"/>
              </a:spcAft>
              <a:buNone/>
            </a:pPr>
            <a:endParaRPr/>
          </a:p>
          <a:p>
            <a:pPr marL="0" lvl="0" indent="0" algn="l">
              <a:spcBef>
                <a:spcPts val="0"/>
              </a:spcBef>
              <a:spcAft>
                <a:spcPts val="0"/>
              </a:spcAft>
              <a:buNone/>
            </a:pPr>
            <a:r>
              <a:t>Primer: po razlagi zaposleni pokaže pravilen postopek in pove, kdaj mora delo ustaviti. Vodja naj ne sklepa o razumevanju samo na podlagi prikimavanja. Strojni prevod je lahko pomoč, vendar je treba pri varnostnih navodilih preveriti pravilnost pomena. Jezikovne sposobnosti preverjamo pri posamezniku, tudi pri znanju angleščine.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r>
              <a:t>ČAS: približno 1:58 min</a:t>
            </a:r>
          </a:p>
          <a:p>
            <a:pPr marL="0" lvl="0" indent="0" algn="l">
              <a:spcBef>
                <a:spcPts val="0"/>
              </a:spcBef>
              <a:spcAft>
                <a:spcPts val="0"/>
              </a:spcAft>
              <a:buNone/>
            </a:pPr>
            <a:endParaRPr/>
          </a:p>
          <a:p>
            <a:pPr marL="0" lvl="0" indent="0" algn="l">
              <a:spcBef>
                <a:spcPts val="0"/>
              </a:spcBef>
              <a:spcAft>
                <a:spcPts val="0"/>
              </a:spcAft>
              <a:buNone/>
            </a:pPr>
            <a:r>
              <a:t>Pogosto se dodatno breme uvajanja prenese na nekaj sodelavcev. Zato opredelimo naloge mentorja in čas, ki ga ima na voljo. Pojasnimo, kako zaposleni poda povratno informacijo in kdo pomaga pri nesporazumu. Enaka osnovna merila dopolnjujemo s podporo glede na potrebe in stopnjo uvajanja.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r>
              <a:t>ČAS: približno 1:58 min</a:t>
            </a:r>
          </a:p>
          <a:p>
            <a:pPr marL="0" lvl="0" indent="0" algn="l">
              <a:spcBef>
                <a:spcPts val="0"/>
              </a:spcBef>
              <a:spcAft>
                <a:spcPts val="0"/>
              </a:spcAft>
              <a:buNone/>
            </a:pPr>
            <a:endParaRPr/>
          </a:p>
          <a:p>
            <a:pPr marL="0" lvl="0" indent="0" algn="l">
              <a:spcBef>
                <a:spcPts val="0"/>
              </a:spcBef>
              <a:spcAft>
                <a:spcPts val="0"/>
              </a:spcAft>
              <a:buNone/>
            </a:pPr>
            <a:r>
              <a:t>Izognemo se opisovanju narodnosti s splošnimi značajskimi lastnostmi. Pogovor izhaja iz konkretne situacije. Primer vprašanja: Kaj ti trenutno najbolj otežuje delo ali življenje tukaj? Podjetje opredeli, pri čem lahko pomaga in kam zaposlenega usmeri za strokovno pomoč. Ne predpostavimo, da vsi želijo ali potrebujejo enako podporo.</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r>
              <a:t>ČAS: približno 1:28 min</a:t>
            </a:r>
          </a:p>
          <a:p>
            <a:pPr marL="0" lvl="0" indent="0" algn="l">
              <a:spcBef>
                <a:spcPts val="0"/>
              </a:spcBef>
              <a:spcAft>
                <a:spcPts val="0"/>
              </a:spcAft>
              <a:buNone/>
            </a:pPr>
            <a:endParaRPr/>
          </a:p>
          <a:p>
            <a:pPr marL="0" lvl="0" indent="0" algn="l">
              <a:spcBef>
                <a:spcPts val="0"/>
              </a:spcBef>
              <a:spcAft>
                <a:spcPts val="0"/>
              </a:spcAft>
              <a:buNone/>
            </a:pPr>
            <a:r>
              <a:t>Predlagan organizacijski okvir, ki ga prilagodimo zahtevnosti dela in predznanju. Ne gre za zakonski rok ali obljubo, da bo vsak človek v 90 dneh samostojen. Ob pogovorih preverimo mnenje zaposlenega, mentorja in vodje ter dogovorimo konkretne naslednje korake.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Kratek prehod v sklop 7. Čas: približno 6 sekund.</a:t>
            </a:r>
          </a:p>
          <a:p>
            <a:r>
              <a:t>Samostojnost, obstanek v podjetju in povratne informacije.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r>
              <a:t>ČAS: približno 1:28 min</a:t>
            </a:r>
          </a:p>
          <a:p>
            <a:pPr marL="0" lvl="0" indent="0" algn="l">
              <a:spcBef>
                <a:spcPts val="0"/>
              </a:spcBef>
              <a:spcAft>
                <a:spcPts val="0"/>
              </a:spcAft>
              <a:buNone/>
            </a:pPr>
            <a:endParaRPr/>
          </a:p>
          <a:p>
            <a:pPr marL="0" lvl="0" indent="0" algn="l">
              <a:spcBef>
                <a:spcPts val="0"/>
              </a:spcBef>
              <a:spcAft>
                <a:spcPts val="0"/>
              </a:spcAft>
              <a:buNone/>
            </a:pPr>
            <a:r>
              <a:t>Kazalniki so predlog za izboljševanje postopka. Primerjave upoštevajo delovno mesto, predhodne izkušnje, trajanje zaposlitve in kakovost podpore. Pri deležu ostalih uporabljamo skupine zaposlenih z dovolj dolgim časom spremljanja. Razloge za odhod preverjamo s pogovorom, ne z domnevami o državljanstvu.</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r>
              <a:t>ČAS: približno 1:30 min</a:t>
            </a:r>
          </a:p>
          <a:p>
            <a:pPr marL="0" lvl="0" indent="0" algn="l">
              <a:spcBef>
                <a:spcPts val="0"/>
              </a:spcBef>
              <a:spcAft>
                <a:spcPts val="0"/>
              </a:spcAft>
              <a:buNone/>
            </a:pPr>
            <a:endParaRPr/>
          </a:p>
          <a:p>
            <a:pPr marL="0" lvl="0" indent="0" algn="l">
              <a:spcBef>
                <a:spcPts val="0"/>
              </a:spcBef>
              <a:spcAft>
                <a:spcPts val="0"/>
              </a:spcAft>
              <a:buNone/>
            </a:pPr>
            <a:r>
              <a:t>Zaključni seznam za uporabo pri naslednji zaposlitvi. Povežemo izbiro kandidata, zakonito obliko dela in vključitev v ekipo. Udeležence spodbudimo, da izberejo eno področje, ki ga bodo izboljšali v svojem podjetju. Zaključek vsebine do 40. minute.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r>
              <a:t>ČAS: 5 minut</a:t>
            </a:r>
          </a:p>
          <a:p>
            <a:pPr marL="0" lvl="0" indent="0" algn="l">
              <a:spcBef>
                <a:spcPts val="0"/>
              </a:spcBef>
              <a:spcAft>
                <a:spcPts val="0"/>
              </a:spcAft>
              <a:buNone/>
            </a:pPr>
            <a:endParaRPr/>
          </a:p>
          <a:p>
            <a:pPr marL="0" lvl="0" indent="0" algn="l">
              <a:spcBef>
                <a:spcPts val="0"/>
              </a:spcBef>
              <a:spcAft>
                <a:spcPts val="0"/>
              </a:spcAft>
              <a:buNone/>
            </a:pPr>
            <a:r>
              <a:t>Pri katerem koraku ima vaše podjetje največ težav?</a:t>
            </a:r>
          </a:p>
          <a:p>
            <a:pPr marL="0" lvl="0" indent="0" algn="l">
              <a:spcBef>
                <a:spcPts val="0"/>
              </a:spcBef>
              <a:spcAft>
                <a:spcPts val="0"/>
              </a:spcAft>
              <a:buNone/>
            </a:pPr>
            <a:r>
              <a:t>Kako preverjate obljube, ki jih kandidat dobi pred prihodom?</a:t>
            </a:r>
          </a:p>
          <a:p>
            <a:pPr marL="0" lvl="0" indent="0" algn="l">
              <a:spcBef>
                <a:spcPts val="0"/>
              </a:spcBef>
              <a:spcAft>
                <a:spcPts val="0"/>
              </a:spcAft>
              <a:buNone/>
            </a:pPr>
            <a:r>
              <a:t>Kdo pri vas prevzame odgovornost za prve tri mesece?</a:t>
            </a:r>
          </a:p>
          <a:p>
            <a:pPr marL="0" lvl="0" indent="0" algn="l">
              <a:spcBef>
                <a:spcPts val="0"/>
              </a:spcBef>
              <a:spcAft>
                <a:spcPts val="0"/>
              </a:spcAft>
              <a:buNone/>
            </a:pPr>
            <a:endParaRPr/>
          </a:p>
          <a:p>
            <a:pPr marL="0" lvl="0" indent="0" algn="l">
              <a:spcBef>
                <a:spcPts val="0"/>
              </a:spcBef>
              <a:spcAft>
                <a:spcPts val="0"/>
              </a:spcAft>
              <a:buNone/>
            </a:pPr>
            <a:r>
              <a:t>Pri konkretnih pravnih primerih preverimo vse okoliščine, dokumentacijo in veljavne pogoje.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Custom Layout 1">
  <p:cSld name="CUSTOM_2">
    <p:bg>
      <p:bgPr>
        <a:blipFill>
          <a:blip r:embed="rId2">
            <a:alphaModFix/>
          </a:blip>
          <a:stretch>
            <a:fillRect/>
          </a:stretch>
        </a:blipFill>
        <a:effectLst/>
      </p:bgPr>
    </p:bg>
    <p:spTree>
      <p:nvGrpSpPr>
        <p:cNvPr id="1" name=""/>
        <p:cNvGrpSpPr/>
        <p:nvPr/>
      </p:nvGrpSpPr>
      <p:grpSpPr>
        <a:xfrm>
          <a:off x="0" y="0"/>
          <a:ext cx="0" cy="0"/>
          <a:chOff x="0" y="0"/>
          <a:chExt cx="0" cy="0"/>
        </a:xfrm>
      </p:grpSpPr>
      <p:sp>
        <p:nvSpPr>
          <p:cNvPr id="9" name="Google Shape;9;p2">
            <a:extLst>
              <a:ext uri="{FF2B5EF4-FFF2-40B4-BE49-F238E27FC236}">
                <a16:creationId xmlns:a16="http://schemas.microsoft.com/office/drawing/2014/main" id="{440B3030-78B7-4E88-9B0C-9769847D58C2}"/>
              </a:ext>
            </a:extLst>
          </p:cNvPr>
          <p:cNvSpPr>
            <a:spLocks noGrp="1"/>
          </p:cNvSpPr>
          <p:nvPr/>
        </p:nvSpPr>
        <p:spPr>
          <a:xfrm>
            <a:off x="311708" y="744575"/>
            <a:ext cx="8520600" cy="2052600"/>
          </a:xfrm>
          <a:prstGeom prst="rect">
            <a:avLst/>
          </a:prstGeom>
          <a:noFill/>
          <a:ln>
            <a:noFill/>
          </a:ln>
        </p:spPr>
        <p:txBody>
          <a:bodyPr spcFirstLastPara="1" wrap="square" lIns="91425" tIns="91425" rIns="91425" bIns="91425" anchor="b">
            <a:normAutofit/>
          </a:bodyPr>
          <a:lstStyle/>
          <a:p>
            <a:pPr marL="0" lvl="0" indent="0" algn="l">
              <a:spcBef>
                <a:spcPts val="0"/>
              </a:spcBef>
              <a:spcAft>
                <a:spcPts val="0"/>
              </a:spcAft>
              <a:buNone/>
            </a:pPr>
            <a:r>
              <a:rPr sz="5200">
                <a:solidFill>
                  <a:srgbClr val="FFFFFF"/>
                </a:solidFill>
                <a:latin typeface="Montserrat ExtraBold"/>
                <a:ea typeface="Montserrat ExtraBold"/>
                <a:cs typeface="Montserrat ExtraBold"/>
              </a:rPr>
              <a:t>POROČILO O DELU</a:t>
            </a:r>
          </a:p>
        </p:txBody>
      </p:sp>
      <p:sp>
        <p:nvSpPr>
          <p:cNvPr id="10" name="Google Shape;10;p2">
            <a:extLst>
              <a:ext uri="{FF2B5EF4-FFF2-40B4-BE49-F238E27FC236}">
                <a16:creationId xmlns:a16="http://schemas.microsoft.com/office/drawing/2014/main" id="{B56FDAA9-C490-48EF-B70C-9FC561A6E989}"/>
              </a:ext>
            </a:extLst>
          </p:cNvPr>
          <p:cNvSpPr>
            <a:spLocks noGrp="1"/>
          </p:cNvSpPr>
          <p:nvPr/>
        </p:nvSpPr>
        <p:spPr>
          <a:xfrm>
            <a:off x="311700" y="2834125"/>
            <a:ext cx="8520600" cy="792600"/>
          </a:xfrm>
          <a:prstGeom prst="rect">
            <a:avLst/>
          </a:prstGeom>
          <a:noFill/>
          <a:ln>
            <a:noFill/>
          </a:ln>
        </p:spPr>
        <p:txBody>
          <a:bodyPr spcFirstLastPara="1" wrap="square" lIns="91425" tIns="91425" rIns="91425" bIns="91425" anchor="t">
            <a:normAutofit lnSpcReduction="10000"/>
          </a:bodyPr>
          <a:lstStyle/>
          <a:p>
            <a:pPr marL="0" lvl="0" indent="0" algn="l">
              <a:lnSpc>
                <a:spcPct val="115000"/>
              </a:lnSpc>
              <a:spcBef>
                <a:spcPts val="0"/>
              </a:spcBef>
              <a:spcAft>
                <a:spcPts val="0"/>
              </a:spcAft>
              <a:buNone/>
            </a:pPr>
            <a:r>
              <a:rPr sz="1879">
                <a:solidFill>
                  <a:srgbClr val="FFFFFF"/>
                </a:solidFill>
                <a:latin typeface="Montserrat"/>
                <a:ea typeface="Montserrat"/>
                <a:cs typeface="Montserrat"/>
              </a:rPr>
              <a:t>Pregled prijavljenih kandidatov v </a:t>
            </a:r>
            <a:r>
              <a:rPr sz="1879" b="1">
                <a:solidFill>
                  <a:srgbClr val="FFFFFF"/>
                </a:solidFill>
                <a:latin typeface="Montserrat"/>
                <a:ea typeface="Montserrat"/>
                <a:cs typeface="Montserrat"/>
              </a:rPr>
              <a:t>prvem četrtletju in konverzija v zaposlitve</a:t>
            </a:r>
          </a:p>
        </p:txBody>
      </p:sp>
      <p:sp>
        <p:nvSpPr>
          <p:cNvPr id="11" name="Google Shape;11;p2">
            <a:extLst>
              <a:ext uri="{FF2B5EF4-FFF2-40B4-BE49-F238E27FC236}">
                <a16:creationId xmlns:a16="http://schemas.microsoft.com/office/drawing/2014/main" id="{26EDC00F-7E26-47D3-B494-7A903F8C1249}"/>
              </a:ext>
            </a:extLst>
          </p:cNvPr>
          <p:cNvSpPr>
            <a:spLocks noGrp="1"/>
          </p:cNvSpPr>
          <p:nvPr/>
        </p:nvSpPr>
        <p:spPr>
          <a:xfrm>
            <a:off x="311700" y="4300851"/>
            <a:ext cx="4027800" cy="443400"/>
          </a:xfrm>
          <a:prstGeom prst="rect">
            <a:avLst/>
          </a:prstGeom>
          <a:noFill/>
          <a:ln>
            <a:noFill/>
          </a:ln>
        </p:spPr>
        <p:txBody>
          <a:bodyPr spcFirstLastPara="1" wrap="square" lIns="91425" tIns="91425" rIns="91425" bIns="91425" anchor="t">
            <a:noAutofit/>
          </a:bodyPr>
          <a:lstStyle/>
          <a:p>
            <a:pPr marL="0" lvl="0" indent="0" algn="l">
              <a:spcBef>
                <a:spcPts val="0"/>
              </a:spcBef>
              <a:spcAft>
                <a:spcPts val="0"/>
              </a:spcAft>
              <a:buNone/>
            </a:pPr>
            <a:r>
              <a:rPr>
                <a:solidFill>
                  <a:srgbClr val="FFFFFF"/>
                </a:solidFill>
                <a:latin typeface="Montserrat Medium"/>
                <a:ea typeface="Montserrat Medium"/>
                <a:cs typeface="Montserrat Medium"/>
              </a:rPr>
              <a:t>Pripravila: Nina Plantan</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blipFill>
          <a:blip r:embed="rId2">
            <a:alphaModFix/>
          </a:blip>
          <a:stretch>
            <a:fillRect/>
          </a:stretch>
        </a:blipFill>
        <a:effectLst/>
      </p:bgPr>
    </p:bg>
    <p:spTree>
      <p:nvGrpSpPr>
        <p:cNvPr id="1" name=""/>
        <p:cNvGrpSpPr/>
        <p:nvPr/>
      </p:nvGrpSpPr>
      <p:grpSpPr>
        <a:xfrm>
          <a:off x="0" y="0"/>
          <a:ext cx="0" cy="0"/>
          <a:chOff x="0" y="0"/>
          <a:chExt cx="0" cy="0"/>
        </a:xfrm>
      </p:grpSpPr>
      <p:sp>
        <p:nvSpPr>
          <p:cNvPr id="13" name="Google Shape;13;p3">
            <a:extLst>
              <a:ext uri="{FF2B5EF4-FFF2-40B4-BE49-F238E27FC236}">
                <a16:creationId xmlns:a16="http://schemas.microsoft.com/office/drawing/2014/main" id="{F9C95723-FA29-4B7A-A687-C7E17CAA413D}"/>
              </a:ext>
            </a:extLst>
          </p:cNvPr>
          <p:cNvSpPr>
            <a:spLocks noGrp="1"/>
          </p:cNvSpPr>
          <p:nvPr>
            <p:ph type="title"/>
          </p:nvPr>
        </p:nvSpPr>
        <p:spPr>
          <a:xfrm>
            <a:off x="3736650" y="2069950"/>
            <a:ext cx="4487700" cy="1506900"/>
          </a:xfrm>
          <a:prstGeom prst="rect">
            <a:avLst/>
          </a:prstGeom>
        </p:spPr>
        <p:txBody>
          <a:bodyPr spcFirstLastPara="1" wrap="square" lIns="91425" tIns="91425" rIns="91425" bIns="91425" anchor="b">
            <a:noAutofit/>
          </a:bodyPr>
          <a:lstStyle>
            <a:lvl1pPr>
              <a:spcBef>
                <a:spcPts val="0"/>
              </a:spcBef>
              <a:spcAft>
                <a:spcPts val="0"/>
              </a:spcAft>
              <a:buClr>
                <a:schemeClr val="accent3"/>
              </a:buClr>
              <a:buSzPts val="3600"/>
              <a:buFont typeface="Montserrat ExtraBold"/>
              <a:buNone/>
              <a:defRPr sz="4800">
                <a:solidFill>
                  <a:schemeClr val="accent3"/>
                </a:solidFill>
                <a:latin typeface="Montserrat ExtraBold"/>
                <a:ea typeface="Montserrat ExtraBold"/>
                <a:cs typeface="Montserrat ExtraBold"/>
              </a:defRPr>
            </a:lvl1pPr>
            <a:lvl2pPr algn="ctr">
              <a:spcBef>
                <a:spcPts val="0"/>
              </a:spcBef>
              <a:spcAft>
                <a:spcPts val="0"/>
              </a:spcAft>
              <a:buSzPts val="3600"/>
              <a:buNone/>
              <a:defRPr sz="3600"/>
            </a:lvl2pPr>
            <a:lvl3pPr algn="ctr">
              <a:spcBef>
                <a:spcPts val="0"/>
              </a:spcBef>
              <a:spcAft>
                <a:spcPts val="0"/>
              </a:spcAft>
              <a:buSzPts val="3600"/>
              <a:buNone/>
              <a:defRPr sz="3600"/>
            </a:lvl3pPr>
            <a:lvl4pPr algn="ctr">
              <a:spcBef>
                <a:spcPts val="0"/>
              </a:spcBef>
              <a:spcAft>
                <a:spcPts val="0"/>
              </a:spcAft>
              <a:buSzPts val="3600"/>
              <a:buNone/>
              <a:defRPr sz="3600"/>
            </a:lvl4pPr>
            <a:lvl5pPr algn="ctr">
              <a:spcBef>
                <a:spcPts val="0"/>
              </a:spcBef>
              <a:spcAft>
                <a:spcPts val="0"/>
              </a:spcAft>
              <a:buSzPts val="3600"/>
              <a:buNone/>
              <a:defRPr sz="3600"/>
            </a:lvl5pPr>
            <a:lvl6pPr algn="ctr">
              <a:spcBef>
                <a:spcPts val="0"/>
              </a:spcBef>
              <a:spcAft>
                <a:spcPts val="0"/>
              </a:spcAft>
              <a:buSzPts val="3600"/>
              <a:buNone/>
              <a:defRPr sz="3600"/>
            </a:lvl6pPr>
            <a:lvl7pPr algn="ctr">
              <a:spcBef>
                <a:spcPts val="0"/>
              </a:spcBef>
              <a:spcAft>
                <a:spcPts val="0"/>
              </a:spcAft>
              <a:buSzPts val="3600"/>
              <a:buNone/>
              <a:defRPr sz="3600"/>
            </a:lvl7pPr>
            <a:lvl8pPr algn="ctr">
              <a:spcBef>
                <a:spcPts val="0"/>
              </a:spcBef>
              <a:spcAft>
                <a:spcPts val="0"/>
              </a:spcAft>
              <a:buSzPts val="3600"/>
              <a:buNone/>
              <a:defRPr sz="3600"/>
            </a:lvl8pPr>
            <a:lvl9pPr algn="ctr">
              <a:spcBef>
                <a:spcPts val="0"/>
              </a:spcBef>
              <a:spcAft>
                <a:spcPts val="0"/>
              </a:spcAft>
              <a:buSzPts val="3600"/>
              <a:buNone/>
              <a:defRPr sz="3600"/>
            </a:lvl9pPr>
          </a:lstStyle>
          <a:p>
            <a:endParaRPr/>
          </a:p>
        </p:txBody>
      </p:sp>
      <p:sp>
        <p:nvSpPr>
          <p:cNvPr id="14" name="Google Shape;14;p3">
            <a:extLst>
              <a:ext uri="{FF2B5EF4-FFF2-40B4-BE49-F238E27FC236}">
                <a16:creationId xmlns:a16="http://schemas.microsoft.com/office/drawing/2014/main" id="{128A33B9-F485-4740-9E9F-CCB404D5E6F9}"/>
              </a:ext>
            </a:extLst>
          </p:cNvPr>
          <p:cNvSpPr>
            <a:spLocks noGrp="1"/>
          </p:cNvSpPr>
          <p:nvPr>
            <p:ph type="title" idx="2" hasCustomPrompt="1"/>
          </p:nvPr>
        </p:nvSpPr>
        <p:spPr>
          <a:xfrm>
            <a:off x="615725" y="1006150"/>
            <a:ext cx="2145300" cy="1173600"/>
          </a:xfrm>
          <a:prstGeom prst="rect">
            <a:avLst/>
          </a:prstGeom>
        </p:spPr>
        <p:txBody>
          <a:bodyPr spcFirstLastPara="1" wrap="square" lIns="91425" tIns="91425" rIns="91425" bIns="91425" anchor="ctr">
            <a:noAutofit/>
          </a:bodyPr>
          <a:lstStyle>
            <a:lvl1pPr>
              <a:spcBef>
                <a:spcPts val="0"/>
              </a:spcBef>
              <a:spcAft>
                <a:spcPts val="0"/>
              </a:spcAft>
              <a:buClr>
                <a:schemeClr val="accent3"/>
              </a:buClr>
              <a:buSzPts val="6000"/>
              <a:buNone/>
              <a:defRPr sz="9600">
                <a:solidFill>
                  <a:schemeClr val="accent3"/>
                </a:solidFill>
              </a:defRPr>
            </a:lvl1pPr>
            <a:lvl2pPr algn="ctr">
              <a:spcBef>
                <a:spcPts val="0"/>
              </a:spcBef>
              <a:spcAft>
                <a:spcPts val="0"/>
              </a:spcAft>
              <a:buSzPts val="6000"/>
              <a:buNone/>
              <a:defRPr sz="6000"/>
            </a:lvl2pPr>
            <a:lvl3pPr algn="ctr">
              <a:spcBef>
                <a:spcPts val="0"/>
              </a:spcBef>
              <a:spcAft>
                <a:spcPts val="0"/>
              </a:spcAft>
              <a:buSzPts val="6000"/>
              <a:buNone/>
              <a:defRPr sz="6000"/>
            </a:lvl3pPr>
            <a:lvl4pPr algn="ctr">
              <a:spcBef>
                <a:spcPts val="0"/>
              </a:spcBef>
              <a:spcAft>
                <a:spcPts val="0"/>
              </a:spcAft>
              <a:buSzPts val="6000"/>
              <a:buNone/>
              <a:defRPr sz="6000"/>
            </a:lvl4pPr>
            <a:lvl5pPr algn="ctr">
              <a:spcBef>
                <a:spcPts val="0"/>
              </a:spcBef>
              <a:spcAft>
                <a:spcPts val="0"/>
              </a:spcAft>
              <a:buSzPts val="6000"/>
              <a:buNone/>
              <a:defRPr sz="6000"/>
            </a:lvl5pPr>
            <a:lvl6pPr algn="ctr">
              <a:spcBef>
                <a:spcPts val="0"/>
              </a:spcBef>
              <a:spcAft>
                <a:spcPts val="0"/>
              </a:spcAft>
              <a:buSzPts val="6000"/>
              <a:buNone/>
              <a:defRPr sz="6000"/>
            </a:lvl6pPr>
            <a:lvl7pPr algn="ctr">
              <a:spcBef>
                <a:spcPts val="0"/>
              </a:spcBef>
              <a:spcAft>
                <a:spcPts val="0"/>
              </a:spcAft>
              <a:buSzPts val="6000"/>
              <a:buNone/>
              <a:defRPr sz="6000"/>
            </a:lvl7pPr>
            <a:lvl8pPr algn="ctr">
              <a:spcBef>
                <a:spcPts val="0"/>
              </a:spcBef>
              <a:spcAft>
                <a:spcPts val="0"/>
              </a:spcAft>
              <a:buSzPts val="6000"/>
              <a:buNone/>
              <a:defRPr sz="6000"/>
            </a:lvl8pPr>
            <a:lvl9pPr algn="ctr">
              <a:spcBef>
                <a:spcPts val="0"/>
              </a:spcBef>
              <a:spcAft>
                <a:spcPts val="0"/>
              </a:spcAft>
              <a:buSzPts val="6000"/>
              <a:buNone/>
              <a:defRPr sz="6000"/>
            </a:lvl9pPr>
          </a:lstStyle>
          <a:p>
            <a:r>
              <a:t>xx%</a:t>
            </a:r>
          </a:p>
        </p:txBody>
      </p:sp>
      <p:sp>
        <p:nvSpPr>
          <p:cNvPr id="15" name="Google Shape;15;p3">
            <a:extLst>
              <a:ext uri="{FF2B5EF4-FFF2-40B4-BE49-F238E27FC236}">
                <a16:creationId xmlns:a16="http://schemas.microsoft.com/office/drawing/2014/main" id="{2800CC56-67A0-48C9-9E04-1DF9DBE3806D}"/>
              </a:ext>
            </a:extLst>
          </p:cNvPr>
          <p:cNvSpPr>
            <a:spLocks noGrp="1"/>
          </p:cNvSpPr>
          <p:nvPr>
            <p:ph type="subTitle" idx="1"/>
          </p:nvPr>
        </p:nvSpPr>
        <p:spPr>
          <a:xfrm>
            <a:off x="3736650" y="3576775"/>
            <a:ext cx="3180300" cy="713400"/>
          </a:xfrm>
          <a:prstGeom prst="rect">
            <a:avLst/>
          </a:prstGeom>
        </p:spPr>
        <p:txBody>
          <a:bodyPr spcFirstLastPara="1" wrap="square" lIns="91425" tIns="91425" rIns="91425" bIns="91425" anchor="t">
            <a:noAutofit/>
          </a:bodyPr>
          <a:lstStyle>
            <a:lvl1pPr>
              <a:lnSpc>
                <a:spcPct val="100000"/>
              </a:lnSpc>
              <a:spcBef>
                <a:spcPts val="0"/>
              </a:spcBef>
              <a:spcAft>
                <a:spcPts val="0"/>
              </a:spcAft>
              <a:buClr>
                <a:schemeClr val="accent3"/>
              </a:buClr>
              <a:buSzPts val="1400"/>
              <a:buFont typeface="Montserrat Medium"/>
              <a:buNone/>
              <a:defRPr sz="1800">
                <a:solidFill>
                  <a:schemeClr val="accent3"/>
                </a:solidFill>
                <a:latin typeface="Montserrat Medium"/>
                <a:ea typeface="Montserrat Medium"/>
                <a:cs typeface="Montserrat Medium"/>
              </a:defRPr>
            </a:lvl1pPr>
            <a:lvl2pPr algn="ctr">
              <a:lnSpc>
                <a:spcPct val="100000"/>
              </a:lnSpc>
              <a:spcBef>
                <a:spcPts val="0"/>
              </a:spcBef>
              <a:spcAft>
                <a:spcPts val="0"/>
              </a:spcAft>
              <a:buSzPts val="1400"/>
              <a:buNone/>
              <a:defRPr/>
            </a:lvl2pPr>
            <a:lvl3pPr algn="ctr">
              <a:lnSpc>
                <a:spcPct val="100000"/>
              </a:lnSpc>
              <a:spcBef>
                <a:spcPts val="0"/>
              </a:spcBef>
              <a:spcAft>
                <a:spcPts val="0"/>
              </a:spcAft>
              <a:buSzPts val="1400"/>
              <a:buNone/>
              <a:defRPr/>
            </a:lvl3pPr>
            <a:lvl4pPr algn="ctr">
              <a:lnSpc>
                <a:spcPct val="100000"/>
              </a:lnSpc>
              <a:spcBef>
                <a:spcPts val="0"/>
              </a:spcBef>
              <a:spcAft>
                <a:spcPts val="0"/>
              </a:spcAft>
              <a:buSzPts val="1400"/>
              <a:buNone/>
              <a:defRPr/>
            </a:lvl4pPr>
            <a:lvl5pPr algn="ctr">
              <a:lnSpc>
                <a:spcPct val="100000"/>
              </a:lnSpc>
              <a:spcBef>
                <a:spcPts val="0"/>
              </a:spcBef>
              <a:spcAft>
                <a:spcPts val="0"/>
              </a:spcAft>
              <a:buSzPts val="1400"/>
              <a:buNone/>
              <a:defRPr/>
            </a:lvl5pPr>
            <a:lvl6pPr algn="ctr">
              <a:lnSpc>
                <a:spcPct val="100000"/>
              </a:lnSpc>
              <a:spcBef>
                <a:spcPts val="0"/>
              </a:spcBef>
              <a:spcAft>
                <a:spcPts val="0"/>
              </a:spcAft>
              <a:buSzPts val="1400"/>
              <a:buNone/>
              <a:defRPr/>
            </a:lvl6pPr>
            <a:lvl7pPr algn="ctr">
              <a:lnSpc>
                <a:spcPct val="100000"/>
              </a:lnSpc>
              <a:spcBef>
                <a:spcPts val="0"/>
              </a:spcBef>
              <a:spcAft>
                <a:spcPts val="0"/>
              </a:spcAft>
              <a:buSzPts val="1400"/>
              <a:buNone/>
              <a:defRPr/>
            </a:lvl7pPr>
            <a:lvl8pPr algn="ctr">
              <a:lnSpc>
                <a:spcPct val="100000"/>
              </a:lnSpc>
              <a:spcBef>
                <a:spcPts val="0"/>
              </a:spcBef>
              <a:spcAft>
                <a:spcPts val="0"/>
              </a:spcAft>
              <a:buSzPts val="1400"/>
              <a:buNone/>
              <a:defRPr/>
            </a:lvl8pPr>
            <a:lvl9pPr algn="ctr">
              <a:lnSpc>
                <a:spcPct val="100000"/>
              </a:lnSpc>
              <a:spcBef>
                <a:spcPts val="0"/>
              </a:spcBef>
              <a:spcAft>
                <a:spcPts val="0"/>
              </a:spcAft>
              <a:buSzPts val="1400"/>
              <a:buNone/>
              <a:defRPr/>
            </a:lvl9pPr>
          </a:lstStyle>
          <a:p>
            <a:endParaRPr/>
          </a:p>
        </p:txBody>
      </p:sp>
      <p:sp>
        <p:nvSpPr>
          <p:cNvPr id="16" name="Google Shape;16;p3">
            <a:extLst>
              <a:ext uri="{FF2B5EF4-FFF2-40B4-BE49-F238E27FC236}">
                <a16:creationId xmlns:a16="http://schemas.microsoft.com/office/drawing/2014/main" id="{D3CBB5DE-F80D-420F-A71A-7E8732D1E252}"/>
              </a:ext>
            </a:extLst>
          </p:cNvPr>
          <p:cNvSpPr>
            <a:spLocks noGrp="1"/>
          </p:cNvSpPr>
          <p:nvPr>
            <p:ph type="subTitle" idx="3"/>
          </p:nvPr>
        </p:nvSpPr>
        <p:spPr>
          <a:xfrm rot="-5400000">
            <a:off x="7430125" y="3163675"/>
            <a:ext cx="2614200" cy="426900"/>
          </a:xfrm>
          <a:prstGeom prst="rect">
            <a:avLst/>
          </a:prstGeom>
        </p:spPr>
        <p:txBody>
          <a:bodyPr spcFirstLastPara="1" wrap="square" lIns="91425" tIns="91425" rIns="91425" bIns="91425" anchor="ctr">
            <a:noAutofit/>
          </a:bodyPr>
          <a:lstStyle>
            <a:lvl1pPr>
              <a:lnSpc>
                <a:spcPct val="100000"/>
              </a:lnSpc>
              <a:spcBef>
                <a:spcPts val="0"/>
              </a:spcBef>
              <a:spcAft>
                <a:spcPts val="0"/>
              </a:spcAft>
              <a:buSzPts val="1200"/>
              <a:buFont typeface="DM Sans"/>
              <a:buNone/>
              <a:defRPr>
                <a:latin typeface="DM Sans"/>
                <a:ea typeface="DM Sans"/>
                <a:cs typeface="DM Sans"/>
              </a:defRPr>
            </a:lvl1pPr>
            <a:lvl2pPr algn="ctr">
              <a:lnSpc>
                <a:spcPct val="100000"/>
              </a:lnSpc>
              <a:spcBef>
                <a:spcPts val="0"/>
              </a:spcBef>
              <a:spcAft>
                <a:spcPts val="0"/>
              </a:spcAft>
              <a:buSzPts val="1200"/>
              <a:buFont typeface="DM Sans"/>
              <a:buNone/>
              <a:defRPr sz="1200">
                <a:latin typeface="DM Sans"/>
                <a:ea typeface="DM Sans"/>
                <a:cs typeface="DM Sans"/>
              </a:defRPr>
            </a:lvl2pPr>
            <a:lvl3pPr algn="ctr">
              <a:lnSpc>
                <a:spcPct val="100000"/>
              </a:lnSpc>
              <a:spcBef>
                <a:spcPts val="0"/>
              </a:spcBef>
              <a:spcAft>
                <a:spcPts val="0"/>
              </a:spcAft>
              <a:buSzPts val="1200"/>
              <a:buFont typeface="DM Sans"/>
              <a:buNone/>
              <a:defRPr sz="1200">
                <a:latin typeface="DM Sans"/>
                <a:ea typeface="DM Sans"/>
                <a:cs typeface="DM Sans"/>
              </a:defRPr>
            </a:lvl3pPr>
            <a:lvl4pPr algn="ctr">
              <a:lnSpc>
                <a:spcPct val="100000"/>
              </a:lnSpc>
              <a:spcBef>
                <a:spcPts val="0"/>
              </a:spcBef>
              <a:spcAft>
                <a:spcPts val="0"/>
              </a:spcAft>
              <a:buSzPts val="1200"/>
              <a:buFont typeface="DM Sans"/>
              <a:buNone/>
              <a:defRPr sz="1200">
                <a:latin typeface="DM Sans"/>
                <a:ea typeface="DM Sans"/>
                <a:cs typeface="DM Sans"/>
              </a:defRPr>
            </a:lvl4pPr>
            <a:lvl5pPr algn="ctr">
              <a:lnSpc>
                <a:spcPct val="100000"/>
              </a:lnSpc>
              <a:spcBef>
                <a:spcPts val="0"/>
              </a:spcBef>
              <a:spcAft>
                <a:spcPts val="0"/>
              </a:spcAft>
              <a:buSzPts val="1200"/>
              <a:buFont typeface="DM Sans"/>
              <a:buNone/>
              <a:defRPr sz="1200">
                <a:latin typeface="DM Sans"/>
                <a:ea typeface="DM Sans"/>
                <a:cs typeface="DM Sans"/>
              </a:defRPr>
            </a:lvl5pPr>
            <a:lvl6pPr algn="ctr">
              <a:lnSpc>
                <a:spcPct val="100000"/>
              </a:lnSpc>
              <a:spcBef>
                <a:spcPts val="0"/>
              </a:spcBef>
              <a:spcAft>
                <a:spcPts val="0"/>
              </a:spcAft>
              <a:buSzPts val="1200"/>
              <a:buFont typeface="DM Sans"/>
              <a:buNone/>
              <a:defRPr sz="1200">
                <a:latin typeface="DM Sans"/>
                <a:ea typeface="DM Sans"/>
                <a:cs typeface="DM Sans"/>
              </a:defRPr>
            </a:lvl6pPr>
            <a:lvl7pPr algn="ctr">
              <a:lnSpc>
                <a:spcPct val="100000"/>
              </a:lnSpc>
              <a:spcBef>
                <a:spcPts val="0"/>
              </a:spcBef>
              <a:spcAft>
                <a:spcPts val="0"/>
              </a:spcAft>
              <a:buSzPts val="1200"/>
              <a:buFont typeface="DM Sans"/>
              <a:buNone/>
              <a:defRPr sz="1200">
                <a:latin typeface="DM Sans"/>
                <a:ea typeface="DM Sans"/>
                <a:cs typeface="DM Sans"/>
              </a:defRPr>
            </a:lvl7pPr>
            <a:lvl8pPr algn="ctr">
              <a:lnSpc>
                <a:spcPct val="100000"/>
              </a:lnSpc>
              <a:spcBef>
                <a:spcPts val="0"/>
              </a:spcBef>
              <a:spcAft>
                <a:spcPts val="0"/>
              </a:spcAft>
              <a:buSzPts val="1200"/>
              <a:buFont typeface="DM Sans"/>
              <a:buNone/>
              <a:defRPr sz="1200">
                <a:latin typeface="DM Sans"/>
                <a:ea typeface="DM Sans"/>
                <a:cs typeface="DM Sans"/>
              </a:defRPr>
            </a:lvl8pPr>
            <a:lvl9pPr algn="ctr">
              <a:lnSpc>
                <a:spcPct val="100000"/>
              </a:lnSpc>
              <a:spcBef>
                <a:spcPts val="0"/>
              </a:spcBef>
              <a:spcAft>
                <a:spcPts val="0"/>
              </a:spcAft>
              <a:buSzPts val="1200"/>
              <a:buFont typeface="DM Sans"/>
              <a:buNone/>
              <a:defRPr sz="1200">
                <a:latin typeface="DM Sans"/>
                <a:ea typeface="DM Sans"/>
                <a:cs typeface="DM Sans"/>
              </a:defRPr>
            </a:lvl9pPr>
          </a:lstStyle>
          <a:p>
            <a:endParaRPr/>
          </a:p>
        </p:txBody>
      </p:sp>
      <p:sp>
        <p:nvSpPr>
          <p:cNvPr id="17" name="Google Shape;17;p3">
            <a:extLst>
              <a:ext uri="{FF2B5EF4-FFF2-40B4-BE49-F238E27FC236}">
                <a16:creationId xmlns:a16="http://schemas.microsoft.com/office/drawing/2014/main" id="{2D8CEA1E-21E2-48FF-9EBC-A3EE33FF814F}"/>
              </a:ext>
            </a:extLst>
          </p:cNvPr>
          <p:cNvSpPr>
            <a:spLocks noGrp="1"/>
          </p:cNvSpPr>
          <p:nvPr>
            <p:ph type="sldNum" idx="12"/>
          </p:nvPr>
        </p:nvSpPr>
        <p:spPr>
          <a:xfrm rot="-5400000">
            <a:off x="8462875" y="535001"/>
            <a:ext cx="548700" cy="393600"/>
          </a:xfrm>
          <a:prstGeom prst="rect">
            <a:avLst/>
          </a:prstGeom>
          <a:noFill/>
          <a:ln>
            <a:noFill/>
          </a:ln>
        </p:spPr>
        <p:txBody>
          <a:bodyPr spcFirstLastPara="1" wrap="square" lIns="91425" tIns="91425" rIns="91425" bIns="91425" anchor="ctr">
            <a:noAutofit/>
          </a:bodyPr>
          <a:lstStyle>
            <a:lvl1pPr algn="r">
              <a:spcAft>
                <a:spcPts val="0"/>
              </a:spcAft>
              <a:buNone/>
              <a:defRPr sz="1400" b="1">
                <a:solidFill>
                  <a:schemeClr val="accent2"/>
                </a:solidFill>
                <a:latin typeface="DM Sans"/>
                <a:ea typeface="DM Sans"/>
                <a:cs typeface="DM Sans"/>
              </a:defRPr>
            </a:lvl1pPr>
            <a:lvl2pPr algn="r">
              <a:spcAft>
                <a:spcPts val="0"/>
              </a:spcAft>
              <a:buNone/>
              <a:defRPr sz="1400" b="1">
                <a:solidFill>
                  <a:schemeClr val="accent2"/>
                </a:solidFill>
                <a:latin typeface="DM Sans"/>
                <a:ea typeface="DM Sans"/>
                <a:cs typeface="DM Sans"/>
              </a:defRPr>
            </a:lvl2pPr>
            <a:lvl3pPr algn="r">
              <a:spcAft>
                <a:spcPts val="0"/>
              </a:spcAft>
              <a:buNone/>
              <a:defRPr sz="1400" b="1">
                <a:solidFill>
                  <a:schemeClr val="accent2"/>
                </a:solidFill>
                <a:latin typeface="DM Sans"/>
                <a:ea typeface="DM Sans"/>
                <a:cs typeface="DM Sans"/>
              </a:defRPr>
            </a:lvl3pPr>
            <a:lvl4pPr algn="r">
              <a:spcAft>
                <a:spcPts val="0"/>
              </a:spcAft>
              <a:buNone/>
              <a:defRPr sz="1400" b="1">
                <a:solidFill>
                  <a:schemeClr val="accent2"/>
                </a:solidFill>
                <a:latin typeface="DM Sans"/>
                <a:ea typeface="DM Sans"/>
                <a:cs typeface="DM Sans"/>
              </a:defRPr>
            </a:lvl4pPr>
            <a:lvl5pPr algn="r">
              <a:spcAft>
                <a:spcPts val="0"/>
              </a:spcAft>
              <a:buNone/>
              <a:defRPr sz="1400" b="1">
                <a:solidFill>
                  <a:schemeClr val="accent2"/>
                </a:solidFill>
                <a:latin typeface="DM Sans"/>
                <a:ea typeface="DM Sans"/>
                <a:cs typeface="DM Sans"/>
              </a:defRPr>
            </a:lvl5pPr>
            <a:lvl6pPr algn="r">
              <a:spcAft>
                <a:spcPts val="0"/>
              </a:spcAft>
              <a:buNone/>
              <a:defRPr sz="1400" b="1">
                <a:solidFill>
                  <a:schemeClr val="accent2"/>
                </a:solidFill>
                <a:latin typeface="DM Sans"/>
                <a:ea typeface="DM Sans"/>
                <a:cs typeface="DM Sans"/>
              </a:defRPr>
            </a:lvl6pPr>
            <a:lvl7pPr algn="r">
              <a:spcAft>
                <a:spcPts val="0"/>
              </a:spcAft>
              <a:buNone/>
              <a:defRPr sz="1400" b="1">
                <a:solidFill>
                  <a:schemeClr val="accent2"/>
                </a:solidFill>
                <a:latin typeface="DM Sans"/>
                <a:ea typeface="DM Sans"/>
                <a:cs typeface="DM Sans"/>
              </a:defRPr>
            </a:lvl7pPr>
            <a:lvl8pPr algn="r">
              <a:spcAft>
                <a:spcPts val="0"/>
              </a:spcAft>
              <a:buNone/>
              <a:defRPr sz="1400" b="1">
                <a:solidFill>
                  <a:schemeClr val="accent2"/>
                </a:solidFill>
                <a:latin typeface="DM Sans"/>
                <a:ea typeface="DM Sans"/>
                <a:cs typeface="DM Sans"/>
              </a:defRPr>
            </a:lvl8pPr>
            <a:lvl9pPr algn="r">
              <a:spcAft>
                <a:spcPts val="0"/>
              </a:spcAft>
              <a:buNone/>
              <a:defRPr sz="1400" b="1">
                <a:solidFill>
                  <a:schemeClr val="accent2"/>
                </a:solidFill>
                <a:latin typeface="DM Sans"/>
                <a:ea typeface="DM Sans"/>
                <a:cs typeface="DM Sans"/>
              </a:defRPr>
            </a:lvl9pPr>
          </a:lstStyle>
          <a:p>
            <a:pPr marL="0" lvl="0" indent="0" algn="r">
              <a:spcBef>
                <a:spcPts val="0"/>
              </a:spcBef>
              <a:spcAft>
                <a:spcPts val="0"/>
              </a:spcAft>
              <a:buNone/>
            </a:pPr>
            <a:fld id="{00000000-1234-1234-1234-123412341234}"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p:cSld name="TITLE_AND_BODY">
    <p:spTree>
      <p:nvGrpSpPr>
        <p:cNvPr id="1" name=""/>
        <p:cNvGrpSpPr/>
        <p:nvPr/>
      </p:nvGrpSpPr>
      <p:grpSpPr>
        <a:xfrm>
          <a:off x="0" y="0"/>
          <a:ext cx="0" cy="0"/>
          <a:chOff x="0" y="0"/>
          <a:chExt cx="0" cy="0"/>
        </a:xfrm>
      </p:grpSpPr>
      <p:sp>
        <p:nvSpPr>
          <p:cNvPr id="19" name="Google Shape;19;p4">
            <a:extLst>
              <a:ext uri="{FF2B5EF4-FFF2-40B4-BE49-F238E27FC236}">
                <a16:creationId xmlns:a16="http://schemas.microsoft.com/office/drawing/2014/main" id="{6F00ACFA-4F28-4838-873E-F31A5B4F61A2}"/>
              </a:ext>
            </a:extLst>
          </p:cNvPr>
          <p:cNvSpPr>
            <a:spLocks noGrp="1"/>
          </p:cNvSpPr>
          <p:nvPr>
            <p:ph type="title"/>
          </p:nvPr>
        </p:nvSpPr>
        <p:spPr>
          <a:xfrm>
            <a:off x="631650" y="445025"/>
            <a:ext cx="6539100" cy="548700"/>
          </a:xfrm>
          <a:prstGeom prst="rect">
            <a:avLst/>
          </a:prstGeom>
        </p:spPr>
        <p:txBody>
          <a:bodyPr spcFirstLastPara="1" wrap="square" lIns="91425" tIns="91425" rIns="91425" bIns="91425" anchor="t">
            <a:noAutofit/>
          </a:bodyPr>
          <a:lstStyle>
            <a:lvl1pPr>
              <a:spcBef>
                <a:spcPts val="0"/>
              </a:spcBef>
              <a:spcAft>
                <a:spcPts val="0"/>
              </a:spcAft>
              <a:buSzPts val="3000"/>
              <a:buNone/>
              <a:defRPr/>
            </a:lvl1pPr>
            <a:lvl2pPr>
              <a:spcBef>
                <a:spcPts val="0"/>
              </a:spcBef>
              <a:spcAft>
                <a:spcPts val="0"/>
              </a:spcAft>
              <a:buSzPts val="3000"/>
              <a:buNone/>
              <a:defRPr/>
            </a:lvl2pPr>
            <a:lvl3pPr>
              <a:spcBef>
                <a:spcPts val="0"/>
              </a:spcBef>
              <a:spcAft>
                <a:spcPts val="0"/>
              </a:spcAft>
              <a:buSzPts val="3000"/>
              <a:buNone/>
              <a:defRPr/>
            </a:lvl3pPr>
            <a:lvl4pPr>
              <a:spcBef>
                <a:spcPts val="0"/>
              </a:spcBef>
              <a:spcAft>
                <a:spcPts val="0"/>
              </a:spcAft>
              <a:buSzPts val="3000"/>
              <a:buNone/>
              <a:defRPr/>
            </a:lvl4pPr>
            <a:lvl5pPr>
              <a:spcBef>
                <a:spcPts val="0"/>
              </a:spcBef>
              <a:spcAft>
                <a:spcPts val="0"/>
              </a:spcAft>
              <a:buSzPts val="3000"/>
              <a:buNone/>
              <a:defRPr/>
            </a:lvl5pPr>
            <a:lvl6pPr>
              <a:spcBef>
                <a:spcPts val="0"/>
              </a:spcBef>
              <a:spcAft>
                <a:spcPts val="0"/>
              </a:spcAft>
              <a:buSzPts val="3000"/>
              <a:buNone/>
              <a:defRPr/>
            </a:lvl6pPr>
            <a:lvl7pPr>
              <a:spcBef>
                <a:spcPts val="0"/>
              </a:spcBef>
              <a:spcAft>
                <a:spcPts val="0"/>
              </a:spcAft>
              <a:buSzPts val="3000"/>
              <a:buNone/>
              <a:defRPr/>
            </a:lvl7pPr>
            <a:lvl8pPr>
              <a:spcBef>
                <a:spcPts val="0"/>
              </a:spcBef>
              <a:spcAft>
                <a:spcPts val="0"/>
              </a:spcAft>
              <a:buSzPts val="3000"/>
              <a:buNone/>
              <a:defRPr/>
            </a:lvl8pPr>
            <a:lvl9pPr>
              <a:spcBef>
                <a:spcPts val="0"/>
              </a:spcBef>
              <a:spcAft>
                <a:spcPts val="0"/>
              </a:spcAft>
              <a:buSzPts val="3000"/>
              <a:buNone/>
              <a:defRPr/>
            </a:lvl9pPr>
          </a:lstStyle>
          <a:p>
            <a:endParaRPr/>
          </a:p>
        </p:txBody>
      </p:sp>
      <p:sp>
        <p:nvSpPr>
          <p:cNvPr id="20" name="Google Shape;20;p4">
            <a:extLst>
              <a:ext uri="{FF2B5EF4-FFF2-40B4-BE49-F238E27FC236}">
                <a16:creationId xmlns:a16="http://schemas.microsoft.com/office/drawing/2014/main" id="{505D904C-1ECA-4F47-99A0-44CA38B67651}"/>
              </a:ext>
            </a:extLst>
          </p:cNvPr>
          <p:cNvSpPr>
            <a:spLocks noGrp="1"/>
          </p:cNvSpPr>
          <p:nvPr>
            <p:ph type="body" idx="1"/>
          </p:nvPr>
        </p:nvSpPr>
        <p:spPr>
          <a:xfrm>
            <a:off x="631650" y="1006150"/>
            <a:ext cx="5889300" cy="548700"/>
          </a:xfrm>
          <a:prstGeom prst="rect">
            <a:avLst/>
          </a:prstGeom>
        </p:spPr>
        <p:txBody>
          <a:bodyPr spcFirstLastPara="1" wrap="square" lIns="91425" tIns="91425" rIns="91425" bIns="91425" anchor="t">
            <a:noAutofit/>
          </a:bodyPr>
          <a:lstStyle>
            <a:lvl1pPr marL="457200" indent="-317500">
              <a:spcBef>
                <a:spcPts val="0"/>
              </a:spcBef>
              <a:spcAft>
                <a:spcPts val="0"/>
              </a:spcAft>
              <a:buSzPts val="1400"/>
              <a:buChar char="●"/>
              <a:defRPr sz="1400"/>
            </a:lvl1pPr>
            <a:lvl2pPr marL="914400" indent="-317500">
              <a:lnSpc>
                <a:spcPct val="100000"/>
              </a:lnSpc>
              <a:spcBef>
                <a:spcPts val="0"/>
              </a:spcBef>
              <a:spcAft>
                <a:spcPts val="0"/>
              </a:spcAft>
              <a:buSzPts val="1400"/>
              <a:buChar char="○"/>
              <a:defRPr/>
            </a:lvl2pPr>
            <a:lvl3pPr marL="1371600" indent="-317500">
              <a:lnSpc>
                <a:spcPct val="100000"/>
              </a:lnSpc>
              <a:spcBef>
                <a:spcPts val="0"/>
              </a:spcBef>
              <a:spcAft>
                <a:spcPts val="0"/>
              </a:spcAft>
              <a:buSzPts val="1400"/>
              <a:buChar char="■"/>
              <a:defRPr/>
            </a:lvl3pPr>
            <a:lvl4pPr marL="1828800" indent="-317500">
              <a:lnSpc>
                <a:spcPct val="100000"/>
              </a:lnSpc>
              <a:spcBef>
                <a:spcPts val="0"/>
              </a:spcBef>
              <a:spcAft>
                <a:spcPts val="0"/>
              </a:spcAft>
              <a:buSzPts val="1400"/>
              <a:buChar char="●"/>
              <a:defRPr/>
            </a:lvl4pPr>
            <a:lvl5pPr marL="2286000" indent="-317500">
              <a:lnSpc>
                <a:spcPct val="100000"/>
              </a:lnSpc>
              <a:spcBef>
                <a:spcPts val="0"/>
              </a:spcBef>
              <a:spcAft>
                <a:spcPts val="0"/>
              </a:spcAft>
              <a:buSzPts val="1400"/>
              <a:buChar char="○"/>
              <a:defRPr/>
            </a:lvl5pPr>
            <a:lvl6pPr marL="2743200" indent="-317500">
              <a:lnSpc>
                <a:spcPct val="100000"/>
              </a:lnSpc>
              <a:spcBef>
                <a:spcPts val="0"/>
              </a:spcBef>
              <a:spcAft>
                <a:spcPts val="0"/>
              </a:spcAft>
              <a:buSzPts val="1400"/>
              <a:buChar char="■"/>
              <a:defRPr/>
            </a:lvl6pPr>
            <a:lvl7pPr marL="3200400" indent="-317500">
              <a:lnSpc>
                <a:spcPct val="100000"/>
              </a:lnSpc>
              <a:spcBef>
                <a:spcPts val="0"/>
              </a:spcBef>
              <a:spcAft>
                <a:spcPts val="0"/>
              </a:spcAft>
              <a:buSzPts val="1400"/>
              <a:buChar char="●"/>
              <a:defRPr/>
            </a:lvl7pPr>
            <a:lvl8pPr marL="3657600" indent="-317500">
              <a:lnSpc>
                <a:spcPct val="100000"/>
              </a:lnSpc>
              <a:spcBef>
                <a:spcPts val="0"/>
              </a:spcBef>
              <a:spcAft>
                <a:spcPts val="0"/>
              </a:spcAft>
              <a:buSzPts val="1400"/>
              <a:buChar char="○"/>
              <a:defRPr/>
            </a:lvl8pPr>
            <a:lvl9pPr marL="4114800" indent="-317500">
              <a:lnSpc>
                <a:spcPct val="100000"/>
              </a:lnSpc>
              <a:spcBef>
                <a:spcPts val="0"/>
              </a:spcBef>
              <a:spcAft>
                <a:spcPts val="0"/>
              </a:spcAft>
              <a:buSzPts val="1400"/>
              <a:buChar char="■"/>
              <a:defRPr/>
            </a:lvl9pPr>
          </a:lstStyle>
          <a:p>
            <a:endParaRPr/>
          </a:p>
        </p:txBody>
      </p:sp>
      <p:sp>
        <p:nvSpPr>
          <p:cNvPr id="21" name="Google Shape;21;p4">
            <a:extLst>
              <a:ext uri="{FF2B5EF4-FFF2-40B4-BE49-F238E27FC236}">
                <a16:creationId xmlns:a16="http://schemas.microsoft.com/office/drawing/2014/main" id="{841254C7-73BE-470E-8FC1-C831577E64BC}"/>
              </a:ext>
            </a:extLst>
          </p:cNvPr>
          <p:cNvSpPr>
            <a:spLocks noGrp="1"/>
          </p:cNvSpPr>
          <p:nvPr>
            <p:ph type="subTitle" idx="2"/>
          </p:nvPr>
        </p:nvSpPr>
        <p:spPr>
          <a:xfrm rot="-5400000">
            <a:off x="7430125" y="3163675"/>
            <a:ext cx="2614200" cy="426900"/>
          </a:xfrm>
          <a:prstGeom prst="rect">
            <a:avLst/>
          </a:prstGeom>
        </p:spPr>
        <p:txBody>
          <a:bodyPr spcFirstLastPara="1" wrap="square" lIns="91425" tIns="91425" rIns="91425" bIns="91425" anchor="ctr">
            <a:noAutofit/>
          </a:bodyPr>
          <a:lstStyle>
            <a:lvl1pPr>
              <a:lnSpc>
                <a:spcPct val="100000"/>
              </a:lnSpc>
              <a:spcBef>
                <a:spcPts val="0"/>
              </a:spcBef>
              <a:spcAft>
                <a:spcPts val="0"/>
              </a:spcAft>
              <a:buSzPts val="1200"/>
              <a:buFont typeface="DM Sans"/>
              <a:buNone/>
              <a:defRPr>
                <a:latin typeface="DM Sans"/>
                <a:ea typeface="DM Sans"/>
                <a:cs typeface="DM Sans"/>
              </a:defRPr>
            </a:lvl1pPr>
            <a:lvl2pPr algn="ctr">
              <a:lnSpc>
                <a:spcPct val="100000"/>
              </a:lnSpc>
              <a:spcBef>
                <a:spcPts val="0"/>
              </a:spcBef>
              <a:spcAft>
                <a:spcPts val="0"/>
              </a:spcAft>
              <a:buSzPts val="1200"/>
              <a:buFont typeface="DM Sans"/>
              <a:buNone/>
              <a:defRPr sz="1200">
                <a:latin typeface="DM Sans"/>
                <a:ea typeface="DM Sans"/>
                <a:cs typeface="DM Sans"/>
              </a:defRPr>
            </a:lvl2pPr>
            <a:lvl3pPr algn="ctr">
              <a:lnSpc>
                <a:spcPct val="100000"/>
              </a:lnSpc>
              <a:spcBef>
                <a:spcPts val="0"/>
              </a:spcBef>
              <a:spcAft>
                <a:spcPts val="0"/>
              </a:spcAft>
              <a:buSzPts val="1200"/>
              <a:buFont typeface="DM Sans"/>
              <a:buNone/>
              <a:defRPr sz="1200">
                <a:latin typeface="DM Sans"/>
                <a:ea typeface="DM Sans"/>
                <a:cs typeface="DM Sans"/>
              </a:defRPr>
            </a:lvl3pPr>
            <a:lvl4pPr algn="ctr">
              <a:lnSpc>
                <a:spcPct val="100000"/>
              </a:lnSpc>
              <a:spcBef>
                <a:spcPts val="0"/>
              </a:spcBef>
              <a:spcAft>
                <a:spcPts val="0"/>
              </a:spcAft>
              <a:buSzPts val="1200"/>
              <a:buFont typeface="DM Sans"/>
              <a:buNone/>
              <a:defRPr sz="1200">
                <a:latin typeface="DM Sans"/>
                <a:ea typeface="DM Sans"/>
                <a:cs typeface="DM Sans"/>
              </a:defRPr>
            </a:lvl4pPr>
            <a:lvl5pPr algn="ctr">
              <a:lnSpc>
                <a:spcPct val="100000"/>
              </a:lnSpc>
              <a:spcBef>
                <a:spcPts val="0"/>
              </a:spcBef>
              <a:spcAft>
                <a:spcPts val="0"/>
              </a:spcAft>
              <a:buSzPts val="1200"/>
              <a:buFont typeface="DM Sans"/>
              <a:buNone/>
              <a:defRPr sz="1200">
                <a:latin typeface="DM Sans"/>
                <a:ea typeface="DM Sans"/>
                <a:cs typeface="DM Sans"/>
              </a:defRPr>
            </a:lvl5pPr>
            <a:lvl6pPr algn="ctr">
              <a:lnSpc>
                <a:spcPct val="100000"/>
              </a:lnSpc>
              <a:spcBef>
                <a:spcPts val="0"/>
              </a:spcBef>
              <a:spcAft>
                <a:spcPts val="0"/>
              </a:spcAft>
              <a:buSzPts val="1200"/>
              <a:buFont typeface="DM Sans"/>
              <a:buNone/>
              <a:defRPr sz="1200">
                <a:latin typeface="DM Sans"/>
                <a:ea typeface="DM Sans"/>
                <a:cs typeface="DM Sans"/>
              </a:defRPr>
            </a:lvl6pPr>
            <a:lvl7pPr algn="ctr">
              <a:lnSpc>
                <a:spcPct val="100000"/>
              </a:lnSpc>
              <a:spcBef>
                <a:spcPts val="0"/>
              </a:spcBef>
              <a:spcAft>
                <a:spcPts val="0"/>
              </a:spcAft>
              <a:buSzPts val="1200"/>
              <a:buFont typeface="DM Sans"/>
              <a:buNone/>
              <a:defRPr sz="1200">
                <a:latin typeface="DM Sans"/>
                <a:ea typeface="DM Sans"/>
                <a:cs typeface="DM Sans"/>
              </a:defRPr>
            </a:lvl7pPr>
            <a:lvl8pPr algn="ctr">
              <a:lnSpc>
                <a:spcPct val="100000"/>
              </a:lnSpc>
              <a:spcBef>
                <a:spcPts val="0"/>
              </a:spcBef>
              <a:spcAft>
                <a:spcPts val="0"/>
              </a:spcAft>
              <a:buSzPts val="1200"/>
              <a:buFont typeface="DM Sans"/>
              <a:buNone/>
              <a:defRPr sz="1200">
                <a:latin typeface="DM Sans"/>
                <a:ea typeface="DM Sans"/>
                <a:cs typeface="DM Sans"/>
              </a:defRPr>
            </a:lvl8pPr>
            <a:lvl9pPr algn="ctr">
              <a:lnSpc>
                <a:spcPct val="100000"/>
              </a:lnSpc>
              <a:spcBef>
                <a:spcPts val="0"/>
              </a:spcBef>
              <a:spcAft>
                <a:spcPts val="0"/>
              </a:spcAft>
              <a:buSzPts val="1200"/>
              <a:buFont typeface="DM Sans"/>
              <a:buNone/>
              <a:defRPr sz="1200">
                <a:latin typeface="DM Sans"/>
                <a:ea typeface="DM Sans"/>
                <a:cs typeface="DM Sans"/>
              </a:defRPr>
            </a:lvl9pPr>
          </a:lstStyle>
          <a:p>
            <a:endParaRPr/>
          </a:p>
        </p:txBody>
      </p:sp>
      <p:sp>
        <p:nvSpPr>
          <p:cNvPr id="22" name="Google Shape;22;p4">
            <a:extLst>
              <a:ext uri="{FF2B5EF4-FFF2-40B4-BE49-F238E27FC236}">
                <a16:creationId xmlns:a16="http://schemas.microsoft.com/office/drawing/2014/main" id="{A622AF21-3E08-40A2-8C12-033C9BEB7585}"/>
              </a:ext>
            </a:extLst>
          </p:cNvPr>
          <p:cNvSpPr>
            <a:spLocks noGrp="1"/>
          </p:cNvSpPr>
          <p:nvPr>
            <p:ph type="sldNum" idx="12"/>
          </p:nvPr>
        </p:nvSpPr>
        <p:spPr>
          <a:xfrm rot="-5400000">
            <a:off x="8462875" y="535001"/>
            <a:ext cx="548700" cy="393600"/>
          </a:xfrm>
          <a:prstGeom prst="rect">
            <a:avLst/>
          </a:prstGeom>
          <a:noFill/>
          <a:ln>
            <a:noFill/>
          </a:ln>
        </p:spPr>
        <p:txBody>
          <a:bodyPr spcFirstLastPara="1" wrap="square" lIns="91425" tIns="91425" rIns="91425" bIns="91425" anchor="ctr">
            <a:noAutofit/>
          </a:bodyPr>
          <a:lstStyle>
            <a:lvl1pPr algn="r">
              <a:spcAft>
                <a:spcPts val="0"/>
              </a:spcAft>
              <a:buNone/>
              <a:defRPr sz="1400" b="1">
                <a:solidFill>
                  <a:schemeClr val="accent2"/>
                </a:solidFill>
                <a:latin typeface="DM Sans"/>
                <a:ea typeface="DM Sans"/>
                <a:cs typeface="DM Sans"/>
              </a:defRPr>
            </a:lvl1pPr>
            <a:lvl2pPr algn="r">
              <a:spcAft>
                <a:spcPts val="0"/>
              </a:spcAft>
              <a:buNone/>
              <a:defRPr sz="1400" b="1">
                <a:solidFill>
                  <a:schemeClr val="accent2"/>
                </a:solidFill>
                <a:latin typeface="DM Sans"/>
                <a:ea typeface="DM Sans"/>
                <a:cs typeface="DM Sans"/>
              </a:defRPr>
            </a:lvl2pPr>
            <a:lvl3pPr algn="r">
              <a:spcAft>
                <a:spcPts val="0"/>
              </a:spcAft>
              <a:buNone/>
              <a:defRPr sz="1400" b="1">
                <a:solidFill>
                  <a:schemeClr val="accent2"/>
                </a:solidFill>
                <a:latin typeface="DM Sans"/>
                <a:ea typeface="DM Sans"/>
                <a:cs typeface="DM Sans"/>
              </a:defRPr>
            </a:lvl3pPr>
            <a:lvl4pPr algn="r">
              <a:spcAft>
                <a:spcPts val="0"/>
              </a:spcAft>
              <a:buNone/>
              <a:defRPr sz="1400" b="1">
                <a:solidFill>
                  <a:schemeClr val="accent2"/>
                </a:solidFill>
                <a:latin typeface="DM Sans"/>
                <a:ea typeface="DM Sans"/>
                <a:cs typeface="DM Sans"/>
              </a:defRPr>
            </a:lvl4pPr>
            <a:lvl5pPr algn="r">
              <a:spcAft>
                <a:spcPts val="0"/>
              </a:spcAft>
              <a:buNone/>
              <a:defRPr sz="1400" b="1">
                <a:solidFill>
                  <a:schemeClr val="accent2"/>
                </a:solidFill>
                <a:latin typeface="DM Sans"/>
                <a:ea typeface="DM Sans"/>
                <a:cs typeface="DM Sans"/>
              </a:defRPr>
            </a:lvl5pPr>
            <a:lvl6pPr algn="r">
              <a:spcAft>
                <a:spcPts val="0"/>
              </a:spcAft>
              <a:buNone/>
              <a:defRPr sz="1400" b="1">
                <a:solidFill>
                  <a:schemeClr val="accent2"/>
                </a:solidFill>
                <a:latin typeface="DM Sans"/>
                <a:ea typeface="DM Sans"/>
                <a:cs typeface="DM Sans"/>
              </a:defRPr>
            </a:lvl6pPr>
            <a:lvl7pPr algn="r">
              <a:spcAft>
                <a:spcPts val="0"/>
              </a:spcAft>
              <a:buNone/>
              <a:defRPr sz="1400" b="1">
                <a:solidFill>
                  <a:schemeClr val="accent2"/>
                </a:solidFill>
                <a:latin typeface="DM Sans"/>
                <a:ea typeface="DM Sans"/>
                <a:cs typeface="DM Sans"/>
              </a:defRPr>
            </a:lvl7pPr>
            <a:lvl8pPr algn="r">
              <a:spcAft>
                <a:spcPts val="0"/>
              </a:spcAft>
              <a:buNone/>
              <a:defRPr sz="1400" b="1">
                <a:solidFill>
                  <a:schemeClr val="accent2"/>
                </a:solidFill>
                <a:latin typeface="DM Sans"/>
                <a:ea typeface="DM Sans"/>
                <a:cs typeface="DM Sans"/>
              </a:defRPr>
            </a:lvl8pPr>
            <a:lvl9pPr algn="r">
              <a:spcAft>
                <a:spcPts val="0"/>
              </a:spcAft>
              <a:buNone/>
              <a:defRPr sz="1400" b="1">
                <a:solidFill>
                  <a:schemeClr val="accent2"/>
                </a:solidFill>
                <a:latin typeface="DM Sans"/>
                <a:ea typeface="DM Sans"/>
                <a:cs typeface="DM Sans"/>
              </a:defRPr>
            </a:lvl9pPr>
          </a:lstStyle>
          <a:p>
            <a:pPr marL="0" lvl="0" indent="0" algn="r">
              <a:spcBef>
                <a:spcPts val="0"/>
              </a:spcBef>
              <a:spcAft>
                <a:spcPts val="0"/>
              </a:spcAft>
              <a:buNone/>
            </a:pPr>
            <a:fld id="{00000000-1234-1234-1234-123412341234}"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1">
  <p:cSld name="TITLE_AND_BODY_1">
    <p:bg>
      <p:bgPr>
        <a:blipFill>
          <a:blip r:embed="rId2">
            <a:alphaModFix/>
          </a:blip>
          <a:stretch>
            <a:fillRect/>
          </a:stretch>
        </a:blipFill>
        <a:effectLst/>
      </p:bgPr>
    </p:bg>
    <p:spTree>
      <p:nvGrpSpPr>
        <p:cNvPr id="1" name=""/>
        <p:cNvGrpSpPr/>
        <p:nvPr/>
      </p:nvGrpSpPr>
      <p:grpSpPr>
        <a:xfrm>
          <a:off x="0" y="0"/>
          <a:ext cx="0" cy="0"/>
          <a:chOff x="0" y="0"/>
          <a:chExt cx="0" cy="0"/>
        </a:xfrm>
      </p:grpSpPr>
      <p:sp>
        <p:nvSpPr>
          <p:cNvPr id="24" name="Google Shape;24;p5">
            <a:extLst>
              <a:ext uri="{FF2B5EF4-FFF2-40B4-BE49-F238E27FC236}">
                <a16:creationId xmlns:a16="http://schemas.microsoft.com/office/drawing/2014/main" id="{A12B8324-5F29-415A-B401-86AB9E7F6754}"/>
              </a:ext>
            </a:extLst>
          </p:cNvPr>
          <p:cNvSpPr>
            <a:spLocks noGrp="1"/>
          </p:cNvSpPr>
          <p:nvPr>
            <p:ph type="title"/>
          </p:nvPr>
        </p:nvSpPr>
        <p:spPr>
          <a:xfrm>
            <a:off x="631650" y="445025"/>
            <a:ext cx="6539100" cy="548700"/>
          </a:xfrm>
          <a:prstGeom prst="rect">
            <a:avLst/>
          </a:prstGeom>
        </p:spPr>
        <p:txBody>
          <a:bodyPr spcFirstLastPara="1" wrap="square" lIns="91425" tIns="91425" rIns="91425" bIns="91425" anchor="t">
            <a:noAutofit/>
          </a:bodyPr>
          <a:lstStyle>
            <a:lvl1pPr>
              <a:spcBef>
                <a:spcPts val="0"/>
              </a:spcBef>
              <a:spcAft>
                <a:spcPts val="0"/>
              </a:spcAft>
              <a:buClr>
                <a:schemeClr val="accent3"/>
              </a:buClr>
              <a:buSzPts val="3000"/>
              <a:buNone/>
              <a:defRPr>
                <a:solidFill>
                  <a:schemeClr val="accent3"/>
                </a:solidFill>
              </a:defRPr>
            </a:lvl1pPr>
            <a:lvl2pPr>
              <a:spcBef>
                <a:spcPts val="0"/>
              </a:spcBef>
              <a:spcAft>
                <a:spcPts val="0"/>
              </a:spcAft>
              <a:buSzPts val="3000"/>
              <a:buNone/>
              <a:defRPr/>
            </a:lvl2pPr>
            <a:lvl3pPr>
              <a:spcBef>
                <a:spcPts val="0"/>
              </a:spcBef>
              <a:spcAft>
                <a:spcPts val="0"/>
              </a:spcAft>
              <a:buSzPts val="3000"/>
              <a:buNone/>
              <a:defRPr/>
            </a:lvl3pPr>
            <a:lvl4pPr>
              <a:spcBef>
                <a:spcPts val="0"/>
              </a:spcBef>
              <a:spcAft>
                <a:spcPts val="0"/>
              </a:spcAft>
              <a:buSzPts val="3000"/>
              <a:buNone/>
              <a:defRPr/>
            </a:lvl4pPr>
            <a:lvl5pPr>
              <a:spcBef>
                <a:spcPts val="0"/>
              </a:spcBef>
              <a:spcAft>
                <a:spcPts val="0"/>
              </a:spcAft>
              <a:buSzPts val="3000"/>
              <a:buNone/>
              <a:defRPr/>
            </a:lvl5pPr>
            <a:lvl6pPr>
              <a:spcBef>
                <a:spcPts val="0"/>
              </a:spcBef>
              <a:spcAft>
                <a:spcPts val="0"/>
              </a:spcAft>
              <a:buSzPts val="3000"/>
              <a:buNone/>
              <a:defRPr/>
            </a:lvl6pPr>
            <a:lvl7pPr>
              <a:spcBef>
                <a:spcPts val="0"/>
              </a:spcBef>
              <a:spcAft>
                <a:spcPts val="0"/>
              </a:spcAft>
              <a:buSzPts val="3000"/>
              <a:buNone/>
              <a:defRPr/>
            </a:lvl7pPr>
            <a:lvl8pPr>
              <a:spcBef>
                <a:spcPts val="0"/>
              </a:spcBef>
              <a:spcAft>
                <a:spcPts val="0"/>
              </a:spcAft>
              <a:buSzPts val="3000"/>
              <a:buNone/>
              <a:defRPr/>
            </a:lvl8pPr>
            <a:lvl9pPr>
              <a:spcBef>
                <a:spcPts val="0"/>
              </a:spcBef>
              <a:spcAft>
                <a:spcPts val="0"/>
              </a:spcAft>
              <a:buSzPts val="3000"/>
              <a:buNone/>
              <a:defRPr/>
            </a:lvl9pPr>
          </a:lstStyle>
          <a:p>
            <a:endParaRPr/>
          </a:p>
        </p:txBody>
      </p:sp>
      <p:sp>
        <p:nvSpPr>
          <p:cNvPr id="25" name="Google Shape;25;p5">
            <a:extLst>
              <a:ext uri="{FF2B5EF4-FFF2-40B4-BE49-F238E27FC236}">
                <a16:creationId xmlns:a16="http://schemas.microsoft.com/office/drawing/2014/main" id="{7A940794-C8EC-4999-AEF1-AD010FF9F2BA}"/>
              </a:ext>
            </a:extLst>
          </p:cNvPr>
          <p:cNvSpPr>
            <a:spLocks noGrp="1"/>
          </p:cNvSpPr>
          <p:nvPr>
            <p:ph type="body" idx="1"/>
          </p:nvPr>
        </p:nvSpPr>
        <p:spPr>
          <a:xfrm>
            <a:off x="631650" y="1006150"/>
            <a:ext cx="5889300" cy="548700"/>
          </a:xfrm>
          <a:prstGeom prst="rect">
            <a:avLst/>
          </a:prstGeom>
        </p:spPr>
        <p:txBody>
          <a:bodyPr spcFirstLastPara="1" wrap="square" lIns="91425" tIns="91425" rIns="91425" bIns="91425" anchor="t">
            <a:noAutofit/>
          </a:bodyPr>
          <a:lstStyle>
            <a:lvl1pPr marL="457200" indent="-317500">
              <a:spcBef>
                <a:spcPts val="0"/>
              </a:spcBef>
              <a:spcAft>
                <a:spcPts val="0"/>
              </a:spcAft>
              <a:buClr>
                <a:schemeClr val="accent3"/>
              </a:buClr>
              <a:buSzPts val="1400"/>
              <a:buChar char="●"/>
              <a:defRPr sz="1400">
                <a:solidFill>
                  <a:schemeClr val="accent3"/>
                </a:solidFill>
              </a:defRPr>
            </a:lvl1pPr>
            <a:lvl2pPr marL="914400" indent="-317500">
              <a:lnSpc>
                <a:spcPct val="100000"/>
              </a:lnSpc>
              <a:spcBef>
                <a:spcPts val="0"/>
              </a:spcBef>
              <a:spcAft>
                <a:spcPts val="0"/>
              </a:spcAft>
              <a:buClr>
                <a:schemeClr val="accent3"/>
              </a:buClr>
              <a:buSzPts val="1400"/>
              <a:buChar char="○"/>
              <a:defRPr>
                <a:solidFill>
                  <a:schemeClr val="accent3"/>
                </a:solidFill>
              </a:defRPr>
            </a:lvl2pPr>
            <a:lvl3pPr marL="1371600" indent="-317500">
              <a:lnSpc>
                <a:spcPct val="100000"/>
              </a:lnSpc>
              <a:spcBef>
                <a:spcPts val="0"/>
              </a:spcBef>
              <a:spcAft>
                <a:spcPts val="0"/>
              </a:spcAft>
              <a:buClr>
                <a:schemeClr val="accent3"/>
              </a:buClr>
              <a:buSzPts val="1400"/>
              <a:buChar char="■"/>
              <a:defRPr>
                <a:solidFill>
                  <a:schemeClr val="accent3"/>
                </a:solidFill>
              </a:defRPr>
            </a:lvl3pPr>
            <a:lvl4pPr marL="1828800" indent="-317500">
              <a:lnSpc>
                <a:spcPct val="100000"/>
              </a:lnSpc>
              <a:spcBef>
                <a:spcPts val="0"/>
              </a:spcBef>
              <a:spcAft>
                <a:spcPts val="0"/>
              </a:spcAft>
              <a:buClr>
                <a:schemeClr val="accent3"/>
              </a:buClr>
              <a:buSzPts val="1400"/>
              <a:buChar char="●"/>
              <a:defRPr>
                <a:solidFill>
                  <a:schemeClr val="accent3"/>
                </a:solidFill>
              </a:defRPr>
            </a:lvl4pPr>
            <a:lvl5pPr marL="2286000" indent="-317500">
              <a:lnSpc>
                <a:spcPct val="100000"/>
              </a:lnSpc>
              <a:spcBef>
                <a:spcPts val="0"/>
              </a:spcBef>
              <a:spcAft>
                <a:spcPts val="0"/>
              </a:spcAft>
              <a:buClr>
                <a:schemeClr val="accent3"/>
              </a:buClr>
              <a:buSzPts val="1400"/>
              <a:buChar char="○"/>
              <a:defRPr>
                <a:solidFill>
                  <a:schemeClr val="accent3"/>
                </a:solidFill>
              </a:defRPr>
            </a:lvl5pPr>
            <a:lvl6pPr marL="2743200" indent="-317500">
              <a:lnSpc>
                <a:spcPct val="100000"/>
              </a:lnSpc>
              <a:spcBef>
                <a:spcPts val="0"/>
              </a:spcBef>
              <a:spcAft>
                <a:spcPts val="0"/>
              </a:spcAft>
              <a:buClr>
                <a:schemeClr val="accent3"/>
              </a:buClr>
              <a:buSzPts val="1400"/>
              <a:buChar char="■"/>
              <a:defRPr>
                <a:solidFill>
                  <a:schemeClr val="accent3"/>
                </a:solidFill>
              </a:defRPr>
            </a:lvl6pPr>
            <a:lvl7pPr marL="3200400" indent="-317500">
              <a:lnSpc>
                <a:spcPct val="100000"/>
              </a:lnSpc>
              <a:spcBef>
                <a:spcPts val="0"/>
              </a:spcBef>
              <a:spcAft>
                <a:spcPts val="0"/>
              </a:spcAft>
              <a:buClr>
                <a:schemeClr val="accent3"/>
              </a:buClr>
              <a:buSzPts val="1400"/>
              <a:buChar char="●"/>
              <a:defRPr>
                <a:solidFill>
                  <a:schemeClr val="accent3"/>
                </a:solidFill>
              </a:defRPr>
            </a:lvl7pPr>
            <a:lvl8pPr marL="3657600" indent="-317500">
              <a:lnSpc>
                <a:spcPct val="100000"/>
              </a:lnSpc>
              <a:spcBef>
                <a:spcPts val="0"/>
              </a:spcBef>
              <a:spcAft>
                <a:spcPts val="0"/>
              </a:spcAft>
              <a:buClr>
                <a:schemeClr val="accent3"/>
              </a:buClr>
              <a:buSzPts val="1400"/>
              <a:buChar char="○"/>
              <a:defRPr>
                <a:solidFill>
                  <a:schemeClr val="accent3"/>
                </a:solidFill>
              </a:defRPr>
            </a:lvl8pPr>
            <a:lvl9pPr marL="4114800" indent="-317500">
              <a:lnSpc>
                <a:spcPct val="100000"/>
              </a:lnSpc>
              <a:spcBef>
                <a:spcPts val="0"/>
              </a:spcBef>
              <a:spcAft>
                <a:spcPts val="0"/>
              </a:spcAft>
              <a:buClr>
                <a:schemeClr val="accent3"/>
              </a:buClr>
              <a:buSzPts val="1400"/>
              <a:buChar char="■"/>
              <a:defRPr>
                <a:solidFill>
                  <a:schemeClr val="accent3"/>
                </a:solidFill>
              </a:defRPr>
            </a:lvl9pPr>
          </a:lstStyle>
          <a:p>
            <a:endParaRPr/>
          </a:p>
        </p:txBody>
      </p:sp>
      <p:sp>
        <p:nvSpPr>
          <p:cNvPr id="26" name="Google Shape;26;p5">
            <a:extLst>
              <a:ext uri="{FF2B5EF4-FFF2-40B4-BE49-F238E27FC236}">
                <a16:creationId xmlns:a16="http://schemas.microsoft.com/office/drawing/2014/main" id="{88B98CCF-B465-4BCC-9C66-DABA1A39C9AF}"/>
              </a:ext>
            </a:extLst>
          </p:cNvPr>
          <p:cNvSpPr>
            <a:spLocks noGrp="1"/>
          </p:cNvSpPr>
          <p:nvPr>
            <p:ph type="subTitle" idx="2"/>
          </p:nvPr>
        </p:nvSpPr>
        <p:spPr>
          <a:xfrm rot="-5400000">
            <a:off x="7430125" y="3163675"/>
            <a:ext cx="2614200" cy="426900"/>
          </a:xfrm>
          <a:prstGeom prst="rect">
            <a:avLst/>
          </a:prstGeom>
        </p:spPr>
        <p:txBody>
          <a:bodyPr spcFirstLastPara="1" wrap="square" lIns="91425" tIns="91425" rIns="91425" bIns="91425" anchor="ctr">
            <a:noAutofit/>
          </a:bodyPr>
          <a:lstStyle>
            <a:lvl1pPr>
              <a:lnSpc>
                <a:spcPct val="100000"/>
              </a:lnSpc>
              <a:spcBef>
                <a:spcPts val="0"/>
              </a:spcBef>
              <a:spcAft>
                <a:spcPts val="0"/>
              </a:spcAft>
              <a:buSzPts val="1200"/>
              <a:buFont typeface="DM Sans"/>
              <a:buNone/>
              <a:defRPr>
                <a:latin typeface="DM Sans"/>
                <a:ea typeface="DM Sans"/>
                <a:cs typeface="DM Sans"/>
              </a:defRPr>
            </a:lvl1pPr>
            <a:lvl2pPr algn="ctr">
              <a:lnSpc>
                <a:spcPct val="100000"/>
              </a:lnSpc>
              <a:spcBef>
                <a:spcPts val="0"/>
              </a:spcBef>
              <a:spcAft>
                <a:spcPts val="0"/>
              </a:spcAft>
              <a:buSzPts val="1200"/>
              <a:buFont typeface="DM Sans"/>
              <a:buNone/>
              <a:defRPr sz="1200">
                <a:latin typeface="DM Sans"/>
                <a:ea typeface="DM Sans"/>
                <a:cs typeface="DM Sans"/>
              </a:defRPr>
            </a:lvl2pPr>
            <a:lvl3pPr algn="ctr">
              <a:lnSpc>
                <a:spcPct val="100000"/>
              </a:lnSpc>
              <a:spcBef>
                <a:spcPts val="0"/>
              </a:spcBef>
              <a:spcAft>
                <a:spcPts val="0"/>
              </a:spcAft>
              <a:buSzPts val="1200"/>
              <a:buFont typeface="DM Sans"/>
              <a:buNone/>
              <a:defRPr sz="1200">
                <a:latin typeface="DM Sans"/>
                <a:ea typeface="DM Sans"/>
                <a:cs typeface="DM Sans"/>
              </a:defRPr>
            </a:lvl3pPr>
            <a:lvl4pPr algn="ctr">
              <a:lnSpc>
                <a:spcPct val="100000"/>
              </a:lnSpc>
              <a:spcBef>
                <a:spcPts val="0"/>
              </a:spcBef>
              <a:spcAft>
                <a:spcPts val="0"/>
              </a:spcAft>
              <a:buSzPts val="1200"/>
              <a:buFont typeface="DM Sans"/>
              <a:buNone/>
              <a:defRPr sz="1200">
                <a:latin typeface="DM Sans"/>
                <a:ea typeface="DM Sans"/>
                <a:cs typeface="DM Sans"/>
              </a:defRPr>
            </a:lvl4pPr>
            <a:lvl5pPr algn="ctr">
              <a:lnSpc>
                <a:spcPct val="100000"/>
              </a:lnSpc>
              <a:spcBef>
                <a:spcPts val="0"/>
              </a:spcBef>
              <a:spcAft>
                <a:spcPts val="0"/>
              </a:spcAft>
              <a:buSzPts val="1200"/>
              <a:buFont typeface="DM Sans"/>
              <a:buNone/>
              <a:defRPr sz="1200">
                <a:latin typeface="DM Sans"/>
                <a:ea typeface="DM Sans"/>
                <a:cs typeface="DM Sans"/>
              </a:defRPr>
            </a:lvl5pPr>
            <a:lvl6pPr algn="ctr">
              <a:lnSpc>
                <a:spcPct val="100000"/>
              </a:lnSpc>
              <a:spcBef>
                <a:spcPts val="0"/>
              </a:spcBef>
              <a:spcAft>
                <a:spcPts val="0"/>
              </a:spcAft>
              <a:buSzPts val="1200"/>
              <a:buFont typeface="DM Sans"/>
              <a:buNone/>
              <a:defRPr sz="1200">
                <a:latin typeface="DM Sans"/>
                <a:ea typeface="DM Sans"/>
                <a:cs typeface="DM Sans"/>
              </a:defRPr>
            </a:lvl6pPr>
            <a:lvl7pPr algn="ctr">
              <a:lnSpc>
                <a:spcPct val="100000"/>
              </a:lnSpc>
              <a:spcBef>
                <a:spcPts val="0"/>
              </a:spcBef>
              <a:spcAft>
                <a:spcPts val="0"/>
              </a:spcAft>
              <a:buSzPts val="1200"/>
              <a:buFont typeface="DM Sans"/>
              <a:buNone/>
              <a:defRPr sz="1200">
                <a:latin typeface="DM Sans"/>
                <a:ea typeface="DM Sans"/>
                <a:cs typeface="DM Sans"/>
              </a:defRPr>
            </a:lvl7pPr>
            <a:lvl8pPr algn="ctr">
              <a:lnSpc>
                <a:spcPct val="100000"/>
              </a:lnSpc>
              <a:spcBef>
                <a:spcPts val="0"/>
              </a:spcBef>
              <a:spcAft>
                <a:spcPts val="0"/>
              </a:spcAft>
              <a:buSzPts val="1200"/>
              <a:buFont typeface="DM Sans"/>
              <a:buNone/>
              <a:defRPr sz="1200">
                <a:latin typeface="DM Sans"/>
                <a:ea typeface="DM Sans"/>
                <a:cs typeface="DM Sans"/>
              </a:defRPr>
            </a:lvl8pPr>
            <a:lvl9pPr algn="ctr">
              <a:lnSpc>
                <a:spcPct val="100000"/>
              </a:lnSpc>
              <a:spcBef>
                <a:spcPts val="0"/>
              </a:spcBef>
              <a:spcAft>
                <a:spcPts val="0"/>
              </a:spcAft>
              <a:buSzPts val="1200"/>
              <a:buFont typeface="DM Sans"/>
              <a:buNone/>
              <a:defRPr sz="1200">
                <a:latin typeface="DM Sans"/>
                <a:ea typeface="DM Sans"/>
                <a:cs typeface="DM Sans"/>
              </a:defRPr>
            </a:lvl9pPr>
          </a:lstStyle>
          <a:p>
            <a:endParaRPr/>
          </a:p>
        </p:txBody>
      </p:sp>
      <p:sp>
        <p:nvSpPr>
          <p:cNvPr id="27" name="Google Shape;27;p5">
            <a:extLst>
              <a:ext uri="{FF2B5EF4-FFF2-40B4-BE49-F238E27FC236}">
                <a16:creationId xmlns:a16="http://schemas.microsoft.com/office/drawing/2014/main" id="{F609D3B5-6AE1-49AE-8501-ACE0CFCE6506}"/>
              </a:ext>
            </a:extLst>
          </p:cNvPr>
          <p:cNvSpPr>
            <a:spLocks noGrp="1"/>
          </p:cNvSpPr>
          <p:nvPr>
            <p:ph type="sldNum" idx="12"/>
          </p:nvPr>
        </p:nvSpPr>
        <p:spPr>
          <a:xfrm rot="-5400000">
            <a:off x="8462875" y="535001"/>
            <a:ext cx="548700" cy="393600"/>
          </a:xfrm>
          <a:prstGeom prst="rect">
            <a:avLst/>
          </a:prstGeom>
          <a:noFill/>
          <a:ln>
            <a:noFill/>
          </a:ln>
        </p:spPr>
        <p:txBody>
          <a:bodyPr spcFirstLastPara="1" wrap="square" lIns="91425" tIns="91425" rIns="91425" bIns="91425" anchor="ctr">
            <a:noAutofit/>
          </a:bodyPr>
          <a:lstStyle>
            <a:lvl1pPr algn="r">
              <a:spcAft>
                <a:spcPts val="0"/>
              </a:spcAft>
              <a:buNone/>
              <a:defRPr sz="1400" b="1">
                <a:solidFill>
                  <a:schemeClr val="accent2"/>
                </a:solidFill>
                <a:latin typeface="DM Sans"/>
                <a:ea typeface="DM Sans"/>
                <a:cs typeface="DM Sans"/>
              </a:defRPr>
            </a:lvl1pPr>
            <a:lvl2pPr algn="r">
              <a:spcAft>
                <a:spcPts val="0"/>
              </a:spcAft>
              <a:buNone/>
              <a:defRPr sz="1400" b="1">
                <a:solidFill>
                  <a:schemeClr val="accent2"/>
                </a:solidFill>
                <a:latin typeface="DM Sans"/>
                <a:ea typeface="DM Sans"/>
                <a:cs typeface="DM Sans"/>
              </a:defRPr>
            </a:lvl2pPr>
            <a:lvl3pPr algn="r">
              <a:spcAft>
                <a:spcPts val="0"/>
              </a:spcAft>
              <a:buNone/>
              <a:defRPr sz="1400" b="1">
                <a:solidFill>
                  <a:schemeClr val="accent2"/>
                </a:solidFill>
                <a:latin typeface="DM Sans"/>
                <a:ea typeface="DM Sans"/>
                <a:cs typeface="DM Sans"/>
              </a:defRPr>
            </a:lvl3pPr>
            <a:lvl4pPr algn="r">
              <a:spcAft>
                <a:spcPts val="0"/>
              </a:spcAft>
              <a:buNone/>
              <a:defRPr sz="1400" b="1">
                <a:solidFill>
                  <a:schemeClr val="accent2"/>
                </a:solidFill>
                <a:latin typeface="DM Sans"/>
                <a:ea typeface="DM Sans"/>
                <a:cs typeface="DM Sans"/>
              </a:defRPr>
            </a:lvl4pPr>
            <a:lvl5pPr algn="r">
              <a:spcAft>
                <a:spcPts val="0"/>
              </a:spcAft>
              <a:buNone/>
              <a:defRPr sz="1400" b="1">
                <a:solidFill>
                  <a:schemeClr val="accent2"/>
                </a:solidFill>
                <a:latin typeface="DM Sans"/>
                <a:ea typeface="DM Sans"/>
                <a:cs typeface="DM Sans"/>
              </a:defRPr>
            </a:lvl5pPr>
            <a:lvl6pPr algn="r">
              <a:spcAft>
                <a:spcPts val="0"/>
              </a:spcAft>
              <a:buNone/>
              <a:defRPr sz="1400" b="1">
                <a:solidFill>
                  <a:schemeClr val="accent2"/>
                </a:solidFill>
                <a:latin typeface="DM Sans"/>
                <a:ea typeface="DM Sans"/>
                <a:cs typeface="DM Sans"/>
              </a:defRPr>
            </a:lvl6pPr>
            <a:lvl7pPr algn="r">
              <a:spcAft>
                <a:spcPts val="0"/>
              </a:spcAft>
              <a:buNone/>
              <a:defRPr sz="1400" b="1">
                <a:solidFill>
                  <a:schemeClr val="accent2"/>
                </a:solidFill>
                <a:latin typeface="DM Sans"/>
                <a:ea typeface="DM Sans"/>
                <a:cs typeface="DM Sans"/>
              </a:defRPr>
            </a:lvl7pPr>
            <a:lvl8pPr algn="r">
              <a:spcAft>
                <a:spcPts val="0"/>
              </a:spcAft>
              <a:buNone/>
              <a:defRPr sz="1400" b="1">
                <a:solidFill>
                  <a:schemeClr val="accent2"/>
                </a:solidFill>
                <a:latin typeface="DM Sans"/>
                <a:ea typeface="DM Sans"/>
                <a:cs typeface="DM Sans"/>
              </a:defRPr>
            </a:lvl8pPr>
            <a:lvl9pPr algn="r">
              <a:spcAft>
                <a:spcPts val="0"/>
              </a:spcAft>
              <a:buNone/>
              <a:defRPr sz="1400" b="1">
                <a:solidFill>
                  <a:schemeClr val="accent2"/>
                </a:solidFill>
                <a:latin typeface="DM Sans"/>
                <a:ea typeface="DM Sans"/>
                <a:cs typeface="DM Sans"/>
              </a:defRPr>
            </a:lvl9pPr>
          </a:lstStyle>
          <a:p>
            <a:pPr marL="0" lvl="0" indent="0" algn="r">
              <a:spcBef>
                <a:spcPts val="0"/>
              </a:spcBef>
              <a:spcAft>
                <a:spcPts val="0"/>
              </a:spcAft>
              <a:buNone/>
            </a:pPr>
            <a:fld id="{00000000-1234-1234-1234-123412341234}"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wo columns">
  <p:cSld name="TITLE_AND_TWO_COLUMNS">
    <p:bg>
      <p:bgPr>
        <a:blipFill>
          <a:blip r:embed="rId2">
            <a:alphaModFix/>
          </a:blip>
          <a:stretch>
            <a:fillRect/>
          </a:stretch>
        </a:blipFill>
        <a:effectLst/>
      </p:bgPr>
    </p:bg>
    <p:spTree>
      <p:nvGrpSpPr>
        <p:cNvPr id="1" name=""/>
        <p:cNvGrpSpPr/>
        <p:nvPr/>
      </p:nvGrpSpPr>
      <p:grpSpPr>
        <a:xfrm>
          <a:off x="0" y="0"/>
          <a:ext cx="0" cy="0"/>
          <a:chOff x="0" y="0"/>
          <a:chExt cx="0" cy="0"/>
        </a:xfrm>
      </p:grpSpPr>
      <p:sp>
        <p:nvSpPr>
          <p:cNvPr id="29" name="Google Shape;29;p6">
            <a:extLst>
              <a:ext uri="{FF2B5EF4-FFF2-40B4-BE49-F238E27FC236}">
                <a16:creationId xmlns:a16="http://schemas.microsoft.com/office/drawing/2014/main" id="{338ADF2B-40DB-4829-AE2F-31C8CC013C05}"/>
              </a:ext>
            </a:extLst>
          </p:cNvPr>
          <p:cNvSpPr>
            <a:spLocks noGrp="1"/>
          </p:cNvSpPr>
          <p:nvPr>
            <p:ph type="subTitle" idx="1"/>
          </p:nvPr>
        </p:nvSpPr>
        <p:spPr>
          <a:xfrm>
            <a:off x="1601938" y="3098225"/>
            <a:ext cx="2502000" cy="854700"/>
          </a:xfrm>
          <a:prstGeom prst="rect">
            <a:avLst/>
          </a:prstGeom>
          <a:ln>
            <a:noFill/>
          </a:ln>
        </p:spPr>
        <p:txBody>
          <a:bodyPr spcFirstLastPara="1" wrap="square" lIns="91425" tIns="91425" rIns="91425" bIns="91425" anchor="t">
            <a:noAutofit/>
          </a:bodyPr>
          <a:lstStyle>
            <a:lvl1pPr>
              <a:lnSpc>
                <a:spcPct val="100000"/>
              </a:lnSpc>
              <a:spcBef>
                <a:spcPts val="0"/>
              </a:spcBef>
              <a:spcAft>
                <a:spcPts val="0"/>
              </a:spcAft>
              <a:buClr>
                <a:schemeClr val="accent3"/>
              </a:buClr>
              <a:buSzPts val="1400"/>
              <a:buNone/>
              <a:defRPr sz="1400">
                <a:solidFill>
                  <a:schemeClr val="accent3"/>
                </a:solidFill>
              </a:defRPr>
            </a:lvl1pPr>
            <a:lvl2pPr>
              <a:lnSpc>
                <a:spcPct val="100000"/>
              </a:lnSpc>
              <a:spcBef>
                <a:spcPts val="0"/>
              </a:spcBef>
              <a:spcAft>
                <a:spcPts val="0"/>
              </a:spcAft>
              <a:buClr>
                <a:schemeClr val="accent3"/>
              </a:buClr>
              <a:buSzPts val="1400"/>
              <a:buNone/>
              <a:defRPr>
                <a:solidFill>
                  <a:schemeClr val="accent3"/>
                </a:solidFill>
              </a:defRPr>
            </a:lvl2pPr>
            <a:lvl3pPr>
              <a:lnSpc>
                <a:spcPct val="100000"/>
              </a:lnSpc>
              <a:spcBef>
                <a:spcPts val="0"/>
              </a:spcBef>
              <a:spcAft>
                <a:spcPts val="0"/>
              </a:spcAft>
              <a:buClr>
                <a:schemeClr val="accent3"/>
              </a:buClr>
              <a:buSzPts val="1400"/>
              <a:buNone/>
              <a:defRPr>
                <a:solidFill>
                  <a:schemeClr val="accent3"/>
                </a:solidFill>
              </a:defRPr>
            </a:lvl3pPr>
            <a:lvl4pPr>
              <a:lnSpc>
                <a:spcPct val="100000"/>
              </a:lnSpc>
              <a:spcBef>
                <a:spcPts val="0"/>
              </a:spcBef>
              <a:spcAft>
                <a:spcPts val="0"/>
              </a:spcAft>
              <a:buClr>
                <a:schemeClr val="accent3"/>
              </a:buClr>
              <a:buSzPts val="1400"/>
              <a:buNone/>
              <a:defRPr>
                <a:solidFill>
                  <a:schemeClr val="accent3"/>
                </a:solidFill>
              </a:defRPr>
            </a:lvl4pPr>
            <a:lvl5pPr>
              <a:lnSpc>
                <a:spcPct val="100000"/>
              </a:lnSpc>
              <a:spcBef>
                <a:spcPts val="0"/>
              </a:spcBef>
              <a:spcAft>
                <a:spcPts val="0"/>
              </a:spcAft>
              <a:buClr>
                <a:schemeClr val="accent3"/>
              </a:buClr>
              <a:buSzPts val="1400"/>
              <a:buNone/>
              <a:defRPr>
                <a:solidFill>
                  <a:schemeClr val="accent3"/>
                </a:solidFill>
              </a:defRPr>
            </a:lvl5pPr>
            <a:lvl6pPr>
              <a:lnSpc>
                <a:spcPct val="100000"/>
              </a:lnSpc>
              <a:spcBef>
                <a:spcPts val="0"/>
              </a:spcBef>
              <a:spcAft>
                <a:spcPts val="0"/>
              </a:spcAft>
              <a:buClr>
                <a:schemeClr val="accent3"/>
              </a:buClr>
              <a:buSzPts val="1400"/>
              <a:buNone/>
              <a:defRPr>
                <a:solidFill>
                  <a:schemeClr val="accent3"/>
                </a:solidFill>
              </a:defRPr>
            </a:lvl6pPr>
            <a:lvl7pPr>
              <a:lnSpc>
                <a:spcPct val="100000"/>
              </a:lnSpc>
              <a:spcBef>
                <a:spcPts val="0"/>
              </a:spcBef>
              <a:spcAft>
                <a:spcPts val="0"/>
              </a:spcAft>
              <a:buClr>
                <a:schemeClr val="accent3"/>
              </a:buClr>
              <a:buSzPts val="1400"/>
              <a:buNone/>
              <a:defRPr>
                <a:solidFill>
                  <a:schemeClr val="accent3"/>
                </a:solidFill>
              </a:defRPr>
            </a:lvl7pPr>
            <a:lvl8pPr>
              <a:lnSpc>
                <a:spcPct val="100000"/>
              </a:lnSpc>
              <a:spcBef>
                <a:spcPts val="0"/>
              </a:spcBef>
              <a:spcAft>
                <a:spcPts val="0"/>
              </a:spcAft>
              <a:buClr>
                <a:schemeClr val="accent3"/>
              </a:buClr>
              <a:buSzPts val="1400"/>
              <a:buNone/>
              <a:defRPr>
                <a:solidFill>
                  <a:schemeClr val="accent3"/>
                </a:solidFill>
              </a:defRPr>
            </a:lvl8pPr>
            <a:lvl9pPr>
              <a:lnSpc>
                <a:spcPct val="100000"/>
              </a:lnSpc>
              <a:spcBef>
                <a:spcPts val="0"/>
              </a:spcBef>
              <a:spcAft>
                <a:spcPts val="0"/>
              </a:spcAft>
              <a:buClr>
                <a:schemeClr val="accent3"/>
              </a:buClr>
              <a:buSzPts val="1400"/>
              <a:buNone/>
              <a:defRPr>
                <a:solidFill>
                  <a:schemeClr val="accent3"/>
                </a:solidFill>
              </a:defRPr>
            </a:lvl9pPr>
          </a:lstStyle>
          <a:p>
            <a:endParaRPr/>
          </a:p>
        </p:txBody>
      </p:sp>
      <p:sp>
        <p:nvSpPr>
          <p:cNvPr id="30" name="Google Shape;30;p6">
            <a:extLst>
              <a:ext uri="{FF2B5EF4-FFF2-40B4-BE49-F238E27FC236}">
                <a16:creationId xmlns:a16="http://schemas.microsoft.com/office/drawing/2014/main" id="{44409DE9-AC6A-42EC-AC5D-78078C4030D4}"/>
              </a:ext>
            </a:extLst>
          </p:cNvPr>
          <p:cNvSpPr>
            <a:spLocks noGrp="1"/>
          </p:cNvSpPr>
          <p:nvPr>
            <p:ph type="subTitle" idx="2"/>
          </p:nvPr>
        </p:nvSpPr>
        <p:spPr>
          <a:xfrm>
            <a:off x="1601938" y="2740100"/>
            <a:ext cx="2502000" cy="449100"/>
          </a:xfrm>
          <a:prstGeom prst="rect">
            <a:avLst/>
          </a:prstGeom>
          <a:ln>
            <a:noFill/>
          </a:ln>
        </p:spPr>
        <p:txBody>
          <a:bodyPr spcFirstLastPara="1" wrap="square" lIns="91425" tIns="91425" rIns="91425" bIns="91425" anchor="t">
            <a:noAutofit/>
          </a:bodyPr>
          <a:lstStyle>
            <a:lvl1pPr>
              <a:lnSpc>
                <a:spcPct val="100000"/>
              </a:lnSpc>
              <a:spcBef>
                <a:spcPts val="0"/>
              </a:spcBef>
              <a:spcAft>
                <a:spcPts val="0"/>
              </a:spcAft>
              <a:buClr>
                <a:schemeClr val="accent3"/>
              </a:buClr>
              <a:buSzPts val="2400"/>
              <a:buFont typeface="Sora"/>
              <a:buNone/>
              <a:defRPr sz="2000" b="1">
                <a:solidFill>
                  <a:schemeClr val="accent3"/>
                </a:solidFill>
                <a:latin typeface="Sora"/>
                <a:ea typeface="Sora"/>
                <a:cs typeface="Sora"/>
              </a:defRPr>
            </a:lvl1pPr>
            <a:lvl2pPr>
              <a:lnSpc>
                <a:spcPct val="100000"/>
              </a:lnSpc>
              <a:spcBef>
                <a:spcPts val="0"/>
              </a:spcBef>
              <a:spcAft>
                <a:spcPts val="0"/>
              </a:spcAft>
              <a:buSzPts val="2400"/>
              <a:buFont typeface="Sora"/>
              <a:buNone/>
              <a:defRPr sz="2400" b="1">
                <a:latin typeface="Sora"/>
                <a:ea typeface="Sora"/>
                <a:cs typeface="Sora"/>
              </a:defRPr>
            </a:lvl2pPr>
            <a:lvl3pPr>
              <a:lnSpc>
                <a:spcPct val="100000"/>
              </a:lnSpc>
              <a:spcBef>
                <a:spcPts val="0"/>
              </a:spcBef>
              <a:spcAft>
                <a:spcPts val="0"/>
              </a:spcAft>
              <a:buSzPts val="2400"/>
              <a:buFont typeface="Sora"/>
              <a:buNone/>
              <a:defRPr sz="2400" b="1">
                <a:latin typeface="Sora"/>
                <a:ea typeface="Sora"/>
                <a:cs typeface="Sora"/>
              </a:defRPr>
            </a:lvl3pPr>
            <a:lvl4pPr>
              <a:lnSpc>
                <a:spcPct val="100000"/>
              </a:lnSpc>
              <a:spcBef>
                <a:spcPts val="0"/>
              </a:spcBef>
              <a:spcAft>
                <a:spcPts val="0"/>
              </a:spcAft>
              <a:buSzPts val="2400"/>
              <a:buFont typeface="Sora"/>
              <a:buNone/>
              <a:defRPr sz="2400" b="1">
                <a:latin typeface="Sora"/>
                <a:ea typeface="Sora"/>
                <a:cs typeface="Sora"/>
              </a:defRPr>
            </a:lvl4pPr>
            <a:lvl5pPr>
              <a:lnSpc>
                <a:spcPct val="100000"/>
              </a:lnSpc>
              <a:spcBef>
                <a:spcPts val="0"/>
              </a:spcBef>
              <a:spcAft>
                <a:spcPts val="0"/>
              </a:spcAft>
              <a:buSzPts val="2400"/>
              <a:buFont typeface="Sora"/>
              <a:buNone/>
              <a:defRPr sz="2400" b="1">
                <a:latin typeface="Sora"/>
                <a:ea typeface="Sora"/>
                <a:cs typeface="Sora"/>
              </a:defRPr>
            </a:lvl5pPr>
            <a:lvl6pPr>
              <a:lnSpc>
                <a:spcPct val="100000"/>
              </a:lnSpc>
              <a:spcBef>
                <a:spcPts val="0"/>
              </a:spcBef>
              <a:spcAft>
                <a:spcPts val="0"/>
              </a:spcAft>
              <a:buSzPts val="2400"/>
              <a:buFont typeface="Sora"/>
              <a:buNone/>
              <a:defRPr sz="2400" b="1">
                <a:latin typeface="Sora"/>
                <a:ea typeface="Sora"/>
                <a:cs typeface="Sora"/>
              </a:defRPr>
            </a:lvl6pPr>
            <a:lvl7pPr>
              <a:lnSpc>
                <a:spcPct val="100000"/>
              </a:lnSpc>
              <a:spcBef>
                <a:spcPts val="0"/>
              </a:spcBef>
              <a:spcAft>
                <a:spcPts val="0"/>
              </a:spcAft>
              <a:buSzPts val="2400"/>
              <a:buFont typeface="Sora"/>
              <a:buNone/>
              <a:defRPr sz="2400" b="1">
                <a:latin typeface="Sora"/>
                <a:ea typeface="Sora"/>
                <a:cs typeface="Sora"/>
              </a:defRPr>
            </a:lvl7pPr>
            <a:lvl8pPr>
              <a:lnSpc>
                <a:spcPct val="100000"/>
              </a:lnSpc>
              <a:spcBef>
                <a:spcPts val="0"/>
              </a:spcBef>
              <a:spcAft>
                <a:spcPts val="0"/>
              </a:spcAft>
              <a:buSzPts val="2400"/>
              <a:buFont typeface="Sora"/>
              <a:buNone/>
              <a:defRPr sz="2400" b="1">
                <a:latin typeface="Sora"/>
                <a:ea typeface="Sora"/>
                <a:cs typeface="Sora"/>
              </a:defRPr>
            </a:lvl8pPr>
            <a:lvl9pPr>
              <a:lnSpc>
                <a:spcPct val="100000"/>
              </a:lnSpc>
              <a:spcBef>
                <a:spcPts val="0"/>
              </a:spcBef>
              <a:spcAft>
                <a:spcPts val="0"/>
              </a:spcAft>
              <a:buSzPts val="2400"/>
              <a:buFont typeface="Sora"/>
              <a:buNone/>
              <a:defRPr sz="2400" b="1">
                <a:latin typeface="Sora"/>
                <a:ea typeface="Sora"/>
                <a:cs typeface="Sora"/>
              </a:defRPr>
            </a:lvl9pPr>
          </a:lstStyle>
          <a:p>
            <a:endParaRPr/>
          </a:p>
        </p:txBody>
      </p:sp>
      <p:sp>
        <p:nvSpPr>
          <p:cNvPr id="31" name="Google Shape;31;p6">
            <a:extLst>
              <a:ext uri="{FF2B5EF4-FFF2-40B4-BE49-F238E27FC236}">
                <a16:creationId xmlns:a16="http://schemas.microsoft.com/office/drawing/2014/main" id="{7A3144AC-F4C6-4492-A740-3A08770D9D53}"/>
              </a:ext>
            </a:extLst>
          </p:cNvPr>
          <p:cNvSpPr>
            <a:spLocks noGrp="1"/>
          </p:cNvSpPr>
          <p:nvPr>
            <p:ph type="subTitle" idx="3"/>
          </p:nvPr>
        </p:nvSpPr>
        <p:spPr>
          <a:xfrm>
            <a:off x="5040063" y="3098225"/>
            <a:ext cx="2502000" cy="854700"/>
          </a:xfrm>
          <a:prstGeom prst="rect">
            <a:avLst/>
          </a:prstGeom>
          <a:ln>
            <a:noFill/>
          </a:ln>
        </p:spPr>
        <p:txBody>
          <a:bodyPr spcFirstLastPara="1" wrap="square" lIns="91425" tIns="91425" rIns="91425" bIns="91425" anchor="t">
            <a:noAutofit/>
          </a:bodyPr>
          <a:lstStyle>
            <a:lvl1pPr>
              <a:lnSpc>
                <a:spcPct val="100000"/>
              </a:lnSpc>
              <a:spcBef>
                <a:spcPts val="0"/>
              </a:spcBef>
              <a:spcAft>
                <a:spcPts val="0"/>
              </a:spcAft>
              <a:buClr>
                <a:schemeClr val="accent3"/>
              </a:buClr>
              <a:buSzPts val="1400"/>
              <a:buNone/>
              <a:defRPr sz="1400">
                <a:solidFill>
                  <a:schemeClr val="accent3"/>
                </a:solidFill>
              </a:defRPr>
            </a:lvl1pPr>
            <a:lvl2pPr>
              <a:lnSpc>
                <a:spcPct val="100000"/>
              </a:lnSpc>
              <a:spcBef>
                <a:spcPts val="0"/>
              </a:spcBef>
              <a:spcAft>
                <a:spcPts val="0"/>
              </a:spcAft>
              <a:buClr>
                <a:schemeClr val="accent3"/>
              </a:buClr>
              <a:buSzPts val="1400"/>
              <a:buNone/>
              <a:defRPr>
                <a:solidFill>
                  <a:schemeClr val="accent3"/>
                </a:solidFill>
              </a:defRPr>
            </a:lvl2pPr>
            <a:lvl3pPr>
              <a:lnSpc>
                <a:spcPct val="100000"/>
              </a:lnSpc>
              <a:spcBef>
                <a:spcPts val="0"/>
              </a:spcBef>
              <a:spcAft>
                <a:spcPts val="0"/>
              </a:spcAft>
              <a:buClr>
                <a:schemeClr val="accent3"/>
              </a:buClr>
              <a:buSzPts val="1400"/>
              <a:buNone/>
              <a:defRPr>
                <a:solidFill>
                  <a:schemeClr val="accent3"/>
                </a:solidFill>
              </a:defRPr>
            </a:lvl3pPr>
            <a:lvl4pPr>
              <a:lnSpc>
                <a:spcPct val="100000"/>
              </a:lnSpc>
              <a:spcBef>
                <a:spcPts val="0"/>
              </a:spcBef>
              <a:spcAft>
                <a:spcPts val="0"/>
              </a:spcAft>
              <a:buClr>
                <a:schemeClr val="accent3"/>
              </a:buClr>
              <a:buSzPts val="1400"/>
              <a:buNone/>
              <a:defRPr>
                <a:solidFill>
                  <a:schemeClr val="accent3"/>
                </a:solidFill>
              </a:defRPr>
            </a:lvl4pPr>
            <a:lvl5pPr>
              <a:lnSpc>
                <a:spcPct val="100000"/>
              </a:lnSpc>
              <a:spcBef>
                <a:spcPts val="0"/>
              </a:spcBef>
              <a:spcAft>
                <a:spcPts val="0"/>
              </a:spcAft>
              <a:buClr>
                <a:schemeClr val="accent3"/>
              </a:buClr>
              <a:buSzPts val="1400"/>
              <a:buNone/>
              <a:defRPr>
                <a:solidFill>
                  <a:schemeClr val="accent3"/>
                </a:solidFill>
              </a:defRPr>
            </a:lvl5pPr>
            <a:lvl6pPr>
              <a:lnSpc>
                <a:spcPct val="100000"/>
              </a:lnSpc>
              <a:spcBef>
                <a:spcPts val="0"/>
              </a:spcBef>
              <a:spcAft>
                <a:spcPts val="0"/>
              </a:spcAft>
              <a:buClr>
                <a:schemeClr val="accent3"/>
              </a:buClr>
              <a:buSzPts val="1400"/>
              <a:buNone/>
              <a:defRPr>
                <a:solidFill>
                  <a:schemeClr val="accent3"/>
                </a:solidFill>
              </a:defRPr>
            </a:lvl6pPr>
            <a:lvl7pPr>
              <a:lnSpc>
                <a:spcPct val="100000"/>
              </a:lnSpc>
              <a:spcBef>
                <a:spcPts val="0"/>
              </a:spcBef>
              <a:spcAft>
                <a:spcPts val="0"/>
              </a:spcAft>
              <a:buClr>
                <a:schemeClr val="accent3"/>
              </a:buClr>
              <a:buSzPts val="1400"/>
              <a:buNone/>
              <a:defRPr>
                <a:solidFill>
                  <a:schemeClr val="accent3"/>
                </a:solidFill>
              </a:defRPr>
            </a:lvl7pPr>
            <a:lvl8pPr>
              <a:lnSpc>
                <a:spcPct val="100000"/>
              </a:lnSpc>
              <a:spcBef>
                <a:spcPts val="0"/>
              </a:spcBef>
              <a:spcAft>
                <a:spcPts val="0"/>
              </a:spcAft>
              <a:buClr>
                <a:schemeClr val="accent3"/>
              </a:buClr>
              <a:buSzPts val="1400"/>
              <a:buNone/>
              <a:defRPr>
                <a:solidFill>
                  <a:schemeClr val="accent3"/>
                </a:solidFill>
              </a:defRPr>
            </a:lvl8pPr>
            <a:lvl9pPr>
              <a:lnSpc>
                <a:spcPct val="100000"/>
              </a:lnSpc>
              <a:spcBef>
                <a:spcPts val="0"/>
              </a:spcBef>
              <a:spcAft>
                <a:spcPts val="0"/>
              </a:spcAft>
              <a:buClr>
                <a:schemeClr val="accent3"/>
              </a:buClr>
              <a:buSzPts val="1400"/>
              <a:buNone/>
              <a:defRPr>
                <a:solidFill>
                  <a:schemeClr val="accent3"/>
                </a:solidFill>
              </a:defRPr>
            </a:lvl9pPr>
          </a:lstStyle>
          <a:p>
            <a:endParaRPr/>
          </a:p>
        </p:txBody>
      </p:sp>
      <p:sp>
        <p:nvSpPr>
          <p:cNvPr id="32" name="Google Shape;32;p6">
            <a:extLst>
              <a:ext uri="{FF2B5EF4-FFF2-40B4-BE49-F238E27FC236}">
                <a16:creationId xmlns:a16="http://schemas.microsoft.com/office/drawing/2014/main" id="{12EADCC4-0D92-498F-B135-211189350116}"/>
              </a:ext>
            </a:extLst>
          </p:cNvPr>
          <p:cNvSpPr>
            <a:spLocks noGrp="1"/>
          </p:cNvSpPr>
          <p:nvPr>
            <p:ph type="subTitle" idx="4"/>
          </p:nvPr>
        </p:nvSpPr>
        <p:spPr>
          <a:xfrm>
            <a:off x="5040063" y="2740100"/>
            <a:ext cx="2502000" cy="449100"/>
          </a:xfrm>
          <a:prstGeom prst="rect">
            <a:avLst/>
          </a:prstGeom>
          <a:ln>
            <a:noFill/>
          </a:ln>
        </p:spPr>
        <p:txBody>
          <a:bodyPr spcFirstLastPara="1" wrap="square" lIns="91425" tIns="91425" rIns="91425" bIns="91425" anchor="t">
            <a:noAutofit/>
          </a:bodyPr>
          <a:lstStyle>
            <a:lvl1pPr>
              <a:lnSpc>
                <a:spcPct val="100000"/>
              </a:lnSpc>
              <a:spcBef>
                <a:spcPts val="0"/>
              </a:spcBef>
              <a:spcAft>
                <a:spcPts val="0"/>
              </a:spcAft>
              <a:buClr>
                <a:schemeClr val="accent3"/>
              </a:buClr>
              <a:buSzPts val="2400"/>
              <a:buFont typeface="Sora"/>
              <a:buNone/>
              <a:defRPr sz="2000" b="1">
                <a:solidFill>
                  <a:schemeClr val="accent3"/>
                </a:solidFill>
                <a:latin typeface="Sora"/>
                <a:ea typeface="Sora"/>
                <a:cs typeface="Sora"/>
              </a:defRPr>
            </a:lvl1pPr>
            <a:lvl2pPr>
              <a:lnSpc>
                <a:spcPct val="100000"/>
              </a:lnSpc>
              <a:spcBef>
                <a:spcPts val="0"/>
              </a:spcBef>
              <a:spcAft>
                <a:spcPts val="0"/>
              </a:spcAft>
              <a:buSzPts val="2400"/>
              <a:buFont typeface="Sora"/>
              <a:buNone/>
              <a:defRPr sz="2400" b="1">
                <a:latin typeface="Sora"/>
                <a:ea typeface="Sora"/>
                <a:cs typeface="Sora"/>
              </a:defRPr>
            </a:lvl2pPr>
            <a:lvl3pPr>
              <a:lnSpc>
                <a:spcPct val="100000"/>
              </a:lnSpc>
              <a:spcBef>
                <a:spcPts val="0"/>
              </a:spcBef>
              <a:spcAft>
                <a:spcPts val="0"/>
              </a:spcAft>
              <a:buSzPts val="2400"/>
              <a:buFont typeface="Sora"/>
              <a:buNone/>
              <a:defRPr sz="2400" b="1">
                <a:latin typeface="Sora"/>
                <a:ea typeface="Sora"/>
                <a:cs typeface="Sora"/>
              </a:defRPr>
            </a:lvl3pPr>
            <a:lvl4pPr>
              <a:lnSpc>
                <a:spcPct val="100000"/>
              </a:lnSpc>
              <a:spcBef>
                <a:spcPts val="0"/>
              </a:spcBef>
              <a:spcAft>
                <a:spcPts val="0"/>
              </a:spcAft>
              <a:buSzPts val="2400"/>
              <a:buFont typeface="Sora"/>
              <a:buNone/>
              <a:defRPr sz="2400" b="1">
                <a:latin typeface="Sora"/>
                <a:ea typeface="Sora"/>
                <a:cs typeface="Sora"/>
              </a:defRPr>
            </a:lvl4pPr>
            <a:lvl5pPr>
              <a:lnSpc>
                <a:spcPct val="100000"/>
              </a:lnSpc>
              <a:spcBef>
                <a:spcPts val="0"/>
              </a:spcBef>
              <a:spcAft>
                <a:spcPts val="0"/>
              </a:spcAft>
              <a:buSzPts val="2400"/>
              <a:buFont typeface="Sora"/>
              <a:buNone/>
              <a:defRPr sz="2400" b="1">
                <a:latin typeface="Sora"/>
                <a:ea typeface="Sora"/>
                <a:cs typeface="Sora"/>
              </a:defRPr>
            </a:lvl5pPr>
            <a:lvl6pPr>
              <a:lnSpc>
                <a:spcPct val="100000"/>
              </a:lnSpc>
              <a:spcBef>
                <a:spcPts val="0"/>
              </a:spcBef>
              <a:spcAft>
                <a:spcPts val="0"/>
              </a:spcAft>
              <a:buSzPts val="2400"/>
              <a:buFont typeface="Sora"/>
              <a:buNone/>
              <a:defRPr sz="2400" b="1">
                <a:latin typeface="Sora"/>
                <a:ea typeface="Sora"/>
                <a:cs typeface="Sora"/>
              </a:defRPr>
            </a:lvl6pPr>
            <a:lvl7pPr>
              <a:lnSpc>
                <a:spcPct val="100000"/>
              </a:lnSpc>
              <a:spcBef>
                <a:spcPts val="0"/>
              </a:spcBef>
              <a:spcAft>
                <a:spcPts val="0"/>
              </a:spcAft>
              <a:buSzPts val="2400"/>
              <a:buFont typeface="Sora"/>
              <a:buNone/>
              <a:defRPr sz="2400" b="1">
                <a:latin typeface="Sora"/>
                <a:ea typeface="Sora"/>
                <a:cs typeface="Sora"/>
              </a:defRPr>
            </a:lvl7pPr>
            <a:lvl8pPr>
              <a:lnSpc>
                <a:spcPct val="100000"/>
              </a:lnSpc>
              <a:spcBef>
                <a:spcPts val="0"/>
              </a:spcBef>
              <a:spcAft>
                <a:spcPts val="0"/>
              </a:spcAft>
              <a:buSzPts val="2400"/>
              <a:buFont typeface="Sora"/>
              <a:buNone/>
              <a:defRPr sz="2400" b="1">
                <a:latin typeface="Sora"/>
                <a:ea typeface="Sora"/>
                <a:cs typeface="Sora"/>
              </a:defRPr>
            </a:lvl8pPr>
            <a:lvl9pPr>
              <a:lnSpc>
                <a:spcPct val="100000"/>
              </a:lnSpc>
              <a:spcBef>
                <a:spcPts val="0"/>
              </a:spcBef>
              <a:spcAft>
                <a:spcPts val="0"/>
              </a:spcAft>
              <a:buSzPts val="2400"/>
              <a:buFont typeface="Sora"/>
              <a:buNone/>
              <a:defRPr sz="2400" b="1">
                <a:latin typeface="Sora"/>
                <a:ea typeface="Sora"/>
                <a:cs typeface="Sora"/>
              </a:defRPr>
            </a:lvl9pPr>
          </a:lstStyle>
          <a:p>
            <a:endParaRPr/>
          </a:p>
        </p:txBody>
      </p:sp>
      <p:sp>
        <p:nvSpPr>
          <p:cNvPr id="33" name="Google Shape;33;p6">
            <a:extLst>
              <a:ext uri="{FF2B5EF4-FFF2-40B4-BE49-F238E27FC236}">
                <a16:creationId xmlns:a16="http://schemas.microsoft.com/office/drawing/2014/main" id="{1E3B7F75-5B7D-42B8-B1F7-C6CE748CB259}"/>
              </a:ext>
            </a:extLst>
          </p:cNvPr>
          <p:cNvSpPr>
            <a:spLocks noGrp="1"/>
          </p:cNvSpPr>
          <p:nvPr>
            <p:ph type="subTitle" idx="5"/>
          </p:nvPr>
        </p:nvSpPr>
        <p:spPr>
          <a:xfrm rot="-5400000">
            <a:off x="7430125" y="3163675"/>
            <a:ext cx="2614200" cy="426900"/>
          </a:xfrm>
          <a:prstGeom prst="rect">
            <a:avLst/>
          </a:prstGeom>
        </p:spPr>
        <p:txBody>
          <a:bodyPr spcFirstLastPara="1" wrap="square" lIns="91425" tIns="91425" rIns="91425" bIns="91425" anchor="ctr">
            <a:noAutofit/>
          </a:bodyPr>
          <a:lstStyle>
            <a:lvl1pPr>
              <a:lnSpc>
                <a:spcPct val="100000"/>
              </a:lnSpc>
              <a:spcBef>
                <a:spcPts val="0"/>
              </a:spcBef>
              <a:spcAft>
                <a:spcPts val="0"/>
              </a:spcAft>
              <a:buSzPts val="1200"/>
              <a:buFont typeface="DM Sans"/>
              <a:buNone/>
              <a:defRPr>
                <a:latin typeface="DM Sans"/>
                <a:ea typeface="DM Sans"/>
                <a:cs typeface="DM Sans"/>
              </a:defRPr>
            </a:lvl1pPr>
            <a:lvl2pPr algn="ctr">
              <a:lnSpc>
                <a:spcPct val="100000"/>
              </a:lnSpc>
              <a:spcBef>
                <a:spcPts val="0"/>
              </a:spcBef>
              <a:spcAft>
                <a:spcPts val="0"/>
              </a:spcAft>
              <a:buSzPts val="1200"/>
              <a:buFont typeface="DM Sans"/>
              <a:buNone/>
              <a:defRPr sz="1200">
                <a:latin typeface="DM Sans"/>
                <a:ea typeface="DM Sans"/>
                <a:cs typeface="DM Sans"/>
              </a:defRPr>
            </a:lvl2pPr>
            <a:lvl3pPr algn="ctr">
              <a:lnSpc>
                <a:spcPct val="100000"/>
              </a:lnSpc>
              <a:spcBef>
                <a:spcPts val="0"/>
              </a:spcBef>
              <a:spcAft>
                <a:spcPts val="0"/>
              </a:spcAft>
              <a:buSzPts val="1200"/>
              <a:buFont typeface="DM Sans"/>
              <a:buNone/>
              <a:defRPr sz="1200">
                <a:latin typeface="DM Sans"/>
                <a:ea typeface="DM Sans"/>
                <a:cs typeface="DM Sans"/>
              </a:defRPr>
            </a:lvl3pPr>
            <a:lvl4pPr algn="ctr">
              <a:lnSpc>
                <a:spcPct val="100000"/>
              </a:lnSpc>
              <a:spcBef>
                <a:spcPts val="0"/>
              </a:spcBef>
              <a:spcAft>
                <a:spcPts val="0"/>
              </a:spcAft>
              <a:buSzPts val="1200"/>
              <a:buFont typeface="DM Sans"/>
              <a:buNone/>
              <a:defRPr sz="1200">
                <a:latin typeface="DM Sans"/>
                <a:ea typeface="DM Sans"/>
                <a:cs typeface="DM Sans"/>
              </a:defRPr>
            </a:lvl4pPr>
            <a:lvl5pPr algn="ctr">
              <a:lnSpc>
                <a:spcPct val="100000"/>
              </a:lnSpc>
              <a:spcBef>
                <a:spcPts val="0"/>
              </a:spcBef>
              <a:spcAft>
                <a:spcPts val="0"/>
              </a:spcAft>
              <a:buSzPts val="1200"/>
              <a:buFont typeface="DM Sans"/>
              <a:buNone/>
              <a:defRPr sz="1200">
                <a:latin typeface="DM Sans"/>
                <a:ea typeface="DM Sans"/>
                <a:cs typeface="DM Sans"/>
              </a:defRPr>
            </a:lvl5pPr>
            <a:lvl6pPr algn="ctr">
              <a:lnSpc>
                <a:spcPct val="100000"/>
              </a:lnSpc>
              <a:spcBef>
                <a:spcPts val="0"/>
              </a:spcBef>
              <a:spcAft>
                <a:spcPts val="0"/>
              </a:spcAft>
              <a:buSzPts val="1200"/>
              <a:buFont typeface="DM Sans"/>
              <a:buNone/>
              <a:defRPr sz="1200">
                <a:latin typeface="DM Sans"/>
                <a:ea typeface="DM Sans"/>
                <a:cs typeface="DM Sans"/>
              </a:defRPr>
            </a:lvl6pPr>
            <a:lvl7pPr algn="ctr">
              <a:lnSpc>
                <a:spcPct val="100000"/>
              </a:lnSpc>
              <a:spcBef>
                <a:spcPts val="0"/>
              </a:spcBef>
              <a:spcAft>
                <a:spcPts val="0"/>
              </a:spcAft>
              <a:buSzPts val="1200"/>
              <a:buFont typeface="DM Sans"/>
              <a:buNone/>
              <a:defRPr sz="1200">
                <a:latin typeface="DM Sans"/>
                <a:ea typeface="DM Sans"/>
                <a:cs typeface="DM Sans"/>
              </a:defRPr>
            </a:lvl7pPr>
            <a:lvl8pPr algn="ctr">
              <a:lnSpc>
                <a:spcPct val="100000"/>
              </a:lnSpc>
              <a:spcBef>
                <a:spcPts val="0"/>
              </a:spcBef>
              <a:spcAft>
                <a:spcPts val="0"/>
              </a:spcAft>
              <a:buSzPts val="1200"/>
              <a:buFont typeface="DM Sans"/>
              <a:buNone/>
              <a:defRPr sz="1200">
                <a:latin typeface="DM Sans"/>
                <a:ea typeface="DM Sans"/>
                <a:cs typeface="DM Sans"/>
              </a:defRPr>
            </a:lvl8pPr>
            <a:lvl9pPr algn="ctr">
              <a:lnSpc>
                <a:spcPct val="100000"/>
              </a:lnSpc>
              <a:spcBef>
                <a:spcPts val="0"/>
              </a:spcBef>
              <a:spcAft>
                <a:spcPts val="0"/>
              </a:spcAft>
              <a:buSzPts val="1200"/>
              <a:buFont typeface="DM Sans"/>
              <a:buNone/>
              <a:defRPr sz="1200">
                <a:latin typeface="DM Sans"/>
                <a:ea typeface="DM Sans"/>
                <a:cs typeface="DM Sans"/>
              </a:defRPr>
            </a:lvl9pPr>
          </a:lstStyle>
          <a:p>
            <a:endParaRPr/>
          </a:p>
        </p:txBody>
      </p:sp>
      <p:sp>
        <p:nvSpPr>
          <p:cNvPr id="34" name="Google Shape;34;p6">
            <a:extLst>
              <a:ext uri="{FF2B5EF4-FFF2-40B4-BE49-F238E27FC236}">
                <a16:creationId xmlns:a16="http://schemas.microsoft.com/office/drawing/2014/main" id="{C399A519-4C15-4859-AE0E-639B5BEEB9A7}"/>
              </a:ext>
            </a:extLst>
          </p:cNvPr>
          <p:cNvSpPr>
            <a:spLocks noGrp="1"/>
          </p:cNvSpPr>
          <p:nvPr>
            <p:ph type="sldNum" idx="12"/>
          </p:nvPr>
        </p:nvSpPr>
        <p:spPr>
          <a:xfrm rot="-5400000">
            <a:off x="8462875" y="535001"/>
            <a:ext cx="548700" cy="393600"/>
          </a:xfrm>
          <a:prstGeom prst="rect">
            <a:avLst/>
          </a:prstGeom>
          <a:noFill/>
          <a:ln>
            <a:noFill/>
          </a:ln>
        </p:spPr>
        <p:txBody>
          <a:bodyPr spcFirstLastPara="1" wrap="square" lIns="91425" tIns="91425" rIns="91425" bIns="91425" anchor="ctr">
            <a:noAutofit/>
          </a:bodyPr>
          <a:lstStyle>
            <a:lvl1pPr algn="r">
              <a:spcAft>
                <a:spcPts val="0"/>
              </a:spcAft>
              <a:buNone/>
              <a:defRPr sz="1400" b="1">
                <a:solidFill>
                  <a:schemeClr val="accent2"/>
                </a:solidFill>
                <a:latin typeface="DM Sans"/>
                <a:ea typeface="DM Sans"/>
                <a:cs typeface="DM Sans"/>
              </a:defRPr>
            </a:lvl1pPr>
            <a:lvl2pPr algn="r">
              <a:spcAft>
                <a:spcPts val="0"/>
              </a:spcAft>
              <a:buNone/>
              <a:defRPr sz="1400" b="1">
                <a:solidFill>
                  <a:schemeClr val="accent2"/>
                </a:solidFill>
                <a:latin typeface="DM Sans"/>
                <a:ea typeface="DM Sans"/>
                <a:cs typeface="DM Sans"/>
              </a:defRPr>
            </a:lvl2pPr>
            <a:lvl3pPr algn="r">
              <a:spcAft>
                <a:spcPts val="0"/>
              </a:spcAft>
              <a:buNone/>
              <a:defRPr sz="1400" b="1">
                <a:solidFill>
                  <a:schemeClr val="accent2"/>
                </a:solidFill>
                <a:latin typeface="DM Sans"/>
                <a:ea typeface="DM Sans"/>
                <a:cs typeface="DM Sans"/>
              </a:defRPr>
            </a:lvl3pPr>
            <a:lvl4pPr algn="r">
              <a:spcAft>
                <a:spcPts val="0"/>
              </a:spcAft>
              <a:buNone/>
              <a:defRPr sz="1400" b="1">
                <a:solidFill>
                  <a:schemeClr val="accent2"/>
                </a:solidFill>
                <a:latin typeface="DM Sans"/>
                <a:ea typeface="DM Sans"/>
                <a:cs typeface="DM Sans"/>
              </a:defRPr>
            </a:lvl4pPr>
            <a:lvl5pPr algn="r">
              <a:spcAft>
                <a:spcPts val="0"/>
              </a:spcAft>
              <a:buNone/>
              <a:defRPr sz="1400" b="1">
                <a:solidFill>
                  <a:schemeClr val="accent2"/>
                </a:solidFill>
                <a:latin typeface="DM Sans"/>
                <a:ea typeface="DM Sans"/>
                <a:cs typeface="DM Sans"/>
              </a:defRPr>
            </a:lvl5pPr>
            <a:lvl6pPr algn="r">
              <a:spcAft>
                <a:spcPts val="0"/>
              </a:spcAft>
              <a:buNone/>
              <a:defRPr sz="1400" b="1">
                <a:solidFill>
                  <a:schemeClr val="accent2"/>
                </a:solidFill>
                <a:latin typeface="DM Sans"/>
                <a:ea typeface="DM Sans"/>
                <a:cs typeface="DM Sans"/>
              </a:defRPr>
            </a:lvl6pPr>
            <a:lvl7pPr algn="r">
              <a:spcAft>
                <a:spcPts val="0"/>
              </a:spcAft>
              <a:buNone/>
              <a:defRPr sz="1400" b="1">
                <a:solidFill>
                  <a:schemeClr val="accent2"/>
                </a:solidFill>
                <a:latin typeface="DM Sans"/>
                <a:ea typeface="DM Sans"/>
                <a:cs typeface="DM Sans"/>
              </a:defRPr>
            </a:lvl7pPr>
            <a:lvl8pPr algn="r">
              <a:spcAft>
                <a:spcPts val="0"/>
              </a:spcAft>
              <a:buNone/>
              <a:defRPr sz="1400" b="1">
                <a:solidFill>
                  <a:schemeClr val="accent2"/>
                </a:solidFill>
                <a:latin typeface="DM Sans"/>
                <a:ea typeface="DM Sans"/>
                <a:cs typeface="DM Sans"/>
              </a:defRPr>
            </a:lvl8pPr>
            <a:lvl9pPr algn="r">
              <a:spcAft>
                <a:spcPts val="0"/>
              </a:spcAft>
              <a:buNone/>
              <a:defRPr sz="1400" b="1">
                <a:solidFill>
                  <a:schemeClr val="accent2"/>
                </a:solidFill>
                <a:latin typeface="DM Sans"/>
                <a:ea typeface="DM Sans"/>
                <a:cs typeface="DM Sans"/>
              </a:defRPr>
            </a:lvl9pPr>
          </a:lstStyle>
          <a:p>
            <a:pPr marL="0" lvl="0" indent="0" algn="r">
              <a:spcBef>
                <a:spcPts val="0"/>
              </a:spcBef>
              <a:spcAft>
                <a:spcPts val="0"/>
              </a:spcAft>
              <a:buNone/>
            </a:pPr>
            <a:fld id="{00000000-1234-1234-1234-123412341234}" type="slidenum">
              <a:t>‹#›</a:t>
            </a:fld>
            <a:endParaRPr/>
          </a:p>
        </p:txBody>
      </p:sp>
      <p:sp>
        <p:nvSpPr>
          <p:cNvPr id="35" name="Google Shape;35;p6">
            <a:extLst>
              <a:ext uri="{FF2B5EF4-FFF2-40B4-BE49-F238E27FC236}">
                <a16:creationId xmlns:a16="http://schemas.microsoft.com/office/drawing/2014/main" id="{AFCE8F76-866B-46DE-8094-6F3758EBC159}"/>
              </a:ext>
            </a:extLst>
          </p:cNvPr>
          <p:cNvSpPr>
            <a:spLocks noGrp="1"/>
          </p:cNvSpPr>
          <p:nvPr>
            <p:ph type="title"/>
          </p:nvPr>
        </p:nvSpPr>
        <p:spPr>
          <a:xfrm>
            <a:off x="631650" y="445025"/>
            <a:ext cx="7545900" cy="548700"/>
          </a:xfrm>
          <a:prstGeom prst="rect">
            <a:avLst/>
          </a:prstGeom>
        </p:spPr>
        <p:txBody>
          <a:bodyPr spcFirstLastPara="1" wrap="square" lIns="91425" tIns="91425" rIns="91425" bIns="91425" anchor="t">
            <a:noAutofit/>
          </a:bodyPr>
          <a:lstStyle>
            <a:lvl1pPr>
              <a:spcBef>
                <a:spcPts val="0"/>
              </a:spcBef>
              <a:spcAft>
                <a:spcPts val="0"/>
              </a:spcAft>
              <a:buClr>
                <a:schemeClr val="accent3"/>
              </a:buClr>
              <a:buSzPts val="3000"/>
              <a:buNone/>
              <a:defRPr>
                <a:solidFill>
                  <a:schemeClr val="accent3"/>
                </a:solidFill>
              </a:defRPr>
            </a:lvl1pPr>
            <a:lvl2pPr>
              <a:spcBef>
                <a:spcPts val="0"/>
              </a:spcBef>
              <a:spcAft>
                <a:spcPts val="0"/>
              </a:spcAft>
              <a:buSzPts val="3000"/>
              <a:buNone/>
              <a:defRPr/>
            </a:lvl2pPr>
            <a:lvl3pPr>
              <a:spcBef>
                <a:spcPts val="0"/>
              </a:spcBef>
              <a:spcAft>
                <a:spcPts val="0"/>
              </a:spcAft>
              <a:buSzPts val="3000"/>
              <a:buNone/>
              <a:defRPr/>
            </a:lvl3pPr>
            <a:lvl4pPr>
              <a:spcBef>
                <a:spcPts val="0"/>
              </a:spcBef>
              <a:spcAft>
                <a:spcPts val="0"/>
              </a:spcAft>
              <a:buSzPts val="3000"/>
              <a:buNone/>
              <a:defRPr/>
            </a:lvl4pPr>
            <a:lvl5pPr>
              <a:spcBef>
                <a:spcPts val="0"/>
              </a:spcBef>
              <a:spcAft>
                <a:spcPts val="0"/>
              </a:spcAft>
              <a:buSzPts val="3000"/>
              <a:buNone/>
              <a:defRPr/>
            </a:lvl5pPr>
            <a:lvl6pPr>
              <a:spcBef>
                <a:spcPts val="0"/>
              </a:spcBef>
              <a:spcAft>
                <a:spcPts val="0"/>
              </a:spcAft>
              <a:buSzPts val="3000"/>
              <a:buNone/>
              <a:defRPr/>
            </a:lvl6pPr>
            <a:lvl7pPr>
              <a:spcBef>
                <a:spcPts val="0"/>
              </a:spcBef>
              <a:spcAft>
                <a:spcPts val="0"/>
              </a:spcAft>
              <a:buSzPts val="3000"/>
              <a:buNone/>
              <a:defRPr/>
            </a:lvl7pPr>
            <a:lvl8pPr>
              <a:spcBef>
                <a:spcPts val="0"/>
              </a:spcBef>
              <a:spcAft>
                <a:spcPts val="0"/>
              </a:spcAft>
              <a:buSzPts val="3000"/>
              <a:buNone/>
              <a:defRPr/>
            </a:lvl8pPr>
            <a:lvl9pPr>
              <a:spcBef>
                <a:spcPts val="0"/>
              </a:spcBef>
              <a:spcAft>
                <a:spcPts val="0"/>
              </a:spcAft>
              <a:buSzPts val="30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bg>
      <p:bgPr>
        <a:blipFill>
          <a:blip r:embed="rId2">
            <a:alphaModFix/>
          </a:blip>
          <a:stretch>
            <a:fillRect/>
          </a:stretch>
        </a:blipFill>
        <a:effectLst/>
      </p:bgPr>
    </p:bg>
    <p:spTree>
      <p:nvGrpSpPr>
        <p:cNvPr id="1" name=""/>
        <p:cNvGrpSpPr/>
        <p:nvPr/>
      </p:nvGrpSpPr>
      <p:grpSpPr>
        <a:xfrm>
          <a:off x="0" y="0"/>
          <a:ext cx="0" cy="0"/>
          <a:chOff x="0" y="0"/>
          <a:chExt cx="0" cy="0"/>
        </a:xfrm>
      </p:grpSpPr>
      <p:sp>
        <p:nvSpPr>
          <p:cNvPr id="37" name="Google Shape;37;p7">
            <a:extLst>
              <a:ext uri="{FF2B5EF4-FFF2-40B4-BE49-F238E27FC236}">
                <a16:creationId xmlns:a16="http://schemas.microsoft.com/office/drawing/2014/main" id="{EC6DACEB-AF4E-4899-8273-20DAFE60048C}"/>
              </a:ext>
            </a:extLst>
          </p:cNvPr>
          <p:cNvSpPr>
            <a:spLocks noGrp="1"/>
          </p:cNvSpPr>
          <p:nvPr>
            <p:ph type="body" idx="1"/>
          </p:nvPr>
        </p:nvSpPr>
        <p:spPr>
          <a:xfrm>
            <a:off x="3356225" y="1152475"/>
            <a:ext cx="5067900" cy="3456000"/>
          </a:xfrm>
          <a:prstGeom prst="rect">
            <a:avLst/>
          </a:prstGeom>
        </p:spPr>
        <p:txBody>
          <a:bodyPr spcFirstLastPara="1" wrap="square" lIns="91425" tIns="91425" rIns="91425" bIns="91425" anchor="t">
            <a:noAutofit/>
          </a:bodyPr>
          <a:lstStyle>
            <a:lvl1pPr marL="457200" indent="-317500">
              <a:lnSpc>
                <a:spcPct val="115000"/>
              </a:lnSpc>
              <a:spcBef>
                <a:spcPts val="0"/>
              </a:spcBef>
              <a:spcAft>
                <a:spcPts val="0"/>
              </a:spcAft>
              <a:buClr>
                <a:schemeClr val="accent3"/>
              </a:buClr>
              <a:buSzPts val="1400"/>
              <a:buChar char="●"/>
              <a:defRPr sz="1400">
                <a:solidFill>
                  <a:schemeClr val="accent3"/>
                </a:solidFill>
              </a:defRPr>
            </a:lvl1pPr>
            <a:lvl2pPr marL="914400" indent="-317500">
              <a:lnSpc>
                <a:spcPct val="115000"/>
              </a:lnSpc>
              <a:spcBef>
                <a:spcPts val="0"/>
              </a:spcBef>
              <a:spcAft>
                <a:spcPts val="0"/>
              </a:spcAft>
              <a:buClr>
                <a:schemeClr val="accent3"/>
              </a:buClr>
              <a:buSzPts val="1400"/>
              <a:buChar char="○"/>
              <a:defRPr>
                <a:solidFill>
                  <a:schemeClr val="accent3"/>
                </a:solidFill>
              </a:defRPr>
            </a:lvl2pPr>
            <a:lvl3pPr marL="1371600" indent="-317500">
              <a:lnSpc>
                <a:spcPct val="115000"/>
              </a:lnSpc>
              <a:spcBef>
                <a:spcPts val="0"/>
              </a:spcBef>
              <a:spcAft>
                <a:spcPts val="0"/>
              </a:spcAft>
              <a:buClr>
                <a:schemeClr val="accent3"/>
              </a:buClr>
              <a:buSzPts val="1400"/>
              <a:buChar char="■"/>
              <a:defRPr>
                <a:solidFill>
                  <a:schemeClr val="accent3"/>
                </a:solidFill>
              </a:defRPr>
            </a:lvl3pPr>
            <a:lvl4pPr marL="1828800" indent="-317500">
              <a:lnSpc>
                <a:spcPct val="115000"/>
              </a:lnSpc>
              <a:spcBef>
                <a:spcPts val="0"/>
              </a:spcBef>
              <a:spcAft>
                <a:spcPts val="0"/>
              </a:spcAft>
              <a:buClr>
                <a:schemeClr val="accent3"/>
              </a:buClr>
              <a:buSzPts val="1400"/>
              <a:buChar char="●"/>
              <a:defRPr>
                <a:solidFill>
                  <a:schemeClr val="accent3"/>
                </a:solidFill>
              </a:defRPr>
            </a:lvl4pPr>
            <a:lvl5pPr marL="2286000" indent="-317500">
              <a:lnSpc>
                <a:spcPct val="115000"/>
              </a:lnSpc>
              <a:spcBef>
                <a:spcPts val="0"/>
              </a:spcBef>
              <a:spcAft>
                <a:spcPts val="0"/>
              </a:spcAft>
              <a:buClr>
                <a:schemeClr val="accent3"/>
              </a:buClr>
              <a:buSzPts val="1400"/>
              <a:buChar char="○"/>
              <a:defRPr>
                <a:solidFill>
                  <a:schemeClr val="accent3"/>
                </a:solidFill>
              </a:defRPr>
            </a:lvl5pPr>
            <a:lvl6pPr marL="2743200" indent="-317500">
              <a:lnSpc>
                <a:spcPct val="115000"/>
              </a:lnSpc>
              <a:spcBef>
                <a:spcPts val="0"/>
              </a:spcBef>
              <a:spcAft>
                <a:spcPts val="0"/>
              </a:spcAft>
              <a:buClr>
                <a:schemeClr val="accent3"/>
              </a:buClr>
              <a:buSzPts val="1400"/>
              <a:buChar char="■"/>
              <a:defRPr>
                <a:solidFill>
                  <a:schemeClr val="accent3"/>
                </a:solidFill>
              </a:defRPr>
            </a:lvl6pPr>
            <a:lvl7pPr marL="3200400" indent="-317500">
              <a:lnSpc>
                <a:spcPct val="115000"/>
              </a:lnSpc>
              <a:spcBef>
                <a:spcPts val="0"/>
              </a:spcBef>
              <a:spcAft>
                <a:spcPts val="0"/>
              </a:spcAft>
              <a:buClr>
                <a:schemeClr val="accent3"/>
              </a:buClr>
              <a:buSzPts val="1400"/>
              <a:buChar char="●"/>
              <a:defRPr>
                <a:solidFill>
                  <a:schemeClr val="accent3"/>
                </a:solidFill>
              </a:defRPr>
            </a:lvl7pPr>
            <a:lvl8pPr marL="3657600" indent="-317500">
              <a:lnSpc>
                <a:spcPct val="115000"/>
              </a:lnSpc>
              <a:spcBef>
                <a:spcPts val="0"/>
              </a:spcBef>
              <a:spcAft>
                <a:spcPts val="0"/>
              </a:spcAft>
              <a:buClr>
                <a:schemeClr val="accent3"/>
              </a:buClr>
              <a:buSzPts val="1400"/>
              <a:buChar char="○"/>
              <a:defRPr>
                <a:solidFill>
                  <a:schemeClr val="accent3"/>
                </a:solidFill>
              </a:defRPr>
            </a:lvl8pPr>
            <a:lvl9pPr marL="4114800" indent="-317500">
              <a:lnSpc>
                <a:spcPct val="115000"/>
              </a:lnSpc>
              <a:spcBef>
                <a:spcPts val="0"/>
              </a:spcBef>
              <a:spcAft>
                <a:spcPts val="0"/>
              </a:spcAft>
              <a:buClr>
                <a:schemeClr val="accent3"/>
              </a:buClr>
              <a:buSzPts val="1400"/>
              <a:buChar char="■"/>
              <a:defRPr>
                <a:solidFill>
                  <a:schemeClr val="accent3"/>
                </a:solidFill>
              </a:defRPr>
            </a:lvl9pPr>
          </a:lstStyle>
          <a:p>
            <a:endParaRPr/>
          </a:p>
        </p:txBody>
      </p:sp>
      <p:sp>
        <p:nvSpPr>
          <p:cNvPr id="38" name="Google Shape;38;p7">
            <a:extLst>
              <a:ext uri="{FF2B5EF4-FFF2-40B4-BE49-F238E27FC236}">
                <a16:creationId xmlns:a16="http://schemas.microsoft.com/office/drawing/2014/main" id="{B7EBF98A-A7B2-429A-BECE-B6B4DC57E890}"/>
              </a:ext>
            </a:extLst>
          </p:cNvPr>
          <p:cNvSpPr>
            <a:spLocks noGrp="1"/>
          </p:cNvSpPr>
          <p:nvPr>
            <p:ph type="subTitle" idx="2"/>
          </p:nvPr>
        </p:nvSpPr>
        <p:spPr>
          <a:xfrm rot="-5400000">
            <a:off x="7430125" y="3163675"/>
            <a:ext cx="2614200" cy="426900"/>
          </a:xfrm>
          <a:prstGeom prst="rect">
            <a:avLst/>
          </a:prstGeom>
        </p:spPr>
        <p:txBody>
          <a:bodyPr spcFirstLastPara="1" wrap="square" lIns="91425" tIns="91425" rIns="91425" bIns="91425" anchor="ctr">
            <a:noAutofit/>
          </a:bodyPr>
          <a:lstStyle>
            <a:lvl1pPr>
              <a:lnSpc>
                <a:spcPct val="100000"/>
              </a:lnSpc>
              <a:spcBef>
                <a:spcPts val="0"/>
              </a:spcBef>
              <a:spcAft>
                <a:spcPts val="0"/>
              </a:spcAft>
              <a:buClr>
                <a:schemeClr val="accent3"/>
              </a:buClr>
              <a:buSzPts val="1200"/>
              <a:buFont typeface="DM Sans"/>
              <a:buNone/>
              <a:defRPr>
                <a:solidFill>
                  <a:schemeClr val="accent3"/>
                </a:solidFill>
                <a:latin typeface="DM Sans"/>
                <a:ea typeface="DM Sans"/>
                <a:cs typeface="DM Sans"/>
              </a:defRPr>
            </a:lvl1pPr>
            <a:lvl2pPr algn="ctr">
              <a:lnSpc>
                <a:spcPct val="100000"/>
              </a:lnSpc>
              <a:spcBef>
                <a:spcPts val="0"/>
              </a:spcBef>
              <a:spcAft>
                <a:spcPts val="0"/>
              </a:spcAft>
              <a:buSzPts val="1200"/>
              <a:buFont typeface="DM Sans"/>
              <a:buNone/>
              <a:defRPr sz="1200">
                <a:latin typeface="DM Sans"/>
                <a:ea typeface="DM Sans"/>
                <a:cs typeface="DM Sans"/>
              </a:defRPr>
            </a:lvl2pPr>
            <a:lvl3pPr algn="ctr">
              <a:lnSpc>
                <a:spcPct val="100000"/>
              </a:lnSpc>
              <a:spcBef>
                <a:spcPts val="0"/>
              </a:spcBef>
              <a:spcAft>
                <a:spcPts val="0"/>
              </a:spcAft>
              <a:buSzPts val="1200"/>
              <a:buFont typeface="DM Sans"/>
              <a:buNone/>
              <a:defRPr sz="1200">
                <a:latin typeface="DM Sans"/>
                <a:ea typeface="DM Sans"/>
                <a:cs typeface="DM Sans"/>
              </a:defRPr>
            </a:lvl3pPr>
            <a:lvl4pPr algn="ctr">
              <a:lnSpc>
                <a:spcPct val="100000"/>
              </a:lnSpc>
              <a:spcBef>
                <a:spcPts val="0"/>
              </a:spcBef>
              <a:spcAft>
                <a:spcPts val="0"/>
              </a:spcAft>
              <a:buSzPts val="1200"/>
              <a:buFont typeface="DM Sans"/>
              <a:buNone/>
              <a:defRPr sz="1200">
                <a:latin typeface="DM Sans"/>
                <a:ea typeface="DM Sans"/>
                <a:cs typeface="DM Sans"/>
              </a:defRPr>
            </a:lvl4pPr>
            <a:lvl5pPr algn="ctr">
              <a:lnSpc>
                <a:spcPct val="100000"/>
              </a:lnSpc>
              <a:spcBef>
                <a:spcPts val="0"/>
              </a:spcBef>
              <a:spcAft>
                <a:spcPts val="0"/>
              </a:spcAft>
              <a:buSzPts val="1200"/>
              <a:buFont typeface="DM Sans"/>
              <a:buNone/>
              <a:defRPr sz="1200">
                <a:latin typeface="DM Sans"/>
                <a:ea typeface="DM Sans"/>
                <a:cs typeface="DM Sans"/>
              </a:defRPr>
            </a:lvl5pPr>
            <a:lvl6pPr algn="ctr">
              <a:lnSpc>
                <a:spcPct val="100000"/>
              </a:lnSpc>
              <a:spcBef>
                <a:spcPts val="0"/>
              </a:spcBef>
              <a:spcAft>
                <a:spcPts val="0"/>
              </a:spcAft>
              <a:buSzPts val="1200"/>
              <a:buFont typeface="DM Sans"/>
              <a:buNone/>
              <a:defRPr sz="1200">
                <a:latin typeface="DM Sans"/>
                <a:ea typeface="DM Sans"/>
                <a:cs typeface="DM Sans"/>
              </a:defRPr>
            </a:lvl6pPr>
            <a:lvl7pPr algn="ctr">
              <a:lnSpc>
                <a:spcPct val="100000"/>
              </a:lnSpc>
              <a:spcBef>
                <a:spcPts val="0"/>
              </a:spcBef>
              <a:spcAft>
                <a:spcPts val="0"/>
              </a:spcAft>
              <a:buSzPts val="1200"/>
              <a:buFont typeface="DM Sans"/>
              <a:buNone/>
              <a:defRPr sz="1200">
                <a:latin typeface="DM Sans"/>
                <a:ea typeface="DM Sans"/>
                <a:cs typeface="DM Sans"/>
              </a:defRPr>
            </a:lvl7pPr>
            <a:lvl8pPr algn="ctr">
              <a:lnSpc>
                <a:spcPct val="100000"/>
              </a:lnSpc>
              <a:spcBef>
                <a:spcPts val="0"/>
              </a:spcBef>
              <a:spcAft>
                <a:spcPts val="0"/>
              </a:spcAft>
              <a:buSzPts val="1200"/>
              <a:buFont typeface="DM Sans"/>
              <a:buNone/>
              <a:defRPr sz="1200">
                <a:latin typeface="DM Sans"/>
                <a:ea typeface="DM Sans"/>
                <a:cs typeface="DM Sans"/>
              </a:defRPr>
            </a:lvl8pPr>
            <a:lvl9pPr algn="ctr">
              <a:lnSpc>
                <a:spcPct val="100000"/>
              </a:lnSpc>
              <a:spcBef>
                <a:spcPts val="0"/>
              </a:spcBef>
              <a:spcAft>
                <a:spcPts val="0"/>
              </a:spcAft>
              <a:buSzPts val="1200"/>
              <a:buFont typeface="DM Sans"/>
              <a:buNone/>
              <a:defRPr sz="1200">
                <a:latin typeface="DM Sans"/>
                <a:ea typeface="DM Sans"/>
                <a:cs typeface="DM Sans"/>
              </a:defRPr>
            </a:lvl9pPr>
          </a:lstStyle>
          <a:p>
            <a:endParaRPr/>
          </a:p>
        </p:txBody>
      </p:sp>
      <p:sp>
        <p:nvSpPr>
          <p:cNvPr id="39" name="Google Shape;39;p7">
            <a:extLst>
              <a:ext uri="{FF2B5EF4-FFF2-40B4-BE49-F238E27FC236}">
                <a16:creationId xmlns:a16="http://schemas.microsoft.com/office/drawing/2014/main" id="{336C20B7-8E18-41A4-9E51-2FAC3223D582}"/>
              </a:ext>
            </a:extLst>
          </p:cNvPr>
          <p:cNvSpPr>
            <a:spLocks noGrp="1"/>
          </p:cNvSpPr>
          <p:nvPr>
            <p:ph type="sldNum" idx="12"/>
          </p:nvPr>
        </p:nvSpPr>
        <p:spPr>
          <a:xfrm rot="-5400000">
            <a:off x="8462875" y="535001"/>
            <a:ext cx="548700" cy="393600"/>
          </a:xfrm>
          <a:prstGeom prst="rect">
            <a:avLst/>
          </a:prstGeom>
          <a:noFill/>
          <a:ln>
            <a:noFill/>
          </a:ln>
        </p:spPr>
        <p:txBody>
          <a:bodyPr spcFirstLastPara="1" wrap="square" lIns="91425" tIns="91425" rIns="91425" bIns="91425" anchor="ctr">
            <a:noAutofit/>
          </a:bodyPr>
          <a:lstStyle>
            <a:lvl1pPr algn="r">
              <a:spcAft>
                <a:spcPts val="0"/>
              </a:spcAft>
              <a:buNone/>
              <a:defRPr sz="1400" b="1">
                <a:solidFill>
                  <a:schemeClr val="accent4"/>
                </a:solidFill>
                <a:latin typeface="DM Sans"/>
                <a:ea typeface="DM Sans"/>
                <a:cs typeface="DM Sans"/>
              </a:defRPr>
            </a:lvl1pPr>
            <a:lvl2pPr algn="r">
              <a:spcAft>
                <a:spcPts val="0"/>
              </a:spcAft>
              <a:buNone/>
              <a:defRPr sz="1400" b="1">
                <a:solidFill>
                  <a:schemeClr val="accent4"/>
                </a:solidFill>
                <a:latin typeface="DM Sans"/>
                <a:ea typeface="DM Sans"/>
                <a:cs typeface="DM Sans"/>
              </a:defRPr>
            </a:lvl2pPr>
            <a:lvl3pPr algn="r">
              <a:spcAft>
                <a:spcPts val="0"/>
              </a:spcAft>
              <a:buNone/>
              <a:defRPr sz="1400" b="1">
                <a:solidFill>
                  <a:schemeClr val="accent4"/>
                </a:solidFill>
                <a:latin typeface="DM Sans"/>
                <a:ea typeface="DM Sans"/>
                <a:cs typeface="DM Sans"/>
              </a:defRPr>
            </a:lvl3pPr>
            <a:lvl4pPr algn="r">
              <a:spcAft>
                <a:spcPts val="0"/>
              </a:spcAft>
              <a:buNone/>
              <a:defRPr sz="1400" b="1">
                <a:solidFill>
                  <a:schemeClr val="accent4"/>
                </a:solidFill>
                <a:latin typeface="DM Sans"/>
                <a:ea typeface="DM Sans"/>
                <a:cs typeface="DM Sans"/>
              </a:defRPr>
            </a:lvl4pPr>
            <a:lvl5pPr algn="r">
              <a:spcAft>
                <a:spcPts val="0"/>
              </a:spcAft>
              <a:buNone/>
              <a:defRPr sz="1400" b="1">
                <a:solidFill>
                  <a:schemeClr val="accent4"/>
                </a:solidFill>
                <a:latin typeface="DM Sans"/>
                <a:ea typeface="DM Sans"/>
                <a:cs typeface="DM Sans"/>
              </a:defRPr>
            </a:lvl5pPr>
            <a:lvl6pPr algn="r">
              <a:spcAft>
                <a:spcPts val="0"/>
              </a:spcAft>
              <a:buNone/>
              <a:defRPr sz="1400" b="1">
                <a:solidFill>
                  <a:schemeClr val="accent4"/>
                </a:solidFill>
                <a:latin typeface="DM Sans"/>
                <a:ea typeface="DM Sans"/>
                <a:cs typeface="DM Sans"/>
              </a:defRPr>
            </a:lvl6pPr>
            <a:lvl7pPr algn="r">
              <a:spcAft>
                <a:spcPts val="0"/>
              </a:spcAft>
              <a:buNone/>
              <a:defRPr sz="1400" b="1">
                <a:solidFill>
                  <a:schemeClr val="accent4"/>
                </a:solidFill>
                <a:latin typeface="DM Sans"/>
                <a:ea typeface="DM Sans"/>
                <a:cs typeface="DM Sans"/>
              </a:defRPr>
            </a:lvl7pPr>
            <a:lvl8pPr algn="r">
              <a:spcAft>
                <a:spcPts val="0"/>
              </a:spcAft>
              <a:buNone/>
              <a:defRPr sz="1400" b="1">
                <a:solidFill>
                  <a:schemeClr val="accent4"/>
                </a:solidFill>
                <a:latin typeface="DM Sans"/>
                <a:ea typeface="DM Sans"/>
                <a:cs typeface="DM Sans"/>
              </a:defRPr>
            </a:lvl8pPr>
            <a:lvl9pPr algn="r">
              <a:spcAft>
                <a:spcPts val="0"/>
              </a:spcAft>
              <a:buNone/>
              <a:defRPr sz="1400" b="1">
                <a:solidFill>
                  <a:schemeClr val="accent4"/>
                </a:solidFill>
                <a:latin typeface="DM Sans"/>
                <a:ea typeface="DM Sans"/>
                <a:cs typeface="DM Sans"/>
              </a:defRPr>
            </a:lvl9pPr>
          </a:lstStyle>
          <a:p>
            <a:pPr marL="0" lvl="0" indent="0" algn="r">
              <a:spcBef>
                <a:spcPts val="0"/>
              </a:spcBef>
              <a:spcAft>
                <a:spcPts val="0"/>
              </a:spcAft>
              <a:buNone/>
            </a:pPr>
            <a:fld id="{00000000-1234-1234-1234-123412341234}" type="slidenum">
              <a:t>‹#›</a:t>
            </a:fld>
            <a:endParaRPr/>
          </a:p>
        </p:txBody>
      </p:sp>
      <p:sp>
        <p:nvSpPr>
          <p:cNvPr id="40" name="Google Shape;40;p7">
            <a:extLst>
              <a:ext uri="{FF2B5EF4-FFF2-40B4-BE49-F238E27FC236}">
                <a16:creationId xmlns:a16="http://schemas.microsoft.com/office/drawing/2014/main" id="{292894EE-9670-442A-813A-B1181AABE8F7}"/>
              </a:ext>
            </a:extLst>
          </p:cNvPr>
          <p:cNvSpPr>
            <a:spLocks noGrp="1"/>
          </p:cNvSpPr>
          <p:nvPr>
            <p:ph type="title"/>
          </p:nvPr>
        </p:nvSpPr>
        <p:spPr>
          <a:xfrm>
            <a:off x="631650" y="445025"/>
            <a:ext cx="2368800" cy="1526700"/>
          </a:xfrm>
          <a:prstGeom prst="rect">
            <a:avLst/>
          </a:prstGeom>
        </p:spPr>
        <p:txBody>
          <a:bodyPr spcFirstLastPara="1" wrap="square" lIns="91425" tIns="91425" rIns="91425" bIns="91425" anchor="t">
            <a:noAutofit/>
          </a:bodyPr>
          <a:lstStyle>
            <a:lvl1pPr>
              <a:spcBef>
                <a:spcPts val="0"/>
              </a:spcBef>
              <a:spcAft>
                <a:spcPts val="0"/>
              </a:spcAft>
              <a:buClr>
                <a:schemeClr val="accent3"/>
              </a:buClr>
              <a:buSzPts val="3000"/>
              <a:buNone/>
              <a:defRPr>
                <a:solidFill>
                  <a:schemeClr val="accent3"/>
                </a:solidFill>
              </a:defRPr>
            </a:lvl1pPr>
            <a:lvl2pPr>
              <a:spcBef>
                <a:spcPts val="0"/>
              </a:spcBef>
              <a:spcAft>
                <a:spcPts val="0"/>
              </a:spcAft>
              <a:buSzPts val="3000"/>
              <a:buNone/>
              <a:defRPr/>
            </a:lvl2pPr>
            <a:lvl3pPr>
              <a:spcBef>
                <a:spcPts val="0"/>
              </a:spcBef>
              <a:spcAft>
                <a:spcPts val="0"/>
              </a:spcAft>
              <a:buSzPts val="3000"/>
              <a:buNone/>
              <a:defRPr/>
            </a:lvl3pPr>
            <a:lvl4pPr>
              <a:spcBef>
                <a:spcPts val="0"/>
              </a:spcBef>
              <a:spcAft>
                <a:spcPts val="0"/>
              </a:spcAft>
              <a:buSzPts val="3000"/>
              <a:buNone/>
              <a:defRPr/>
            </a:lvl4pPr>
            <a:lvl5pPr>
              <a:spcBef>
                <a:spcPts val="0"/>
              </a:spcBef>
              <a:spcAft>
                <a:spcPts val="0"/>
              </a:spcAft>
              <a:buSzPts val="3000"/>
              <a:buNone/>
              <a:defRPr/>
            </a:lvl5pPr>
            <a:lvl6pPr>
              <a:spcBef>
                <a:spcPts val="0"/>
              </a:spcBef>
              <a:spcAft>
                <a:spcPts val="0"/>
              </a:spcAft>
              <a:buSzPts val="3000"/>
              <a:buNone/>
              <a:defRPr/>
            </a:lvl6pPr>
            <a:lvl7pPr>
              <a:spcBef>
                <a:spcPts val="0"/>
              </a:spcBef>
              <a:spcAft>
                <a:spcPts val="0"/>
              </a:spcAft>
              <a:buSzPts val="3000"/>
              <a:buNone/>
              <a:defRPr/>
            </a:lvl7pPr>
            <a:lvl8pPr>
              <a:spcBef>
                <a:spcPts val="0"/>
              </a:spcBef>
              <a:spcAft>
                <a:spcPts val="0"/>
              </a:spcAft>
              <a:buSzPts val="3000"/>
              <a:buNone/>
              <a:defRPr/>
            </a:lvl8pPr>
            <a:lvl9pPr>
              <a:spcBef>
                <a:spcPts val="0"/>
              </a:spcBef>
              <a:spcAft>
                <a:spcPts val="0"/>
              </a:spcAft>
              <a:buSzPts val="30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blipFill>
          <a:blip r:embed="rId2">
            <a:alphaModFix/>
          </a:blip>
          <a:stretch>
            <a:fillRect/>
          </a:stretch>
        </a:blipFill>
        <a:effectLst/>
      </p:bgPr>
    </p:bg>
    <p:spTree>
      <p:nvGrpSpPr>
        <p:cNvPr id="1" name=""/>
        <p:cNvGrpSpPr/>
        <p:nvPr/>
      </p:nvGrpSpPr>
      <p:grpSpPr>
        <a:xfrm>
          <a:off x="0" y="0"/>
          <a:ext cx="0" cy="0"/>
          <a:chOff x="0" y="0"/>
          <a:chExt cx="0" cy="0"/>
        </a:xfrm>
      </p:grpSpPr>
      <p:sp>
        <p:nvSpPr>
          <p:cNvPr id="42" name="Google Shape;42;p8">
            <a:extLst>
              <a:ext uri="{FF2B5EF4-FFF2-40B4-BE49-F238E27FC236}">
                <a16:creationId xmlns:a16="http://schemas.microsoft.com/office/drawing/2014/main" id="{A6CE6161-3F49-463A-A920-BC4B7B77B6A6}"/>
              </a:ext>
            </a:extLst>
          </p:cNvPr>
          <p:cNvSpPr>
            <a:spLocks noGrp="1"/>
          </p:cNvSpPr>
          <p:nvPr>
            <p:ph type="title"/>
          </p:nvPr>
        </p:nvSpPr>
        <p:spPr>
          <a:xfrm>
            <a:off x="601500" y="1167900"/>
            <a:ext cx="6942000" cy="2807700"/>
          </a:xfrm>
          <a:prstGeom prst="rect">
            <a:avLst/>
          </a:prstGeom>
        </p:spPr>
        <p:txBody>
          <a:bodyPr spcFirstLastPara="1" wrap="square" lIns="91425" tIns="91425" rIns="91425" bIns="91425" anchor="ctr">
            <a:noAutofit/>
          </a:bodyPr>
          <a:lstStyle>
            <a:lvl1pPr>
              <a:spcBef>
                <a:spcPts val="0"/>
              </a:spcBef>
              <a:spcAft>
                <a:spcPts val="0"/>
              </a:spcAft>
              <a:buClr>
                <a:schemeClr val="accent3"/>
              </a:buClr>
              <a:buSzPts val="6000"/>
              <a:buNone/>
              <a:defRPr sz="9600">
                <a:solidFill>
                  <a:schemeClr val="accent3"/>
                </a:solidFill>
              </a:defRPr>
            </a:lvl1pPr>
            <a:lvl2pPr algn="ctr">
              <a:spcBef>
                <a:spcPts val="0"/>
              </a:spcBef>
              <a:spcAft>
                <a:spcPts val="0"/>
              </a:spcAft>
              <a:buSzPts val="6000"/>
              <a:buNone/>
              <a:defRPr sz="6000"/>
            </a:lvl2pPr>
            <a:lvl3pPr algn="ctr">
              <a:spcBef>
                <a:spcPts val="0"/>
              </a:spcBef>
              <a:spcAft>
                <a:spcPts val="0"/>
              </a:spcAft>
              <a:buSzPts val="6000"/>
              <a:buNone/>
              <a:defRPr sz="6000"/>
            </a:lvl3pPr>
            <a:lvl4pPr algn="ctr">
              <a:spcBef>
                <a:spcPts val="0"/>
              </a:spcBef>
              <a:spcAft>
                <a:spcPts val="0"/>
              </a:spcAft>
              <a:buSzPts val="6000"/>
              <a:buNone/>
              <a:defRPr sz="6000"/>
            </a:lvl4pPr>
            <a:lvl5pPr algn="ctr">
              <a:spcBef>
                <a:spcPts val="0"/>
              </a:spcBef>
              <a:spcAft>
                <a:spcPts val="0"/>
              </a:spcAft>
              <a:buSzPts val="6000"/>
              <a:buNone/>
              <a:defRPr sz="6000"/>
            </a:lvl5pPr>
            <a:lvl6pPr algn="ctr">
              <a:spcBef>
                <a:spcPts val="0"/>
              </a:spcBef>
              <a:spcAft>
                <a:spcPts val="0"/>
              </a:spcAft>
              <a:buSzPts val="6000"/>
              <a:buNone/>
              <a:defRPr sz="6000"/>
            </a:lvl6pPr>
            <a:lvl7pPr algn="ctr">
              <a:spcBef>
                <a:spcPts val="0"/>
              </a:spcBef>
              <a:spcAft>
                <a:spcPts val="0"/>
              </a:spcAft>
              <a:buSzPts val="6000"/>
              <a:buNone/>
              <a:defRPr sz="6000"/>
            </a:lvl7pPr>
            <a:lvl8pPr algn="ctr">
              <a:spcBef>
                <a:spcPts val="0"/>
              </a:spcBef>
              <a:spcAft>
                <a:spcPts val="0"/>
              </a:spcAft>
              <a:buSzPts val="6000"/>
              <a:buNone/>
              <a:defRPr sz="6000"/>
            </a:lvl8pPr>
            <a:lvl9pPr algn="ctr">
              <a:spcBef>
                <a:spcPts val="0"/>
              </a:spcBef>
              <a:spcAft>
                <a:spcPts val="0"/>
              </a:spcAft>
              <a:buSzPts val="6000"/>
              <a:buNone/>
              <a:defRPr sz="6000"/>
            </a:lvl9pPr>
          </a:lstStyle>
          <a:p>
            <a:endParaRPr/>
          </a:p>
        </p:txBody>
      </p:sp>
      <p:sp>
        <p:nvSpPr>
          <p:cNvPr id="43" name="Google Shape;43;p8">
            <a:extLst>
              <a:ext uri="{FF2B5EF4-FFF2-40B4-BE49-F238E27FC236}">
                <a16:creationId xmlns:a16="http://schemas.microsoft.com/office/drawing/2014/main" id="{3978B1ED-D75F-43BB-9024-DE31FE159979}"/>
              </a:ext>
            </a:extLst>
          </p:cNvPr>
          <p:cNvSpPr>
            <a:spLocks noGrp="1"/>
          </p:cNvSpPr>
          <p:nvPr>
            <p:ph type="subTitle" idx="1"/>
          </p:nvPr>
        </p:nvSpPr>
        <p:spPr>
          <a:xfrm rot="-5400000">
            <a:off x="7430125" y="3163675"/>
            <a:ext cx="2614200" cy="426900"/>
          </a:xfrm>
          <a:prstGeom prst="rect">
            <a:avLst/>
          </a:prstGeom>
        </p:spPr>
        <p:txBody>
          <a:bodyPr spcFirstLastPara="1" wrap="square" lIns="91425" tIns="91425" rIns="91425" bIns="91425" anchor="ctr">
            <a:noAutofit/>
          </a:bodyPr>
          <a:lstStyle>
            <a:lvl1pPr>
              <a:lnSpc>
                <a:spcPct val="100000"/>
              </a:lnSpc>
              <a:spcBef>
                <a:spcPts val="0"/>
              </a:spcBef>
              <a:spcAft>
                <a:spcPts val="0"/>
              </a:spcAft>
              <a:buSzPts val="1200"/>
              <a:buFont typeface="DM Sans"/>
              <a:buNone/>
              <a:defRPr>
                <a:latin typeface="DM Sans"/>
                <a:ea typeface="DM Sans"/>
                <a:cs typeface="DM Sans"/>
              </a:defRPr>
            </a:lvl1pPr>
            <a:lvl2pPr algn="ctr">
              <a:lnSpc>
                <a:spcPct val="100000"/>
              </a:lnSpc>
              <a:spcBef>
                <a:spcPts val="0"/>
              </a:spcBef>
              <a:spcAft>
                <a:spcPts val="0"/>
              </a:spcAft>
              <a:buSzPts val="1200"/>
              <a:buFont typeface="DM Sans"/>
              <a:buNone/>
              <a:defRPr sz="1200">
                <a:latin typeface="DM Sans"/>
                <a:ea typeface="DM Sans"/>
                <a:cs typeface="DM Sans"/>
              </a:defRPr>
            </a:lvl2pPr>
            <a:lvl3pPr algn="ctr">
              <a:lnSpc>
                <a:spcPct val="100000"/>
              </a:lnSpc>
              <a:spcBef>
                <a:spcPts val="0"/>
              </a:spcBef>
              <a:spcAft>
                <a:spcPts val="0"/>
              </a:spcAft>
              <a:buSzPts val="1200"/>
              <a:buFont typeface="DM Sans"/>
              <a:buNone/>
              <a:defRPr sz="1200">
                <a:latin typeface="DM Sans"/>
                <a:ea typeface="DM Sans"/>
                <a:cs typeface="DM Sans"/>
              </a:defRPr>
            </a:lvl3pPr>
            <a:lvl4pPr algn="ctr">
              <a:lnSpc>
                <a:spcPct val="100000"/>
              </a:lnSpc>
              <a:spcBef>
                <a:spcPts val="0"/>
              </a:spcBef>
              <a:spcAft>
                <a:spcPts val="0"/>
              </a:spcAft>
              <a:buSzPts val="1200"/>
              <a:buFont typeface="DM Sans"/>
              <a:buNone/>
              <a:defRPr sz="1200">
                <a:latin typeface="DM Sans"/>
                <a:ea typeface="DM Sans"/>
                <a:cs typeface="DM Sans"/>
              </a:defRPr>
            </a:lvl4pPr>
            <a:lvl5pPr algn="ctr">
              <a:lnSpc>
                <a:spcPct val="100000"/>
              </a:lnSpc>
              <a:spcBef>
                <a:spcPts val="0"/>
              </a:spcBef>
              <a:spcAft>
                <a:spcPts val="0"/>
              </a:spcAft>
              <a:buSzPts val="1200"/>
              <a:buFont typeface="DM Sans"/>
              <a:buNone/>
              <a:defRPr sz="1200">
                <a:latin typeface="DM Sans"/>
                <a:ea typeface="DM Sans"/>
                <a:cs typeface="DM Sans"/>
              </a:defRPr>
            </a:lvl5pPr>
            <a:lvl6pPr algn="ctr">
              <a:lnSpc>
                <a:spcPct val="100000"/>
              </a:lnSpc>
              <a:spcBef>
                <a:spcPts val="0"/>
              </a:spcBef>
              <a:spcAft>
                <a:spcPts val="0"/>
              </a:spcAft>
              <a:buSzPts val="1200"/>
              <a:buFont typeface="DM Sans"/>
              <a:buNone/>
              <a:defRPr sz="1200">
                <a:latin typeface="DM Sans"/>
                <a:ea typeface="DM Sans"/>
                <a:cs typeface="DM Sans"/>
              </a:defRPr>
            </a:lvl6pPr>
            <a:lvl7pPr algn="ctr">
              <a:lnSpc>
                <a:spcPct val="100000"/>
              </a:lnSpc>
              <a:spcBef>
                <a:spcPts val="0"/>
              </a:spcBef>
              <a:spcAft>
                <a:spcPts val="0"/>
              </a:spcAft>
              <a:buSzPts val="1200"/>
              <a:buFont typeface="DM Sans"/>
              <a:buNone/>
              <a:defRPr sz="1200">
                <a:latin typeface="DM Sans"/>
                <a:ea typeface="DM Sans"/>
                <a:cs typeface="DM Sans"/>
              </a:defRPr>
            </a:lvl7pPr>
            <a:lvl8pPr algn="ctr">
              <a:lnSpc>
                <a:spcPct val="100000"/>
              </a:lnSpc>
              <a:spcBef>
                <a:spcPts val="0"/>
              </a:spcBef>
              <a:spcAft>
                <a:spcPts val="0"/>
              </a:spcAft>
              <a:buSzPts val="1200"/>
              <a:buFont typeface="DM Sans"/>
              <a:buNone/>
              <a:defRPr sz="1200">
                <a:latin typeface="DM Sans"/>
                <a:ea typeface="DM Sans"/>
                <a:cs typeface="DM Sans"/>
              </a:defRPr>
            </a:lvl8pPr>
            <a:lvl9pPr algn="ctr">
              <a:lnSpc>
                <a:spcPct val="100000"/>
              </a:lnSpc>
              <a:spcBef>
                <a:spcPts val="0"/>
              </a:spcBef>
              <a:spcAft>
                <a:spcPts val="0"/>
              </a:spcAft>
              <a:buSzPts val="1200"/>
              <a:buFont typeface="DM Sans"/>
              <a:buNone/>
              <a:defRPr sz="1200">
                <a:latin typeface="DM Sans"/>
                <a:ea typeface="DM Sans"/>
                <a:cs typeface="DM Sans"/>
              </a:defRPr>
            </a:lvl9pPr>
          </a:lstStyle>
          <a:p>
            <a:endParaRPr/>
          </a:p>
        </p:txBody>
      </p:sp>
      <p:sp>
        <p:nvSpPr>
          <p:cNvPr id="44" name="Google Shape;44;p8">
            <a:extLst>
              <a:ext uri="{FF2B5EF4-FFF2-40B4-BE49-F238E27FC236}">
                <a16:creationId xmlns:a16="http://schemas.microsoft.com/office/drawing/2014/main" id="{8B8FD411-9F4F-480D-A8D5-A63050F823F4}"/>
              </a:ext>
            </a:extLst>
          </p:cNvPr>
          <p:cNvSpPr>
            <a:spLocks noGrp="1"/>
          </p:cNvSpPr>
          <p:nvPr>
            <p:ph type="sldNum" idx="12"/>
          </p:nvPr>
        </p:nvSpPr>
        <p:spPr>
          <a:xfrm rot="-5400000">
            <a:off x="8462875" y="535001"/>
            <a:ext cx="548700" cy="393600"/>
          </a:xfrm>
          <a:prstGeom prst="rect">
            <a:avLst/>
          </a:prstGeom>
          <a:noFill/>
          <a:ln>
            <a:noFill/>
          </a:ln>
        </p:spPr>
        <p:txBody>
          <a:bodyPr spcFirstLastPara="1" wrap="square" lIns="91425" tIns="91425" rIns="91425" bIns="91425" anchor="ctr">
            <a:noAutofit/>
          </a:bodyPr>
          <a:lstStyle>
            <a:lvl1pPr algn="r">
              <a:spcAft>
                <a:spcPts val="0"/>
              </a:spcAft>
              <a:buNone/>
              <a:defRPr sz="1400" b="1">
                <a:solidFill>
                  <a:schemeClr val="accent2"/>
                </a:solidFill>
                <a:latin typeface="DM Sans"/>
                <a:ea typeface="DM Sans"/>
                <a:cs typeface="DM Sans"/>
              </a:defRPr>
            </a:lvl1pPr>
            <a:lvl2pPr algn="r">
              <a:spcAft>
                <a:spcPts val="0"/>
              </a:spcAft>
              <a:buNone/>
              <a:defRPr sz="1400" b="1">
                <a:solidFill>
                  <a:schemeClr val="accent2"/>
                </a:solidFill>
                <a:latin typeface="DM Sans"/>
                <a:ea typeface="DM Sans"/>
                <a:cs typeface="DM Sans"/>
              </a:defRPr>
            </a:lvl2pPr>
            <a:lvl3pPr algn="r">
              <a:spcAft>
                <a:spcPts val="0"/>
              </a:spcAft>
              <a:buNone/>
              <a:defRPr sz="1400" b="1">
                <a:solidFill>
                  <a:schemeClr val="accent2"/>
                </a:solidFill>
                <a:latin typeface="DM Sans"/>
                <a:ea typeface="DM Sans"/>
                <a:cs typeface="DM Sans"/>
              </a:defRPr>
            </a:lvl3pPr>
            <a:lvl4pPr algn="r">
              <a:spcAft>
                <a:spcPts val="0"/>
              </a:spcAft>
              <a:buNone/>
              <a:defRPr sz="1400" b="1">
                <a:solidFill>
                  <a:schemeClr val="accent2"/>
                </a:solidFill>
                <a:latin typeface="DM Sans"/>
                <a:ea typeface="DM Sans"/>
                <a:cs typeface="DM Sans"/>
              </a:defRPr>
            </a:lvl4pPr>
            <a:lvl5pPr algn="r">
              <a:spcAft>
                <a:spcPts val="0"/>
              </a:spcAft>
              <a:buNone/>
              <a:defRPr sz="1400" b="1">
                <a:solidFill>
                  <a:schemeClr val="accent2"/>
                </a:solidFill>
                <a:latin typeface="DM Sans"/>
                <a:ea typeface="DM Sans"/>
                <a:cs typeface="DM Sans"/>
              </a:defRPr>
            </a:lvl5pPr>
            <a:lvl6pPr algn="r">
              <a:spcAft>
                <a:spcPts val="0"/>
              </a:spcAft>
              <a:buNone/>
              <a:defRPr sz="1400" b="1">
                <a:solidFill>
                  <a:schemeClr val="accent2"/>
                </a:solidFill>
                <a:latin typeface="DM Sans"/>
                <a:ea typeface="DM Sans"/>
                <a:cs typeface="DM Sans"/>
              </a:defRPr>
            </a:lvl6pPr>
            <a:lvl7pPr algn="r">
              <a:spcAft>
                <a:spcPts val="0"/>
              </a:spcAft>
              <a:buNone/>
              <a:defRPr sz="1400" b="1">
                <a:solidFill>
                  <a:schemeClr val="accent2"/>
                </a:solidFill>
                <a:latin typeface="DM Sans"/>
                <a:ea typeface="DM Sans"/>
                <a:cs typeface="DM Sans"/>
              </a:defRPr>
            </a:lvl7pPr>
            <a:lvl8pPr algn="r">
              <a:spcAft>
                <a:spcPts val="0"/>
              </a:spcAft>
              <a:buNone/>
              <a:defRPr sz="1400" b="1">
                <a:solidFill>
                  <a:schemeClr val="accent2"/>
                </a:solidFill>
                <a:latin typeface="DM Sans"/>
                <a:ea typeface="DM Sans"/>
                <a:cs typeface="DM Sans"/>
              </a:defRPr>
            </a:lvl8pPr>
            <a:lvl9pPr algn="r">
              <a:spcAft>
                <a:spcPts val="0"/>
              </a:spcAft>
              <a:buNone/>
              <a:defRPr sz="1400" b="1">
                <a:solidFill>
                  <a:schemeClr val="accent2"/>
                </a:solidFill>
                <a:latin typeface="DM Sans"/>
                <a:ea typeface="DM Sans"/>
                <a:cs typeface="DM Sans"/>
              </a:defRPr>
            </a:lvl9pPr>
          </a:lstStyle>
          <a:p>
            <a:pPr marL="0" lvl="0" indent="0" algn="r">
              <a:spcBef>
                <a:spcPts val="0"/>
              </a:spcBef>
              <a:spcAft>
                <a:spcPts val="0"/>
              </a:spcAft>
              <a:buNone/>
            </a:pPr>
            <a:fld id="{00000000-1234-1234-1234-123412341234}" type="slidenum">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bg>
      <p:bgPr>
        <a:blipFill>
          <a:blip r:embed="rId2">
            <a:alphaModFix/>
          </a:blip>
          <a:stretch>
            <a:fillRect/>
          </a:stretch>
        </a:blipFill>
        <a:effectLst/>
      </p:bgPr>
    </p:bg>
    <p:spTree>
      <p:nvGrpSpPr>
        <p:cNvPr id="1" name=""/>
        <p:cNvGrpSpPr/>
        <p:nvPr/>
      </p:nvGrpSpPr>
      <p:grpSpPr>
        <a:xfrm>
          <a:off x="0" y="0"/>
          <a:ext cx="0" cy="0"/>
          <a:chOff x="0" y="0"/>
          <a:chExt cx="0" cy="0"/>
        </a:xfrm>
      </p:grpSpPr>
      <p:sp>
        <p:nvSpPr>
          <p:cNvPr id="46" name="Google Shape;46;p9">
            <a:extLst>
              <a:ext uri="{FF2B5EF4-FFF2-40B4-BE49-F238E27FC236}">
                <a16:creationId xmlns:a16="http://schemas.microsoft.com/office/drawing/2014/main" id="{73908D85-6AB5-4D80-85F0-63E265EDC0DE}"/>
              </a:ext>
            </a:extLst>
          </p:cNvPr>
          <p:cNvSpPr>
            <a:spLocks noGrp="1"/>
          </p:cNvSpPr>
          <p:nvPr>
            <p:ph type="title"/>
          </p:nvPr>
        </p:nvSpPr>
        <p:spPr>
          <a:xfrm>
            <a:off x="587850" y="1865550"/>
            <a:ext cx="2751000" cy="1412400"/>
          </a:xfrm>
          <a:prstGeom prst="rect">
            <a:avLst/>
          </a:prstGeom>
        </p:spPr>
        <p:txBody>
          <a:bodyPr spcFirstLastPara="1" wrap="square" lIns="91425" tIns="91425" rIns="91425" bIns="91425" anchor="ctr">
            <a:noAutofit/>
          </a:bodyPr>
          <a:lstStyle>
            <a:lvl1pPr>
              <a:spcBef>
                <a:spcPts val="0"/>
              </a:spcBef>
              <a:spcAft>
                <a:spcPts val="0"/>
              </a:spcAft>
              <a:buClr>
                <a:schemeClr val="accent3"/>
              </a:buClr>
              <a:buSzPts val="3600"/>
              <a:buNone/>
              <a:defRPr sz="3600">
                <a:solidFill>
                  <a:schemeClr val="accent3"/>
                </a:solidFill>
              </a:defRPr>
            </a:lvl1pPr>
            <a:lvl2pPr algn="ctr">
              <a:spcBef>
                <a:spcPts val="0"/>
              </a:spcBef>
              <a:spcAft>
                <a:spcPts val="0"/>
              </a:spcAft>
              <a:buSzPts val="3600"/>
              <a:buNone/>
              <a:defRPr sz="3600"/>
            </a:lvl2pPr>
            <a:lvl3pPr algn="ctr">
              <a:spcBef>
                <a:spcPts val="0"/>
              </a:spcBef>
              <a:spcAft>
                <a:spcPts val="0"/>
              </a:spcAft>
              <a:buSzPts val="3600"/>
              <a:buNone/>
              <a:defRPr sz="3600"/>
            </a:lvl3pPr>
            <a:lvl4pPr algn="ctr">
              <a:spcBef>
                <a:spcPts val="0"/>
              </a:spcBef>
              <a:spcAft>
                <a:spcPts val="0"/>
              </a:spcAft>
              <a:buSzPts val="3600"/>
              <a:buNone/>
              <a:defRPr sz="3600"/>
            </a:lvl4pPr>
            <a:lvl5pPr algn="ctr">
              <a:spcBef>
                <a:spcPts val="0"/>
              </a:spcBef>
              <a:spcAft>
                <a:spcPts val="0"/>
              </a:spcAft>
              <a:buSzPts val="3600"/>
              <a:buNone/>
              <a:defRPr sz="3600"/>
            </a:lvl5pPr>
            <a:lvl6pPr algn="ctr">
              <a:spcBef>
                <a:spcPts val="0"/>
              </a:spcBef>
              <a:spcAft>
                <a:spcPts val="0"/>
              </a:spcAft>
              <a:buSzPts val="3600"/>
              <a:buNone/>
              <a:defRPr sz="3600"/>
            </a:lvl6pPr>
            <a:lvl7pPr algn="ctr">
              <a:spcBef>
                <a:spcPts val="0"/>
              </a:spcBef>
              <a:spcAft>
                <a:spcPts val="0"/>
              </a:spcAft>
              <a:buSzPts val="3600"/>
              <a:buNone/>
              <a:defRPr sz="3600"/>
            </a:lvl7pPr>
            <a:lvl8pPr algn="ctr">
              <a:spcBef>
                <a:spcPts val="0"/>
              </a:spcBef>
              <a:spcAft>
                <a:spcPts val="0"/>
              </a:spcAft>
              <a:buSzPts val="3600"/>
              <a:buNone/>
              <a:defRPr sz="3600"/>
            </a:lvl8pPr>
            <a:lvl9pPr algn="ctr">
              <a:spcBef>
                <a:spcPts val="0"/>
              </a:spcBef>
              <a:spcAft>
                <a:spcPts val="0"/>
              </a:spcAft>
              <a:buSzPts val="3600"/>
              <a:buNone/>
              <a:defRPr sz="3600"/>
            </a:lvl9pPr>
          </a:lstStyle>
          <a:p>
            <a:endParaRPr/>
          </a:p>
        </p:txBody>
      </p:sp>
      <p:sp>
        <p:nvSpPr>
          <p:cNvPr id="47" name="Google Shape;47;p9">
            <a:extLst>
              <a:ext uri="{FF2B5EF4-FFF2-40B4-BE49-F238E27FC236}">
                <a16:creationId xmlns:a16="http://schemas.microsoft.com/office/drawing/2014/main" id="{09462FC7-0973-4754-81BA-C76A9421FA30}"/>
              </a:ext>
            </a:extLst>
          </p:cNvPr>
          <p:cNvSpPr>
            <a:spLocks noGrp="1"/>
          </p:cNvSpPr>
          <p:nvPr>
            <p:ph type="subTitle" idx="1"/>
          </p:nvPr>
        </p:nvSpPr>
        <p:spPr>
          <a:xfrm>
            <a:off x="4256988" y="2004450"/>
            <a:ext cx="3926700" cy="1134600"/>
          </a:xfrm>
          <a:prstGeom prst="rect">
            <a:avLst/>
          </a:prstGeom>
        </p:spPr>
        <p:txBody>
          <a:bodyPr spcFirstLastPara="1" wrap="square" lIns="91425" tIns="91425" rIns="91425" bIns="91425" anchor="ctr">
            <a:noAutofit/>
          </a:bodyPr>
          <a:lstStyle>
            <a:lvl1pPr>
              <a:lnSpc>
                <a:spcPct val="100000"/>
              </a:lnSpc>
              <a:spcBef>
                <a:spcPts val="0"/>
              </a:spcBef>
              <a:spcAft>
                <a:spcPts val="0"/>
              </a:spcAft>
              <a:buClr>
                <a:schemeClr val="accent3"/>
              </a:buClr>
              <a:buSzPts val="1400"/>
              <a:buNone/>
              <a:defRPr sz="1800">
                <a:solidFill>
                  <a:schemeClr val="accent3"/>
                </a:solidFill>
              </a:defRPr>
            </a:lvl1pPr>
            <a:lvl2pPr algn="ctr">
              <a:lnSpc>
                <a:spcPct val="100000"/>
              </a:lnSpc>
              <a:spcBef>
                <a:spcPts val="0"/>
              </a:spcBef>
              <a:spcAft>
                <a:spcPts val="0"/>
              </a:spcAft>
              <a:buSzPts val="1400"/>
              <a:buNone/>
              <a:defRPr/>
            </a:lvl2pPr>
            <a:lvl3pPr algn="ctr">
              <a:lnSpc>
                <a:spcPct val="100000"/>
              </a:lnSpc>
              <a:spcBef>
                <a:spcPts val="0"/>
              </a:spcBef>
              <a:spcAft>
                <a:spcPts val="0"/>
              </a:spcAft>
              <a:buSzPts val="1400"/>
              <a:buNone/>
              <a:defRPr/>
            </a:lvl3pPr>
            <a:lvl4pPr algn="ctr">
              <a:lnSpc>
                <a:spcPct val="100000"/>
              </a:lnSpc>
              <a:spcBef>
                <a:spcPts val="0"/>
              </a:spcBef>
              <a:spcAft>
                <a:spcPts val="0"/>
              </a:spcAft>
              <a:buSzPts val="1400"/>
              <a:buNone/>
              <a:defRPr/>
            </a:lvl4pPr>
            <a:lvl5pPr algn="ctr">
              <a:lnSpc>
                <a:spcPct val="100000"/>
              </a:lnSpc>
              <a:spcBef>
                <a:spcPts val="0"/>
              </a:spcBef>
              <a:spcAft>
                <a:spcPts val="0"/>
              </a:spcAft>
              <a:buSzPts val="1400"/>
              <a:buNone/>
              <a:defRPr/>
            </a:lvl5pPr>
            <a:lvl6pPr algn="ctr">
              <a:lnSpc>
                <a:spcPct val="100000"/>
              </a:lnSpc>
              <a:spcBef>
                <a:spcPts val="0"/>
              </a:spcBef>
              <a:spcAft>
                <a:spcPts val="0"/>
              </a:spcAft>
              <a:buSzPts val="1400"/>
              <a:buNone/>
              <a:defRPr/>
            </a:lvl6pPr>
            <a:lvl7pPr algn="ctr">
              <a:lnSpc>
                <a:spcPct val="100000"/>
              </a:lnSpc>
              <a:spcBef>
                <a:spcPts val="0"/>
              </a:spcBef>
              <a:spcAft>
                <a:spcPts val="0"/>
              </a:spcAft>
              <a:buSzPts val="1400"/>
              <a:buNone/>
              <a:defRPr/>
            </a:lvl7pPr>
            <a:lvl8pPr algn="ctr">
              <a:lnSpc>
                <a:spcPct val="100000"/>
              </a:lnSpc>
              <a:spcBef>
                <a:spcPts val="0"/>
              </a:spcBef>
              <a:spcAft>
                <a:spcPts val="0"/>
              </a:spcAft>
              <a:buSzPts val="1400"/>
              <a:buNone/>
              <a:defRPr/>
            </a:lvl8pPr>
            <a:lvl9pPr algn="ctr">
              <a:lnSpc>
                <a:spcPct val="100000"/>
              </a:lnSpc>
              <a:spcBef>
                <a:spcPts val="0"/>
              </a:spcBef>
              <a:spcAft>
                <a:spcPts val="0"/>
              </a:spcAft>
              <a:buSzPts val="1400"/>
              <a:buNone/>
              <a:defRPr/>
            </a:lvl9pPr>
          </a:lstStyle>
          <a:p>
            <a:endParaRPr/>
          </a:p>
        </p:txBody>
      </p:sp>
      <p:sp>
        <p:nvSpPr>
          <p:cNvPr id="48" name="Google Shape;48;p9">
            <a:extLst>
              <a:ext uri="{FF2B5EF4-FFF2-40B4-BE49-F238E27FC236}">
                <a16:creationId xmlns:a16="http://schemas.microsoft.com/office/drawing/2014/main" id="{BB6434BE-B3C2-48C9-81BC-210E008B41CB}"/>
              </a:ext>
            </a:extLst>
          </p:cNvPr>
          <p:cNvSpPr>
            <a:spLocks noGrp="1"/>
          </p:cNvSpPr>
          <p:nvPr>
            <p:ph type="subTitle" idx="2"/>
          </p:nvPr>
        </p:nvSpPr>
        <p:spPr>
          <a:xfrm rot="-5400000">
            <a:off x="7430125" y="3163675"/>
            <a:ext cx="2614200" cy="426900"/>
          </a:xfrm>
          <a:prstGeom prst="rect">
            <a:avLst/>
          </a:prstGeom>
        </p:spPr>
        <p:txBody>
          <a:bodyPr spcFirstLastPara="1" wrap="square" lIns="91425" tIns="91425" rIns="91425" bIns="91425" anchor="ctr">
            <a:noAutofit/>
          </a:bodyPr>
          <a:lstStyle>
            <a:lvl1pPr>
              <a:lnSpc>
                <a:spcPct val="100000"/>
              </a:lnSpc>
              <a:spcBef>
                <a:spcPts val="0"/>
              </a:spcBef>
              <a:spcAft>
                <a:spcPts val="0"/>
              </a:spcAft>
              <a:buClr>
                <a:schemeClr val="accent3"/>
              </a:buClr>
              <a:buSzPts val="1200"/>
              <a:buFont typeface="DM Sans"/>
              <a:buNone/>
              <a:defRPr>
                <a:solidFill>
                  <a:schemeClr val="accent3"/>
                </a:solidFill>
                <a:latin typeface="DM Sans"/>
                <a:ea typeface="DM Sans"/>
                <a:cs typeface="DM Sans"/>
              </a:defRPr>
            </a:lvl1pPr>
            <a:lvl2pPr algn="ctr">
              <a:lnSpc>
                <a:spcPct val="100000"/>
              </a:lnSpc>
              <a:spcBef>
                <a:spcPts val="0"/>
              </a:spcBef>
              <a:spcAft>
                <a:spcPts val="0"/>
              </a:spcAft>
              <a:buSzPts val="1200"/>
              <a:buFont typeface="DM Sans"/>
              <a:buNone/>
              <a:defRPr sz="1200">
                <a:latin typeface="DM Sans"/>
                <a:ea typeface="DM Sans"/>
                <a:cs typeface="DM Sans"/>
              </a:defRPr>
            </a:lvl2pPr>
            <a:lvl3pPr algn="ctr">
              <a:lnSpc>
                <a:spcPct val="100000"/>
              </a:lnSpc>
              <a:spcBef>
                <a:spcPts val="0"/>
              </a:spcBef>
              <a:spcAft>
                <a:spcPts val="0"/>
              </a:spcAft>
              <a:buSzPts val="1200"/>
              <a:buFont typeface="DM Sans"/>
              <a:buNone/>
              <a:defRPr sz="1200">
                <a:latin typeface="DM Sans"/>
                <a:ea typeface="DM Sans"/>
                <a:cs typeface="DM Sans"/>
              </a:defRPr>
            </a:lvl3pPr>
            <a:lvl4pPr algn="ctr">
              <a:lnSpc>
                <a:spcPct val="100000"/>
              </a:lnSpc>
              <a:spcBef>
                <a:spcPts val="0"/>
              </a:spcBef>
              <a:spcAft>
                <a:spcPts val="0"/>
              </a:spcAft>
              <a:buSzPts val="1200"/>
              <a:buFont typeface="DM Sans"/>
              <a:buNone/>
              <a:defRPr sz="1200">
                <a:latin typeface="DM Sans"/>
                <a:ea typeface="DM Sans"/>
                <a:cs typeface="DM Sans"/>
              </a:defRPr>
            </a:lvl4pPr>
            <a:lvl5pPr algn="ctr">
              <a:lnSpc>
                <a:spcPct val="100000"/>
              </a:lnSpc>
              <a:spcBef>
                <a:spcPts val="0"/>
              </a:spcBef>
              <a:spcAft>
                <a:spcPts val="0"/>
              </a:spcAft>
              <a:buSzPts val="1200"/>
              <a:buFont typeface="DM Sans"/>
              <a:buNone/>
              <a:defRPr sz="1200">
                <a:latin typeface="DM Sans"/>
                <a:ea typeface="DM Sans"/>
                <a:cs typeface="DM Sans"/>
              </a:defRPr>
            </a:lvl5pPr>
            <a:lvl6pPr algn="ctr">
              <a:lnSpc>
                <a:spcPct val="100000"/>
              </a:lnSpc>
              <a:spcBef>
                <a:spcPts val="0"/>
              </a:spcBef>
              <a:spcAft>
                <a:spcPts val="0"/>
              </a:spcAft>
              <a:buSzPts val="1200"/>
              <a:buFont typeface="DM Sans"/>
              <a:buNone/>
              <a:defRPr sz="1200">
                <a:latin typeface="DM Sans"/>
                <a:ea typeface="DM Sans"/>
                <a:cs typeface="DM Sans"/>
              </a:defRPr>
            </a:lvl6pPr>
            <a:lvl7pPr algn="ctr">
              <a:lnSpc>
                <a:spcPct val="100000"/>
              </a:lnSpc>
              <a:spcBef>
                <a:spcPts val="0"/>
              </a:spcBef>
              <a:spcAft>
                <a:spcPts val="0"/>
              </a:spcAft>
              <a:buSzPts val="1200"/>
              <a:buFont typeface="DM Sans"/>
              <a:buNone/>
              <a:defRPr sz="1200">
                <a:latin typeface="DM Sans"/>
                <a:ea typeface="DM Sans"/>
                <a:cs typeface="DM Sans"/>
              </a:defRPr>
            </a:lvl7pPr>
            <a:lvl8pPr algn="ctr">
              <a:lnSpc>
                <a:spcPct val="100000"/>
              </a:lnSpc>
              <a:spcBef>
                <a:spcPts val="0"/>
              </a:spcBef>
              <a:spcAft>
                <a:spcPts val="0"/>
              </a:spcAft>
              <a:buSzPts val="1200"/>
              <a:buFont typeface="DM Sans"/>
              <a:buNone/>
              <a:defRPr sz="1200">
                <a:latin typeface="DM Sans"/>
                <a:ea typeface="DM Sans"/>
                <a:cs typeface="DM Sans"/>
              </a:defRPr>
            </a:lvl8pPr>
            <a:lvl9pPr algn="ctr">
              <a:lnSpc>
                <a:spcPct val="100000"/>
              </a:lnSpc>
              <a:spcBef>
                <a:spcPts val="0"/>
              </a:spcBef>
              <a:spcAft>
                <a:spcPts val="0"/>
              </a:spcAft>
              <a:buSzPts val="1200"/>
              <a:buFont typeface="DM Sans"/>
              <a:buNone/>
              <a:defRPr sz="1200">
                <a:latin typeface="DM Sans"/>
                <a:ea typeface="DM Sans"/>
                <a:cs typeface="DM Sans"/>
              </a:defRPr>
            </a:lvl9pPr>
          </a:lstStyle>
          <a:p>
            <a:endParaRPr/>
          </a:p>
        </p:txBody>
      </p:sp>
      <p:sp>
        <p:nvSpPr>
          <p:cNvPr id="49" name="Google Shape;49;p9">
            <a:extLst>
              <a:ext uri="{FF2B5EF4-FFF2-40B4-BE49-F238E27FC236}">
                <a16:creationId xmlns:a16="http://schemas.microsoft.com/office/drawing/2014/main" id="{A1CC8DEC-AB44-410D-9897-C05282EA5EB0}"/>
              </a:ext>
            </a:extLst>
          </p:cNvPr>
          <p:cNvSpPr>
            <a:spLocks noGrp="1"/>
          </p:cNvSpPr>
          <p:nvPr>
            <p:ph type="sldNum" idx="12"/>
          </p:nvPr>
        </p:nvSpPr>
        <p:spPr>
          <a:xfrm rot="-5400000">
            <a:off x="8462875" y="535001"/>
            <a:ext cx="548700" cy="393600"/>
          </a:xfrm>
          <a:prstGeom prst="rect">
            <a:avLst/>
          </a:prstGeom>
          <a:noFill/>
          <a:ln>
            <a:noFill/>
          </a:ln>
        </p:spPr>
        <p:txBody>
          <a:bodyPr spcFirstLastPara="1" wrap="square" lIns="91425" tIns="91425" rIns="91425" bIns="91425" anchor="ctr">
            <a:noAutofit/>
          </a:bodyPr>
          <a:lstStyle>
            <a:lvl1pPr algn="r">
              <a:spcAft>
                <a:spcPts val="0"/>
              </a:spcAft>
              <a:buNone/>
              <a:defRPr sz="1400" b="1">
                <a:solidFill>
                  <a:schemeClr val="accent2"/>
                </a:solidFill>
                <a:latin typeface="DM Sans"/>
                <a:ea typeface="DM Sans"/>
                <a:cs typeface="DM Sans"/>
              </a:defRPr>
            </a:lvl1pPr>
            <a:lvl2pPr algn="r">
              <a:spcAft>
                <a:spcPts val="0"/>
              </a:spcAft>
              <a:buNone/>
              <a:defRPr sz="1400" b="1">
                <a:solidFill>
                  <a:schemeClr val="accent2"/>
                </a:solidFill>
                <a:latin typeface="DM Sans"/>
                <a:ea typeface="DM Sans"/>
                <a:cs typeface="DM Sans"/>
              </a:defRPr>
            </a:lvl2pPr>
            <a:lvl3pPr algn="r">
              <a:spcAft>
                <a:spcPts val="0"/>
              </a:spcAft>
              <a:buNone/>
              <a:defRPr sz="1400" b="1">
                <a:solidFill>
                  <a:schemeClr val="accent2"/>
                </a:solidFill>
                <a:latin typeface="DM Sans"/>
                <a:ea typeface="DM Sans"/>
                <a:cs typeface="DM Sans"/>
              </a:defRPr>
            </a:lvl3pPr>
            <a:lvl4pPr algn="r">
              <a:spcAft>
                <a:spcPts val="0"/>
              </a:spcAft>
              <a:buNone/>
              <a:defRPr sz="1400" b="1">
                <a:solidFill>
                  <a:schemeClr val="accent2"/>
                </a:solidFill>
                <a:latin typeface="DM Sans"/>
                <a:ea typeface="DM Sans"/>
                <a:cs typeface="DM Sans"/>
              </a:defRPr>
            </a:lvl4pPr>
            <a:lvl5pPr algn="r">
              <a:spcAft>
                <a:spcPts val="0"/>
              </a:spcAft>
              <a:buNone/>
              <a:defRPr sz="1400" b="1">
                <a:solidFill>
                  <a:schemeClr val="accent2"/>
                </a:solidFill>
                <a:latin typeface="DM Sans"/>
                <a:ea typeface="DM Sans"/>
                <a:cs typeface="DM Sans"/>
              </a:defRPr>
            </a:lvl5pPr>
            <a:lvl6pPr algn="r">
              <a:spcAft>
                <a:spcPts val="0"/>
              </a:spcAft>
              <a:buNone/>
              <a:defRPr sz="1400" b="1">
                <a:solidFill>
                  <a:schemeClr val="accent2"/>
                </a:solidFill>
                <a:latin typeface="DM Sans"/>
                <a:ea typeface="DM Sans"/>
                <a:cs typeface="DM Sans"/>
              </a:defRPr>
            </a:lvl6pPr>
            <a:lvl7pPr algn="r">
              <a:spcAft>
                <a:spcPts val="0"/>
              </a:spcAft>
              <a:buNone/>
              <a:defRPr sz="1400" b="1">
                <a:solidFill>
                  <a:schemeClr val="accent2"/>
                </a:solidFill>
                <a:latin typeface="DM Sans"/>
                <a:ea typeface="DM Sans"/>
                <a:cs typeface="DM Sans"/>
              </a:defRPr>
            </a:lvl7pPr>
            <a:lvl8pPr algn="r">
              <a:spcAft>
                <a:spcPts val="0"/>
              </a:spcAft>
              <a:buNone/>
              <a:defRPr sz="1400" b="1">
                <a:solidFill>
                  <a:schemeClr val="accent2"/>
                </a:solidFill>
                <a:latin typeface="DM Sans"/>
                <a:ea typeface="DM Sans"/>
                <a:cs typeface="DM Sans"/>
              </a:defRPr>
            </a:lvl8pPr>
            <a:lvl9pPr algn="r">
              <a:spcAft>
                <a:spcPts val="0"/>
              </a:spcAft>
              <a:buNone/>
              <a:defRPr sz="1400" b="1">
                <a:solidFill>
                  <a:schemeClr val="accent2"/>
                </a:solidFill>
                <a:latin typeface="DM Sans"/>
                <a:ea typeface="DM Sans"/>
                <a:cs typeface="DM Sans"/>
              </a:defRPr>
            </a:lvl9pPr>
          </a:lstStyle>
          <a:p>
            <a:pPr marL="0" lvl="0" indent="0" algn="r">
              <a:spcBef>
                <a:spcPts val="0"/>
              </a:spcBef>
              <a:spcAft>
                <a:spcPts val="0"/>
              </a:spcAft>
              <a:buNone/>
            </a:pPr>
            <a:fld id="{00000000-1234-1234-1234-123412341234}" type="slidenum">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only 2">
  <p:cSld name="TITLE_ONLY_1_1">
    <p:spTree>
      <p:nvGrpSpPr>
        <p:cNvPr id="1" name=""/>
        <p:cNvGrpSpPr/>
        <p:nvPr/>
      </p:nvGrpSpPr>
      <p:grpSpPr>
        <a:xfrm>
          <a:off x="0" y="0"/>
          <a:ext cx="0" cy="0"/>
          <a:chOff x="0" y="0"/>
          <a:chExt cx="0" cy="0"/>
        </a:xfrm>
      </p:grpSpPr>
      <p:sp>
        <p:nvSpPr>
          <p:cNvPr id="56" name="Google Shape;56;p11">
            <a:extLst>
              <a:ext uri="{FF2B5EF4-FFF2-40B4-BE49-F238E27FC236}">
                <a16:creationId xmlns:a16="http://schemas.microsoft.com/office/drawing/2014/main" id="{2B2F304E-876C-4776-8701-3E8F3EB84124}"/>
              </a:ext>
            </a:extLst>
          </p:cNvPr>
          <p:cNvSpPr>
            <a:spLocks noGrp="1"/>
          </p:cNvSpPr>
          <p:nvPr>
            <p:ph type="title"/>
          </p:nvPr>
        </p:nvSpPr>
        <p:spPr>
          <a:xfrm>
            <a:off x="631650" y="445025"/>
            <a:ext cx="7797300" cy="650400"/>
          </a:xfrm>
          <a:prstGeom prst="rect">
            <a:avLst/>
          </a:prstGeom>
        </p:spPr>
        <p:txBody>
          <a:bodyPr spcFirstLastPara="1" wrap="square" lIns="91425" tIns="91425" rIns="91425" bIns="91425" anchor="t">
            <a:noAutofit/>
          </a:bodyPr>
          <a:lstStyle>
            <a:lvl1pPr>
              <a:spcBef>
                <a:spcPts val="0"/>
              </a:spcBef>
              <a:spcAft>
                <a:spcPts val="0"/>
              </a:spcAft>
              <a:buSzPts val="3000"/>
              <a:buNone/>
              <a:defRPr/>
            </a:lvl1pPr>
            <a:lvl2pPr>
              <a:spcBef>
                <a:spcPts val="0"/>
              </a:spcBef>
              <a:spcAft>
                <a:spcPts val="0"/>
              </a:spcAft>
              <a:buSzPts val="3000"/>
              <a:buNone/>
              <a:defRPr/>
            </a:lvl2pPr>
            <a:lvl3pPr>
              <a:spcBef>
                <a:spcPts val="0"/>
              </a:spcBef>
              <a:spcAft>
                <a:spcPts val="0"/>
              </a:spcAft>
              <a:buSzPts val="3000"/>
              <a:buNone/>
              <a:defRPr/>
            </a:lvl3pPr>
            <a:lvl4pPr>
              <a:spcBef>
                <a:spcPts val="0"/>
              </a:spcBef>
              <a:spcAft>
                <a:spcPts val="0"/>
              </a:spcAft>
              <a:buSzPts val="3000"/>
              <a:buNone/>
              <a:defRPr/>
            </a:lvl4pPr>
            <a:lvl5pPr>
              <a:spcBef>
                <a:spcPts val="0"/>
              </a:spcBef>
              <a:spcAft>
                <a:spcPts val="0"/>
              </a:spcAft>
              <a:buSzPts val="3000"/>
              <a:buNone/>
              <a:defRPr/>
            </a:lvl5pPr>
            <a:lvl6pPr>
              <a:spcBef>
                <a:spcPts val="0"/>
              </a:spcBef>
              <a:spcAft>
                <a:spcPts val="0"/>
              </a:spcAft>
              <a:buSzPts val="3000"/>
              <a:buNone/>
              <a:defRPr/>
            </a:lvl6pPr>
            <a:lvl7pPr>
              <a:spcBef>
                <a:spcPts val="0"/>
              </a:spcBef>
              <a:spcAft>
                <a:spcPts val="0"/>
              </a:spcAft>
              <a:buSzPts val="3000"/>
              <a:buNone/>
              <a:defRPr/>
            </a:lvl7pPr>
            <a:lvl8pPr>
              <a:spcBef>
                <a:spcPts val="0"/>
              </a:spcBef>
              <a:spcAft>
                <a:spcPts val="0"/>
              </a:spcAft>
              <a:buSzPts val="3000"/>
              <a:buNone/>
              <a:defRPr/>
            </a:lvl8pPr>
            <a:lvl9pPr>
              <a:spcBef>
                <a:spcPts val="0"/>
              </a:spcBef>
              <a:spcAft>
                <a:spcPts val="0"/>
              </a:spcAft>
              <a:buSzPts val="3000"/>
              <a:buNone/>
              <a:defRPr/>
            </a:lvl9pPr>
          </a:lstStyle>
          <a:p>
            <a:endParaRPr/>
          </a:p>
        </p:txBody>
      </p:sp>
      <p:sp>
        <p:nvSpPr>
          <p:cNvPr id="57" name="Google Shape;57;p11">
            <a:extLst>
              <a:ext uri="{FF2B5EF4-FFF2-40B4-BE49-F238E27FC236}">
                <a16:creationId xmlns:a16="http://schemas.microsoft.com/office/drawing/2014/main" id="{6232E53F-E9DA-4FA6-AE14-47880FE61B7F}"/>
              </a:ext>
            </a:extLst>
          </p:cNvPr>
          <p:cNvSpPr>
            <a:spLocks noGrp="1"/>
          </p:cNvSpPr>
          <p:nvPr>
            <p:ph type="subTitle" idx="1"/>
          </p:nvPr>
        </p:nvSpPr>
        <p:spPr>
          <a:xfrm rot="-5400000">
            <a:off x="7430125" y="3163675"/>
            <a:ext cx="2614200" cy="426900"/>
          </a:xfrm>
          <a:prstGeom prst="rect">
            <a:avLst/>
          </a:prstGeom>
        </p:spPr>
        <p:txBody>
          <a:bodyPr spcFirstLastPara="1" wrap="square" lIns="91425" tIns="91425" rIns="91425" bIns="91425" anchor="ctr">
            <a:noAutofit/>
          </a:bodyPr>
          <a:lstStyle>
            <a:lvl1pPr>
              <a:lnSpc>
                <a:spcPct val="100000"/>
              </a:lnSpc>
              <a:spcBef>
                <a:spcPts val="0"/>
              </a:spcBef>
              <a:spcAft>
                <a:spcPts val="0"/>
              </a:spcAft>
              <a:buSzPts val="1200"/>
              <a:buFont typeface="DM Sans"/>
              <a:buNone/>
              <a:defRPr>
                <a:latin typeface="DM Sans"/>
                <a:ea typeface="DM Sans"/>
                <a:cs typeface="DM Sans"/>
              </a:defRPr>
            </a:lvl1pPr>
            <a:lvl2pPr algn="ctr">
              <a:lnSpc>
                <a:spcPct val="100000"/>
              </a:lnSpc>
              <a:spcBef>
                <a:spcPts val="0"/>
              </a:spcBef>
              <a:spcAft>
                <a:spcPts val="0"/>
              </a:spcAft>
              <a:buSzPts val="1200"/>
              <a:buFont typeface="DM Sans"/>
              <a:buNone/>
              <a:defRPr sz="1200">
                <a:latin typeface="DM Sans"/>
                <a:ea typeface="DM Sans"/>
                <a:cs typeface="DM Sans"/>
              </a:defRPr>
            </a:lvl2pPr>
            <a:lvl3pPr algn="ctr">
              <a:lnSpc>
                <a:spcPct val="100000"/>
              </a:lnSpc>
              <a:spcBef>
                <a:spcPts val="0"/>
              </a:spcBef>
              <a:spcAft>
                <a:spcPts val="0"/>
              </a:spcAft>
              <a:buSzPts val="1200"/>
              <a:buFont typeface="DM Sans"/>
              <a:buNone/>
              <a:defRPr sz="1200">
                <a:latin typeface="DM Sans"/>
                <a:ea typeface="DM Sans"/>
                <a:cs typeface="DM Sans"/>
              </a:defRPr>
            </a:lvl3pPr>
            <a:lvl4pPr algn="ctr">
              <a:lnSpc>
                <a:spcPct val="100000"/>
              </a:lnSpc>
              <a:spcBef>
                <a:spcPts val="0"/>
              </a:spcBef>
              <a:spcAft>
                <a:spcPts val="0"/>
              </a:spcAft>
              <a:buSzPts val="1200"/>
              <a:buFont typeface="DM Sans"/>
              <a:buNone/>
              <a:defRPr sz="1200">
                <a:latin typeface="DM Sans"/>
                <a:ea typeface="DM Sans"/>
                <a:cs typeface="DM Sans"/>
              </a:defRPr>
            </a:lvl4pPr>
            <a:lvl5pPr algn="ctr">
              <a:lnSpc>
                <a:spcPct val="100000"/>
              </a:lnSpc>
              <a:spcBef>
                <a:spcPts val="0"/>
              </a:spcBef>
              <a:spcAft>
                <a:spcPts val="0"/>
              </a:spcAft>
              <a:buSzPts val="1200"/>
              <a:buFont typeface="DM Sans"/>
              <a:buNone/>
              <a:defRPr sz="1200">
                <a:latin typeface="DM Sans"/>
                <a:ea typeface="DM Sans"/>
                <a:cs typeface="DM Sans"/>
              </a:defRPr>
            </a:lvl5pPr>
            <a:lvl6pPr algn="ctr">
              <a:lnSpc>
                <a:spcPct val="100000"/>
              </a:lnSpc>
              <a:spcBef>
                <a:spcPts val="0"/>
              </a:spcBef>
              <a:spcAft>
                <a:spcPts val="0"/>
              </a:spcAft>
              <a:buSzPts val="1200"/>
              <a:buFont typeface="DM Sans"/>
              <a:buNone/>
              <a:defRPr sz="1200">
                <a:latin typeface="DM Sans"/>
                <a:ea typeface="DM Sans"/>
                <a:cs typeface="DM Sans"/>
              </a:defRPr>
            </a:lvl6pPr>
            <a:lvl7pPr algn="ctr">
              <a:lnSpc>
                <a:spcPct val="100000"/>
              </a:lnSpc>
              <a:spcBef>
                <a:spcPts val="0"/>
              </a:spcBef>
              <a:spcAft>
                <a:spcPts val="0"/>
              </a:spcAft>
              <a:buSzPts val="1200"/>
              <a:buFont typeface="DM Sans"/>
              <a:buNone/>
              <a:defRPr sz="1200">
                <a:latin typeface="DM Sans"/>
                <a:ea typeface="DM Sans"/>
                <a:cs typeface="DM Sans"/>
              </a:defRPr>
            </a:lvl7pPr>
            <a:lvl8pPr algn="ctr">
              <a:lnSpc>
                <a:spcPct val="100000"/>
              </a:lnSpc>
              <a:spcBef>
                <a:spcPts val="0"/>
              </a:spcBef>
              <a:spcAft>
                <a:spcPts val="0"/>
              </a:spcAft>
              <a:buSzPts val="1200"/>
              <a:buFont typeface="DM Sans"/>
              <a:buNone/>
              <a:defRPr sz="1200">
                <a:latin typeface="DM Sans"/>
                <a:ea typeface="DM Sans"/>
                <a:cs typeface="DM Sans"/>
              </a:defRPr>
            </a:lvl8pPr>
            <a:lvl9pPr algn="ctr">
              <a:lnSpc>
                <a:spcPct val="100000"/>
              </a:lnSpc>
              <a:spcBef>
                <a:spcPts val="0"/>
              </a:spcBef>
              <a:spcAft>
                <a:spcPts val="0"/>
              </a:spcAft>
              <a:buSzPts val="1200"/>
              <a:buFont typeface="DM Sans"/>
              <a:buNone/>
              <a:defRPr sz="1200">
                <a:latin typeface="DM Sans"/>
                <a:ea typeface="DM Sans"/>
                <a:cs typeface="DM Sans"/>
              </a:defRPr>
            </a:lvl9pPr>
          </a:lstStyle>
          <a:p>
            <a:endParaRPr/>
          </a:p>
        </p:txBody>
      </p:sp>
      <p:sp>
        <p:nvSpPr>
          <p:cNvPr id="58" name="Google Shape;58;p11">
            <a:extLst>
              <a:ext uri="{FF2B5EF4-FFF2-40B4-BE49-F238E27FC236}">
                <a16:creationId xmlns:a16="http://schemas.microsoft.com/office/drawing/2014/main" id="{55EBDF71-ED9E-46F9-B39B-2FF9CE6D00AB}"/>
              </a:ext>
            </a:extLst>
          </p:cNvPr>
          <p:cNvSpPr>
            <a:spLocks noGrp="1"/>
          </p:cNvSpPr>
          <p:nvPr>
            <p:ph type="sldNum" idx="12"/>
          </p:nvPr>
        </p:nvSpPr>
        <p:spPr>
          <a:xfrm rot="-5400000">
            <a:off x="8462875" y="535001"/>
            <a:ext cx="548700" cy="393600"/>
          </a:xfrm>
          <a:prstGeom prst="rect">
            <a:avLst/>
          </a:prstGeom>
          <a:noFill/>
          <a:ln>
            <a:noFill/>
          </a:ln>
        </p:spPr>
        <p:txBody>
          <a:bodyPr spcFirstLastPara="1" wrap="square" lIns="91425" tIns="91425" rIns="91425" bIns="91425" anchor="ctr">
            <a:noAutofit/>
          </a:bodyPr>
          <a:lstStyle>
            <a:lvl1pPr algn="r">
              <a:spcAft>
                <a:spcPts val="0"/>
              </a:spcAft>
              <a:buNone/>
              <a:defRPr sz="1400" b="1">
                <a:solidFill>
                  <a:schemeClr val="accent2"/>
                </a:solidFill>
                <a:latin typeface="DM Sans"/>
                <a:ea typeface="DM Sans"/>
                <a:cs typeface="DM Sans"/>
              </a:defRPr>
            </a:lvl1pPr>
            <a:lvl2pPr algn="r">
              <a:spcAft>
                <a:spcPts val="0"/>
              </a:spcAft>
              <a:buNone/>
              <a:defRPr sz="1400" b="1">
                <a:solidFill>
                  <a:schemeClr val="accent2"/>
                </a:solidFill>
                <a:latin typeface="DM Sans"/>
                <a:ea typeface="DM Sans"/>
                <a:cs typeface="DM Sans"/>
              </a:defRPr>
            </a:lvl2pPr>
            <a:lvl3pPr algn="r">
              <a:spcAft>
                <a:spcPts val="0"/>
              </a:spcAft>
              <a:buNone/>
              <a:defRPr sz="1400" b="1">
                <a:solidFill>
                  <a:schemeClr val="accent2"/>
                </a:solidFill>
                <a:latin typeface="DM Sans"/>
                <a:ea typeface="DM Sans"/>
                <a:cs typeface="DM Sans"/>
              </a:defRPr>
            </a:lvl3pPr>
            <a:lvl4pPr algn="r">
              <a:spcAft>
                <a:spcPts val="0"/>
              </a:spcAft>
              <a:buNone/>
              <a:defRPr sz="1400" b="1">
                <a:solidFill>
                  <a:schemeClr val="accent2"/>
                </a:solidFill>
                <a:latin typeface="DM Sans"/>
                <a:ea typeface="DM Sans"/>
                <a:cs typeface="DM Sans"/>
              </a:defRPr>
            </a:lvl4pPr>
            <a:lvl5pPr algn="r">
              <a:spcAft>
                <a:spcPts val="0"/>
              </a:spcAft>
              <a:buNone/>
              <a:defRPr sz="1400" b="1">
                <a:solidFill>
                  <a:schemeClr val="accent2"/>
                </a:solidFill>
                <a:latin typeface="DM Sans"/>
                <a:ea typeface="DM Sans"/>
                <a:cs typeface="DM Sans"/>
              </a:defRPr>
            </a:lvl5pPr>
            <a:lvl6pPr algn="r">
              <a:spcAft>
                <a:spcPts val="0"/>
              </a:spcAft>
              <a:buNone/>
              <a:defRPr sz="1400" b="1">
                <a:solidFill>
                  <a:schemeClr val="accent2"/>
                </a:solidFill>
                <a:latin typeface="DM Sans"/>
                <a:ea typeface="DM Sans"/>
                <a:cs typeface="DM Sans"/>
              </a:defRPr>
            </a:lvl6pPr>
            <a:lvl7pPr algn="r">
              <a:spcAft>
                <a:spcPts val="0"/>
              </a:spcAft>
              <a:buNone/>
              <a:defRPr sz="1400" b="1">
                <a:solidFill>
                  <a:schemeClr val="accent2"/>
                </a:solidFill>
                <a:latin typeface="DM Sans"/>
                <a:ea typeface="DM Sans"/>
                <a:cs typeface="DM Sans"/>
              </a:defRPr>
            </a:lvl7pPr>
            <a:lvl8pPr algn="r">
              <a:spcAft>
                <a:spcPts val="0"/>
              </a:spcAft>
              <a:buNone/>
              <a:defRPr sz="1400" b="1">
                <a:solidFill>
                  <a:schemeClr val="accent2"/>
                </a:solidFill>
                <a:latin typeface="DM Sans"/>
                <a:ea typeface="DM Sans"/>
                <a:cs typeface="DM Sans"/>
              </a:defRPr>
            </a:lvl8pPr>
            <a:lvl9pPr algn="r">
              <a:spcAft>
                <a:spcPts val="0"/>
              </a:spcAft>
              <a:buNone/>
              <a:defRPr sz="1400" b="1">
                <a:solidFill>
                  <a:schemeClr val="accent2"/>
                </a:solidFill>
                <a:latin typeface="DM Sans"/>
                <a:ea typeface="DM Sans"/>
                <a:cs typeface="DM Sans"/>
              </a:defRPr>
            </a:lvl9pPr>
          </a:lstStyle>
          <a:p>
            <a:pPr marL="0" lvl="0" indent="0" algn="r">
              <a:spcBef>
                <a:spcPts val="0"/>
              </a:spcBef>
              <a:spcAft>
                <a:spcPts val="0"/>
              </a:spcAft>
              <a:buNone/>
            </a:pPr>
            <a:fld id="{00000000-1234-1234-1234-123412341234}" type="slidenum">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only 3">
  <p:cSld name="TITLE_ONLY_1_1_1">
    <p:bg>
      <p:bgPr>
        <a:blipFill>
          <a:blip r:embed="rId2">
            <a:alphaModFix/>
          </a:blip>
          <a:stretch>
            <a:fillRect/>
          </a:stretch>
        </a:blipFill>
        <a:effectLst/>
      </p:bgPr>
    </p:bg>
    <p:spTree>
      <p:nvGrpSpPr>
        <p:cNvPr id="1" name=""/>
        <p:cNvGrpSpPr/>
        <p:nvPr/>
      </p:nvGrpSpPr>
      <p:grpSpPr>
        <a:xfrm>
          <a:off x="0" y="0"/>
          <a:ext cx="0" cy="0"/>
          <a:chOff x="0" y="0"/>
          <a:chExt cx="0" cy="0"/>
        </a:xfrm>
      </p:grpSpPr>
      <p:sp>
        <p:nvSpPr>
          <p:cNvPr id="60" name="Google Shape;60;p12">
            <a:extLst>
              <a:ext uri="{FF2B5EF4-FFF2-40B4-BE49-F238E27FC236}">
                <a16:creationId xmlns:a16="http://schemas.microsoft.com/office/drawing/2014/main" id="{C79E7D3C-AD18-4FA8-BD36-B98CB2577282}"/>
              </a:ext>
            </a:extLst>
          </p:cNvPr>
          <p:cNvSpPr>
            <a:spLocks noGrp="1"/>
          </p:cNvSpPr>
          <p:nvPr>
            <p:ph type="title"/>
          </p:nvPr>
        </p:nvSpPr>
        <p:spPr>
          <a:xfrm>
            <a:off x="631650" y="445025"/>
            <a:ext cx="7797300" cy="650400"/>
          </a:xfrm>
          <a:prstGeom prst="rect">
            <a:avLst/>
          </a:prstGeom>
        </p:spPr>
        <p:txBody>
          <a:bodyPr spcFirstLastPara="1" wrap="square" lIns="91425" tIns="91425" rIns="91425" bIns="91425" anchor="t">
            <a:noAutofit/>
          </a:bodyPr>
          <a:lstStyle>
            <a:lvl1pPr>
              <a:spcBef>
                <a:spcPts val="0"/>
              </a:spcBef>
              <a:spcAft>
                <a:spcPts val="0"/>
              </a:spcAft>
              <a:buClr>
                <a:schemeClr val="accent3"/>
              </a:buClr>
              <a:buSzPts val="3000"/>
              <a:buNone/>
              <a:defRPr>
                <a:solidFill>
                  <a:schemeClr val="accent3"/>
                </a:solidFill>
              </a:defRPr>
            </a:lvl1pPr>
            <a:lvl2pPr>
              <a:spcBef>
                <a:spcPts val="0"/>
              </a:spcBef>
              <a:spcAft>
                <a:spcPts val="0"/>
              </a:spcAft>
              <a:buClr>
                <a:schemeClr val="accent3"/>
              </a:buClr>
              <a:buSzPts val="3000"/>
              <a:buNone/>
              <a:defRPr>
                <a:solidFill>
                  <a:schemeClr val="accent3"/>
                </a:solidFill>
              </a:defRPr>
            </a:lvl2pPr>
            <a:lvl3pPr>
              <a:spcBef>
                <a:spcPts val="0"/>
              </a:spcBef>
              <a:spcAft>
                <a:spcPts val="0"/>
              </a:spcAft>
              <a:buClr>
                <a:schemeClr val="accent3"/>
              </a:buClr>
              <a:buSzPts val="3000"/>
              <a:buNone/>
              <a:defRPr>
                <a:solidFill>
                  <a:schemeClr val="accent3"/>
                </a:solidFill>
              </a:defRPr>
            </a:lvl3pPr>
            <a:lvl4pPr>
              <a:spcBef>
                <a:spcPts val="0"/>
              </a:spcBef>
              <a:spcAft>
                <a:spcPts val="0"/>
              </a:spcAft>
              <a:buClr>
                <a:schemeClr val="accent3"/>
              </a:buClr>
              <a:buSzPts val="3000"/>
              <a:buNone/>
              <a:defRPr>
                <a:solidFill>
                  <a:schemeClr val="accent3"/>
                </a:solidFill>
              </a:defRPr>
            </a:lvl4pPr>
            <a:lvl5pPr>
              <a:spcBef>
                <a:spcPts val="0"/>
              </a:spcBef>
              <a:spcAft>
                <a:spcPts val="0"/>
              </a:spcAft>
              <a:buClr>
                <a:schemeClr val="accent3"/>
              </a:buClr>
              <a:buSzPts val="3000"/>
              <a:buNone/>
              <a:defRPr>
                <a:solidFill>
                  <a:schemeClr val="accent3"/>
                </a:solidFill>
              </a:defRPr>
            </a:lvl5pPr>
            <a:lvl6pPr>
              <a:spcBef>
                <a:spcPts val="0"/>
              </a:spcBef>
              <a:spcAft>
                <a:spcPts val="0"/>
              </a:spcAft>
              <a:buClr>
                <a:schemeClr val="accent3"/>
              </a:buClr>
              <a:buSzPts val="3000"/>
              <a:buNone/>
              <a:defRPr>
                <a:solidFill>
                  <a:schemeClr val="accent3"/>
                </a:solidFill>
              </a:defRPr>
            </a:lvl6pPr>
            <a:lvl7pPr>
              <a:spcBef>
                <a:spcPts val="0"/>
              </a:spcBef>
              <a:spcAft>
                <a:spcPts val="0"/>
              </a:spcAft>
              <a:buClr>
                <a:schemeClr val="accent3"/>
              </a:buClr>
              <a:buSzPts val="3000"/>
              <a:buNone/>
              <a:defRPr>
                <a:solidFill>
                  <a:schemeClr val="accent3"/>
                </a:solidFill>
              </a:defRPr>
            </a:lvl7pPr>
            <a:lvl8pPr>
              <a:spcBef>
                <a:spcPts val="0"/>
              </a:spcBef>
              <a:spcAft>
                <a:spcPts val="0"/>
              </a:spcAft>
              <a:buClr>
                <a:schemeClr val="accent3"/>
              </a:buClr>
              <a:buSzPts val="3000"/>
              <a:buNone/>
              <a:defRPr>
                <a:solidFill>
                  <a:schemeClr val="accent3"/>
                </a:solidFill>
              </a:defRPr>
            </a:lvl8pPr>
            <a:lvl9pPr>
              <a:spcBef>
                <a:spcPts val="0"/>
              </a:spcBef>
              <a:spcAft>
                <a:spcPts val="0"/>
              </a:spcAft>
              <a:buClr>
                <a:schemeClr val="accent3"/>
              </a:buClr>
              <a:buSzPts val="3000"/>
              <a:buNone/>
              <a:defRPr>
                <a:solidFill>
                  <a:schemeClr val="accent3"/>
                </a:solidFill>
              </a:defRPr>
            </a:lvl9pPr>
          </a:lstStyle>
          <a:p>
            <a:endParaRPr/>
          </a:p>
        </p:txBody>
      </p:sp>
      <p:sp>
        <p:nvSpPr>
          <p:cNvPr id="61" name="Google Shape;61;p12">
            <a:extLst>
              <a:ext uri="{FF2B5EF4-FFF2-40B4-BE49-F238E27FC236}">
                <a16:creationId xmlns:a16="http://schemas.microsoft.com/office/drawing/2014/main" id="{8064753A-882D-4752-A9B4-FBDD1AD06D64}"/>
              </a:ext>
            </a:extLst>
          </p:cNvPr>
          <p:cNvSpPr>
            <a:spLocks noGrp="1"/>
          </p:cNvSpPr>
          <p:nvPr>
            <p:ph type="subTitle" idx="1"/>
          </p:nvPr>
        </p:nvSpPr>
        <p:spPr>
          <a:xfrm rot="-5400000">
            <a:off x="7430125" y="3163675"/>
            <a:ext cx="2614200" cy="426900"/>
          </a:xfrm>
          <a:prstGeom prst="rect">
            <a:avLst/>
          </a:prstGeom>
        </p:spPr>
        <p:txBody>
          <a:bodyPr spcFirstLastPara="1" wrap="square" lIns="91425" tIns="91425" rIns="91425" bIns="91425" anchor="ctr">
            <a:noAutofit/>
          </a:bodyPr>
          <a:lstStyle>
            <a:lvl1pPr>
              <a:lnSpc>
                <a:spcPct val="100000"/>
              </a:lnSpc>
              <a:spcBef>
                <a:spcPts val="0"/>
              </a:spcBef>
              <a:spcAft>
                <a:spcPts val="0"/>
              </a:spcAft>
              <a:buClr>
                <a:schemeClr val="accent3"/>
              </a:buClr>
              <a:buSzPts val="1200"/>
              <a:buFont typeface="DM Sans"/>
              <a:buNone/>
              <a:defRPr>
                <a:solidFill>
                  <a:schemeClr val="accent3"/>
                </a:solidFill>
                <a:latin typeface="DM Sans"/>
                <a:ea typeface="DM Sans"/>
                <a:cs typeface="DM Sans"/>
              </a:defRPr>
            </a:lvl1pPr>
            <a:lvl2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2pPr>
            <a:lvl3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3pPr>
            <a:lvl4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4pPr>
            <a:lvl5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5pPr>
            <a:lvl6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6pPr>
            <a:lvl7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7pPr>
            <a:lvl8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8pPr>
            <a:lvl9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9pPr>
          </a:lstStyle>
          <a:p>
            <a:endParaRPr/>
          </a:p>
        </p:txBody>
      </p:sp>
      <p:sp>
        <p:nvSpPr>
          <p:cNvPr id="62" name="Google Shape;62;p12">
            <a:extLst>
              <a:ext uri="{FF2B5EF4-FFF2-40B4-BE49-F238E27FC236}">
                <a16:creationId xmlns:a16="http://schemas.microsoft.com/office/drawing/2014/main" id="{C0673027-74B3-4DF8-B22A-3798201B3BEB}"/>
              </a:ext>
            </a:extLst>
          </p:cNvPr>
          <p:cNvSpPr>
            <a:spLocks noGrp="1"/>
          </p:cNvSpPr>
          <p:nvPr>
            <p:ph type="sldNum" idx="12"/>
          </p:nvPr>
        </p:nvSpPr>
        <p:spPr>
          <a:xfrm rot="-5400000">
            <a:off x="8462875" y="535001"/>
            <a:ext cx="548700" cy="393600"/>
          </a:xfrm>
          <a:prstGeom prst="rect">
            <a:avLst/>
          </a:prstGeom>
          <a:noFill/>
          <a:ln>
            <a:noFill/>
          </a:ln>
        </p:spPr>
        <p:txBody>
          <a:bodyPr spcFirstLastPara="1" wrap="square" lIns="91425" tIns="91425" rIns="91425" bIns="91425" anchor="ctr">
            <a:noAutofit/>
          </a:bodyPr>
          <a:lstStyle>
            <a:lvl1pPr algn="r">
              <a:spcAft>
                <a:spcPts val="0"/>
              </a:spcAft>
              <a:buNone/>
              <a:defRPr sz="1400" b="1">
                <a:solidFill>
                  <a:schemeClr val="accent3"/>
                </a:solidFill>
                <a:latin typeface="DM Sans"/>
                <a:ea typeface="DM Sans"/>
                <a:cs typeface="DM Sans"/>
              </a:defRPr>
            </a:lvl1pPr>
            <a:lvl2pPr algn="r">
              <a:spcAft>
                <a:spcPts val="0"/>
              </a:spcAft>
              <a:buNone/>
              <a:defRPr sz="1400" b="1">
                <a:solidFill>
                  <a:schemeClr val="accent3"/>
                </a:solidFill>
                <a:latin typeface="DM Sans"/>
                <a:ea typeface="DM Sans"/>
                <a:cs typeface="DM Sans"/>
              </a:defRPr>
            </a:lvl2pPr>
            <a:lvl3pPr algn="r">
              <a:spcAft>
                <a:spcPts val="0"/>
              </a:spcAft>
              <a:buNone/>
              <a:defRPr sz="1400" b="1">
                <a:solidFill>
                  <a:schemeClr val="accent3"/>
                </a:solidFill>
                <a:latin typeface="DM Sans"/>
                <a:ea typeface="DM Sans"/>
                <a:cs typeface="DM Sans"/>
              </a:defRPr>
            </a:lvl3pPr>
            <a:lvl4pPr algn="r">
              <a:spcAft>
                <a:spcPts val="0"/>
              </a:spcAft>
              <a:buNone/>
              <a:defRPr sz="1400" b="1">
                <a:solidFill>
                  <a:schemeClr val="accent3"/>
                </a:solidFill>
                <a:latin typeface="DM Sans"/>
                <a:ea typeface="DM Sans"/>
                <a:cs typeface="DM Sans"/>
              </a:defRPr>
            </a:lvl4pPr>
            <a:lvl5pPr algn="r">
              <a:spcAft>
                <a:spcPts val="0"/>
              </a:spcAft>
              <a:buNone/>
              <a:defRPr sz="1400" b="1">
                <a:solidFill>
                  <a:schemeClr val="accent3"/>
                </a:solidFill>
                <a:latin typeface="DM Sans"/>
                <a:ea typeface="DM Sans"/>
                <a:cs typeface="DM Sans"/>
              </a:defRPr>
            </a:lvl5pPr>
            <a:lvl6pPr algn="r">
              <a:spcAft>
                <a:spcPts val="0"/>
              </a:spcAft>
              <a:buNone/>
              <a:defRPr sz="1400" b="1">
                <a:solidFill>
                  <a:schemeClr val="accent3"/>
                </a:solidFill>
                <a:latin typeface="DM Sans"/>
                <a:ea typeface="DM Sans"/>
                <a:cs typeface="DM Sans"/>
              </a:defRPr>
            </a:lvl6pPr>
            <a:lvl7pPr algn="r">
              <a:spcAft>
                <a:spcPts val="0"/>
              </a:spcAft>
              <a:buNone/>
              <a:defRPr sz="1400" b="1">
                <a:solidFill>
                  <a:schemeClr val="accent3"/>
                </a:solidFill>
                <a:latin typeface="DM Sans"/>
                <a:ea typeface="DM Sans"/>
                <a:cs typeface="DM Sans"/>
              </a:defRPr>
            </a:lvl7pPr>
            <a:lvl8pPr algn="r">
              <a:spcAft>
                <a:spcPts val="0"/>
              </a:spcAft>
              <a:buNone/>
              <a:defRPr sz="1400" b="1">
                <a:solidFill>
                  <a:schemeClr val="accent3"/>
                </a:solidFill>
                <a:latin typeface="DM Sans"/>
                <a:ea typeface="DM Sans"/>
                <a:cs typeface="DM Sans"/>
              </a:defRPr>
            </a:lvl8pPr>
            <a:lvl9pPr algn="r">
              <a:spcAft>
                <a:spcPts val="0"/>
              </a:spcAft>
              <a:buNone/>
              <a:defRPr sz="1400" b="1">
                <a:solidFill>
                  <a:schemeClr val="accent3"/>
                </a:solidFill>
                <a:latin typeface="DM Sans"/>
                <a:ea typeface="DM Sans"/>
                <a:cs typeface="DM Sans"/>
              </a:defRPr>
            </a:lvl9pPr>
          </a:lstStyle>
          <a:p>
            <a:pPr marL="0" lvl="0" indent="0" algn="r">
              <a:spcBef>
                <a:spcPts val="0"/>
              </a:spcBef>
              <a:spcAft>
                <a:spcPts val="0"/>
              </a:spcAft>
              <a:buNone/>
            </a:pPr>
            <a:fld id="{00000000-1234-1234-1234-123412341234}" type="slidenum">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only 6">
  <p:cSld name="TITLE_ONLY_1_1_1_1_1_1">
    <p:bg>
      <p:bgPr>
        <a:blipFill>
          <a:blip r:embed="rId2">
            <a:alphaModFix/>
          </a:blip>
          <a:stretch>
            <a:fillRect/>
          </a:stretch>
        </a:blipFill>
        <a:effectLst/>
      </p:bgPr>
    </p:bg>
    <p:spTree>
      <p:nvGrpSpPr>
        <p:cNvPr id="1" name=""/>
        <p:cNvGrpSpPr/>
        <p:nvPr/>
      </p:nvGrpSpPr>
      <p:grpSpPr>
        <a:xfrm>
          <a:off x="0" y="0"/>
          <a:ext cx="0" cy="0"/>
          <a:chOff x="0" y="0"/>
          <a:chExt cx="0" cy="0"/>
        </a:xfrm>
      </p:grpSpPr>
      <p:sp>
        <p:nvSpPr>
          <p:cNvPr id="64" name="Google Shape;64;p13">
            <a:extLst>
              <a:ext uri="{FF2B5EF4-FFF2-40B4-BE49-F238E27FC236}">
                <a16:creationId xmlns:a16="http://schemas.microsoft.com/office/drawing/2014/main" id="{2DFE0BF1-2A65-4AFE-B304-437EA708BD7A}"/>
              </a:ext>
            </a:extLst>
          </p:cNvPr>
          <p:cNvSpPr>
            <a:spLocks noGrp="1"/>
          </p:cNvSpPr>
          <p:nvPr>
            <p:ph type="title"/>
          </p:nvPr>
        </p:nvSpPr>
        <p:spPr>
          <a:xfrm>
            <a:off x="631650" y="445025"/>
            <a:ext cx="7797300" cy="650400"/>
          </a:xfrm>
          <a:prstGeom prst="rect">
            <a:avLst/>
          </a:prstGeom>
        </p:spPr>
        <p:txBody>
          <a:bodyPr spcFirstLastPara="1" wrap="square" lIns="91425" tIns="91425" rIns="91425" bIns="91425" anchor="t">
            <a:noAutofit/>
          </a:bodyPr>
          <a:lstStyle>
            <a:lvl1pPr>
              <a:spcBef>
                <a:spcPts val="0"/>
              </a:spcBef>
              <a:spcAft>
                <a:spcPts val="0"/>
              </a:spcAft>
              <a:buClr>
                <a:schemeClr val="accent3"/>
              </a:buClr>
              <a:buSzPts val="3000"/>
              <a:buNone/>
              <a:defRPr>
                <a:solidFill>
                  <a:schemeClr val="accent3"/>
                </a:solidFill>
              </a:defRPr>
            </a:lvl1pPr>
            <a:lvl2pPr>
              <a:spcBef>
                <a:spcPts val="0"/>
              </a:spcBef>
              <a:spcAft>
                <a:spcPts val="0"/>
              </a:spcAft>
              <a:buClr>
                <a:schemeClr val="accent3"/>
              </a:buClr>
              <a:buSzPts val="3000"/>
              <a:buNone/>
              <a:defRPr>
                <a:solidFill>
                  <a:schemeClr val="accent3"/>
                </a:solidFill>
              </a:defRPr>
            </a:lvl2pPr>
            <a:lvl3pPr>
              <a:spcBef>
                <a:spcPts val="0"/>
              </a:spcBef>
              <a:spcAft>
                <a:spcPts val="0"/>
              </a:spcAft>
              <a:buClr>
                <a:schemeClr val="accent3"/>
              </a:buClr>
              <a:buSzPts val="3000"/>
              <a:buNone/>
              <a:defRPr>
                <a:solidFill>
                  <a:schemeClr val="accent3"/>
                </a:solidFill>
              </a:defRPr>
            </a:lvl3pPr>
            <a:lvl4pPr>
              <a:spcBef>
                <a:spcPts val="0"/>
              </a:spcBef>
              <a:spcAft>
                <a:spcPts val="0"/>
              </a:spcAft>
              <a:buClr>
                <a:schemeClr val="accent3"/>
              </a:buClr>
              <a:buSzPts val="3000"/>
              <a:buNone/>
              <a:defRPr>
                <a:solidFill>
                  <a:schemeClr val="accent3"/>
                </a:solidFill>
              </a:defRPr>
            </a:lvl4pPr>
            <a:lvl5pPr>
              <a:spcBef>
                <a:spcPts val="0"/>
              </a:spcBef>
              <a:spcAft>
                <a:spcPts val="0"/>
              </a:spcAft>
              <a:buClr>
                <a:schemeClr val="accent3"/>
              </a:buClr>
              <a:buSzPts val="3000"/>
              <a:buNone/>
              <a:defRPr>
                <a:solidFill>
                  <a:schemeClr val="accent3"/>
                </a:solidFill>
              </a:defRPr>
            </a:lvl5pPr>
            <a:lvl6pPr>
              <a:spcBef>
                <a:spcPts val="0"/>
              </a:spcBef>
              <a:spcAft>
                <a:spcPts val="0"/>
              </a:spcAft>
              <a:buClr>
                <a:schemeClr val="accent3"/>
              </a:buClr>
              <a:buSzPts val="3000"/>
              <a:buNone/>
              <a:defRPr>
                <a:solidFill>
                  <a:schemeClr val="accent3"/>
                </a:solidFill>
              </a:defRPr>
            </a:lvl6pPr>
            <a:lvl7pPr>
              <a:spcBef>
                <a:spcPts val="0"/>
              </a:spcBef>
              <a:spcAft>
                <a:spcPts val="0"/>
              </a:spcAft>
              <a:buClr>
                <a:schemeClr val="accent3"/>
              </a:buClr>
              <a:buSzPts val="3000"/>
              <a:buNone/>
              <a:defRPr>
                <a:solidFill>
                  <a:schemeClr val="accent3"/>
                </a:solidFill>
              </a:defRPr>
            </a:lvl7pPr>
            <a:lvl8pPr>
              <a:spcBef>
                <a:spcPts val="0"/>
              </a:spcBef>
              <a:spcAft>
                <a:spcPts val="0"/>
              </a:spcAft>
              <a:buClr>
                <a:schemeClr val="accent3"/>
              </a:buClr>
              <a:buSzPts val="3000"/>
              <a:buNone/>
              <a:defRPr>
                <a:solidFill>
                  <a:schemeClr val="accent3"/>
                </a:solidFill>
              </a:defRPr>
            </a:lvl8pPr>
            <a:lvl9pPr>
              <a:spcBef>
                <a:spcPts val="0"/>
              </a:spcBef>
              <a:spcAft>
                <a:spcPts val="0"/>
              </a:spcAft>
              <a:buClr>
                <a:schemeClr val="accent3"/>
              </a:buClr>
              <a:buSzPts val="3000"/>
              <a:buNone/>
              <a:defRPr>
                <a:solidFill>
                  <a:schemeClr val="accent3"/>
                </a:solidFill>
              </a:defRPr>
            </a:lvl9pPr>
          </a:lstStyle>
          <a:p>
            <a:endParaRPr/>
          </a:p>
        </p:txBody>
      </p:sp>
      <p:sp>
        <p:nvSpPr>
          <p:cNvPr id="65" name="Google Shape;65;p13">
            <a:extLst>
              <a:ext uri="{FF2B5EF4-FFF2-40B4-BE49-F238E27FC236}">
                <a16:creationId xmlns:a16="http://schemas.microsoft.com/office/drawing/2014/main" id="{37468416-A53F-4B65-BF2B-8820053831BD}"/>
              </a:ext>
            </a:extLst>
          </p:cNvPr>
          <p:cNvSpPr>
            <a:spLocks noGrp="1"/>
          </p:cNvSpPr>
          <p:nvPr>
            <p:ph type="subTitle" idx="1"/>
          </p:nvPr>
        </p:nvSpPr>
        <p:spPr>
          <a:xfrm rot="-5400000">
            <a:off x="7430125" y="3163675"/>
            <a:ext cx="2614200" cy="426900"/>
          </a:xfrm>
          <a:prstGeom prst="rect">
            <a:avLst/>
          </a:prstGeom>
        </p:spPr>
        <p:txBody>
          <a:bodyPr spcFirstLastPara="1" wrap="square" lIns="91425" tIns="91425" rIns="91425" bIns="91425" anchor="ctr">
            <a:noAutofit/>
          </a:bodyPr>
          <a:lstStyle>
            <a:lvl1pPr>
              <a:lnSpc>
                <a:spcPct val="100000"/>
              </a:lnSpc>
              <a:spcBef>
                <a:spcPts val="0"/>
              </a:spcBef>
              <a:spcAft>
                <a:spcPts val="0"/>
              </a:spcAft>
              <a:buClr>
                <a:schemeClr val="accent3"/>
              </a:buClr>
              <a:buSzPts val="1200"/>
              <a:buFont typeface="DM Sans"/>
              <a:buNone/>
              <a:defRPr>
                <a:solidFill>
                  <a:schemeClr val="accent3"/>
                </a:solidFill>
                <a:latin typeface="DM Sans"/>
                <a:ea typeface="DM Sans"/>
                <a:cs typeface="DM Sans"/>
              </a:defRPr>
            </a:lvl1pPr>
            <a:lvl2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2pPr>
            <a:lvl3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3pPr>
            <a:lvl4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4pPr>
            <a:lvl5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5pPr>
            <a:lvl6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6pPr>
            <a:lvl7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7pPr>
            <a:lvl8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8pPr>
            <a:lvl9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9pPr>
          </a:lstStyle>
          <a:p>
            <a:endParaRPr/>
          </a:p>
        </p:txBody>
      </p:sp>
      <p:sp>
        <p:nvSpPr>
          <p:cNvPr id="66" name="Google Shape;66;p13">
            <a:extLst>
              <a:ext uri="{FF2B5EF4-FFF2-40B4-BE49-F238E27FC236}">
                <a16:creationId xmlns:a16="http://schemas.microsoft.com/office/drawing/2014/main" id="{D3C62541-023E-4308-8DEB-E05074395A4E}"/>
              </a:ext>
            </a:extLst>
          </p:cNvPr>
          <p:cNvSpPr>
            <a:spLocks noGrp="1"/>
          </p:cNvSpPr>
          <p:nvPr>
            <p:ph type="sldNum" idx="12"/>
          </p:nvPr>
        </p:nvSpPr>
        <p:spPr>
          <a:xfrm rot="-5400000">
            <a:off x="8462875" y="535001"/>
            <a:ext cx="548700" cy="393600"/>
          </a:xfrm>
          <a:prstGeom prst="rect">
            <a:avLst/>
          </a:prstGeom>
          <a:noFill/>
          <a:ln>
            <a:noFill/>
          </a:ln>
        </p:spPr>
        <p:txBody>
          <a:bodyPr spcFirstLastPara="1" wrap="square" lIns="91425" tIns="91425" rIns="91425" bIns="91425" anchor="ctr">
            <a:noAutofit/>
          </a:bodyPr>
          <a:lstStyle>
            <a:lvl1pPr algn="r">
              <a:spcAft>
                <a:spcPts val="0"/>
              </a:spcAft>
              <a:buNone/>
              <a:defRPr sz="1400" b="1">
                <a:solidFill>
                  <a:schemeClr val="accent3"/>
                </a:solidFill>
                <a:latin typeface="DM Sans"/>
                <a:ea typeface="DM Sans"/>
                <a:cs typeface="DM Sans"/>
              </a:defRPr>
            </a:lvl1pPr>
            <a:lvl2pPr algn="r">
              <a:spcAft>
                <a:spcPts val="0"/>
              </a:spcAft>
              <a:buNone/>
              <a:defRPr sz="1400" b="1">
                <a:solidFill>
                  <a:schemeClr val="accent3"/>
                </a:solidFill>
                <a:latin typeface="DM Sans"/>
                <a:ea typeface="DM Sans"/>
                <a:cs typeface="DM Sans"/>
              </a:defRPr>
            </a:lvl2pPr>
            <a:lvl3pPr algn="r">
              <a:spcAft>
                <a:spcPts val="0"/>
              </a:spcAft>
              <a:buNone/>
              <a:defRPr sz="1400" b="1">
                <a:solidFill>
                  <a:schemeClr val="accent3"/>
                </a:solidFill>
                <a:latin typeface="DM Sans"/>
                <a:ea typeface="DM Sans"/>
                <a:cs typeface="DM Sans"/>
              </a:defRPr>
            </a:lvl3pPr>
            <a:lvl4pPr algn="r">
              <a:spcAft>
                <a:spcPts val="0"/>
              </a:spcAft>
              <a:buNone/>
              <a:defRPr sz="1400" b="1">
                <a:solidFill>
                  <a:schemeClr val="accent3"/>
                </a:solidFill>
                <a:latin typeface="DM Sans"/>
                <a:ea typeface="DM Sans"/>
                <a:cs typeface="DM Sans"/>
              </a:defRPr>
            </a:lvl4pPr>
            <a:lvl5pPr algn="r">
              <a:spcAft>
                <a:spcPts val="0"/>
              </a:spcAft>
              <a:buNone/>
              <a:defRPr sz="1400" b="1">
                <a:solidFill>
                  <a:schemeClr val="accent3"/>
                </a:solidFill>
                <a:latin typeface="DM Sans"/>
                <a:ea typeface="DM Sans"/>
                <a:cs typeface="DM Sans"/>
              </a:defRPr>
            </a:lvl5pPr>
            <a:lvl6pPr algn="r">
              <a:spcAft>
                <a:spcPts val="0"/>
              </a:spcAft>
              <a:buNone/>
              <a:defRPr sz="1400" b="1">
                <a:solidFill>
                  <a:schemeClr val="accent3"/>
                </a:solidFill>
                <a:latin typeface="DM Sans"/>
                <a:ea typeface="DM Sans"/>
                <a:cs typeface="DM Sans"/>
              </a:defRPr>
            </a:lvl6pPr>
            <a:lvl7pPr algn="r">
              <a:spcAft>
                <a:spcPts val="0"/>
              </a:spcAft>
              <a:buNone/>
              <a:defRPr sz="1400" b="1">
                <a:solidFill>
                  <a:schemeClr val="accent3"/>
                </a:solidFill>
                <a:latin typeface="DM Sans"/>
                <a:ea typeface="DM Sans"/>
                <a:cs typeface="DM Sans"/>
              </a:defRPr>
            </a:lvl7pPr>
            <a:lvl8pPr algn="r">
              <a:spcAft>
                <a:spcPts val="0"/>
              </a:spcAft>
              <a:buNone/>
              <a:defRPr sz="1400" b="1">
                <a:solidFill>
                  <a:schemeClr val="accent3"/>
                </a:solidFill>
                <a:latin typeface="DM Sans"/>
                <a:ea typeface="DM Sans"/>
                <a:cs typeface="DM Sans"/>
              </a:defRPr>
            </a:lvl8pPr>
            <a:lvl9pPr algn="r">
              <a:spcAft>
                <a:spcPts val="0"/>
              </a:spcAft>
              <a:buNone/>
              <a:defRPr sz="1400" b="1">
                <a:solidFill>
                  <a:schemeClr val="accent3"/>
                </a:solidFill>
                <a:latin typeface="DM Sans"/>
                <a:ea typeface="DM Sans"/>
                <a:cs typeface="DM Sans"/>
              </a:defRPr>
            </a:lvl9pPr>
          </a:lstStyle>
          <a:p>
            <a:pPr marL="0" lvl="0" indent="0" algn="r">
              <a:spcBef>
                <a:spcPts val="0"/>
              </a:spcBef>
              <a:spcAft>
                <a:spcPts val="0"/>
              </a:spcAft>
              <a:buNone/>
            </a:pPr>
            <a:fld id="{00000000-1234-1234-1234-123412341234}" type="slidenum">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able of contents">
  <p:cSld name="BLANK_1">
    <p:bg>
      <p:bgPr>
        <a:blipFill>
          <a:blip r:embed="rId2">
            <a:alphaModFix/>
          </a:blip>
          <a:stretch>
            <a:fillRect/>
          </a:stretch>
        </a:blipFill>
        <a:effectLst/>
      </p:bgPr>
    </p:bg>
    <p:spTree>
      <p:nvGrpSpPr>
        <p:cNvPr id="1" name=""/>
        <p:cNvGrpSpPr/>
        <p:nvPr/>
      </p:nvGrpSpPr>
      <p:grpSpPr>
        <a:xfrm>
          <a:off x="0" y="0"/>
          <a:ext cx="0" cy="0"/>
          <a:chOff x="0" y="0"/>
          <a:chExt cx="0" cy="0"/>
        </a:xfrm>
      </p:grpSpPr>
      <p:sp>
        <p:nvSpPr>
          <p:cNvPr id="68" name="Google Shape;68;p14">
            <a:extLst>
              <a:ext uri="{FF2B5EF4-FFF2-40B4-BE49-F238E27FC236}">
                <a16:creationId xmlns:a16="http://schemas.microsoft.com/office/drawing/2014/main" id="{A7B76D75-3178-4351-A53B-6EAB5E310A0A}"/>
              </a:ext>
            </a:extLst>
          </p:cNvPr>
          <p:cNvSpPr>
            <a:spLocks noGrp="1"/>
          </p:cNvSpPr>
          <p:nvPr>
            <p:ph type="title" hasCustomPrompt="1"/>
          </p:nvPr>
        </p:nvSpPr>
        <p:spPr>
          <a:xfrm>
            <a:off x="3515800" y="680525"/>
            <a:ext cx="2082000" cy="884700"/>
          </a:xfrm>
          <a:prstGeom prst="rect">
            <a:avLst/>
          </a:prstGeom>
        </p:spPr>
        <p:txBody>
          <a:bodyPr spcFirstLastPara="1" wrap="square" lIns="91425" tIns="91425" rIns="91425" bIns="91425" anchor="ctr">
            <a:noAutofit/>
          </a:bodyPr>
          <a:lstStyle>
            <a:lvl1pPr>
              <a:spcBef>
                <a:spcPts val="0"/>
              </a:spcBef>
              <a:spcAft>
                <a:spcPts val="0"/>
              </a:spcAft>
              <a:buClr>
                <a:schemeClr val="lt1"/>
              </a:buClr>
              <a:buSzPts val="2100"/>
              <a:buNone/>
              <a:defRPr sz="8700" b="0">
                <a:solidFill>
                  <a:schemeClr val="lt1"/>
                </a:solidFill>
                <a:latin typeface="Sora ExtraBold"/>
                <a:ea typeface="Sora ExtraBold"/>
                <a:cs typeface="Sora ExtraBold"/>
              </a:defRPr>
            </a:lvl1pPr>
            <a:lvl2pPr>
              <a:spcBef>
                <a:spcPts val="0"/>
              </a:spcBef>
              <a:spcAft>
                <a:spcPts val="0"/>
              </a:spcAft>
              <a:buClr>
                <a:schemeClr val="accent3"/>
              </a:buClr>
              <a:buSzPts val="3000"/>
              <a:buNone/>
              <a:defRPr sz="3000">
                <a:solidFill>
                  <a:schemeClr val="accent3"/>
                </a:solidFill>
              </a:defRPr>
            </a:lvl2pPr>
            <a:lvl3pPr>
              <a:spcBef>
                <a:spcPts val="0"/>
              </a:spcBef>
              <a:spcAft>
                <a:spcPts val="0"/>
              </a:spcAft>
              <a:buClr>
                <a:schemeClr val="accent3"/>
              </a:buClr>
              <a:buSzPts val="3000"/>
              <a:buNone/>
              <a:defRPr sz="3000">
                <a:solidFill>
                  <a:schemeClr val="accent3"/>
                </a:solidFill>
              </a:defRPr>
            </a:lvl3pPr>
            <a:lvl4pPr>
              <a:spcBef>
                <a:spcPts val="0"/>
              </a:spcBef>
              <a:spcAft>
                <a:spcPts val="0"/>
              </a:spcAft>
              <a:buClr>
                <a:schemeClr val="accent3"/>
              </a:buClr>
              <a:buSzPts val="3000"/>
              <a:buNone/>
              <a:defRPr sz="3000">
                <a:solidFill>
                  <a:schemeClr val="accent3"/>
                </a:solidFill>
              </a:defRPr>
            </a:lvl4pPr>
            <a:lvl5pPr>
              <a:spcBef>
                <a:spcPts val="0"/>
              </a:spcBef>
              <a:spcAft>
                <a:spcPts val="0"/>
              </a:spcAft>
              <a:buClr>
                <a:schemeClr val="accent3"/>
              </a:buClr>
              <a:buSzPts val="3000"/>
              <a:buNone/>
              <a:defRPr sz="3000">
                <a:solidFill>
                  <a:schemeClr val="accent3"/>
                </a:solidFill>
              </a:defRPr>
            </a:lvl5pPr>
            <a:lvl6pPr>
              <a:spcBef>
                <a:spcPts val="0"/>
              </a:spcBef>
              <a:spcAft>
                <a:spcPts val="0"/>
              </a:spcAft>
              <a:buClr>
                <a:schemeClr val="accent3"/>
              </a:buClr>
              <a:buSzPts val="3000"/>
              <a:buNone/>
              <a:defRPr sz="3000">
                <a:solidFill>
                  <a:schemeClr val="accent3"/>
                </a:solidFill>
              </a:defRPr>
            </a:lvl6pPr>
            <a:lvl7pPr>
              <a:spcBef>
                <a:spcPts val="0"/>
              </a:spcBef>
              <a:spcAft>
                <a:spcPts val="0"/>
              </a:spcAft>
              <a:buClr>
                <a:schemeClr val="accent3"/>
              </a:buClr>
              <a:buSzPts val="3000"/>
              <a:buNone/>
              <a:defRPr sz="3000">
                <a:solidFill>
                  <a:schemeClr val="accent3"/>
                </a:solidFill>
              </a:defRPr>
            </a:lvl7pPr>
            <a:lvl8pPr>
              <a:spcBef>
                <a:spcPts val="0"/>
              </a:spcBef>
              <a:spcAft>
                <a:spcPts val="0"/>
              </a:spcAft>
              <a:buClr>
                <a:schemeClr val="accent3"/>
              </a:buClr>
              <a:buSzPts val="3000"/>
              <a:buNone/>
              <a:defRPr sz="3000">
                <a:solidFill>
                  <a:schemeClr val="accent3"/>
                </a:solidFill>
              </a:defRPr>
            </a:lvl8pPr>
            <a:lvl9pPr>
              <a:spcBef>
                <a:spcPts val="0"/>
              </a:spcBef>
              <a:spcAft>
                <a:spcPts val="0"/>
              </a:spcAft>
              <a:buClr>
                <a:schemeClr val="accent3"/>
              </a:buClr>
              <a:buSzPts val="3000"/>
              <a:buNone/>
              <a:defRPr sz="3000">
                <a:solidFill>
                  <a:schemeClr val="accent3"/>
                </a:solidFill>
              </a:defRPr>
            </a:lvl9pPr>
          </a:lstStyle>
          <a:p>
            <a:r>
              <a:t>xx%</a:t>
            </a:r>
          </a:p>
        </p:txBody>
      </p:sp>
      <p:sp>
        <p:nvSpPr>
          <p:cNvPr id="69" name="Google Shape;69;p14">
            <a:extLst>
              <a:ext uri="{FF2B5EF4-FFF2-40B4-BE49-F238E27FC236}">
                <a16:creationId xmlns:a16="http://schemas.microsoft.com/office/drawing/2014/main" id="{8E4F4180-6423-4BB7-A34E-0F4365FDD4C6}"/>
              </a:ext>
            </a:extLst>
          </p:cNvPr>
          <p:cNvSpPr>
            <a:spLocks noGrp="1"/>
          </p:cNvSpPr>
          <p:nvPr>
            <p:ph type="subTitle" idx="1"/>
          </p:nvPr>
        </p:nvSpPr>
        <p:spPr>
          <a:xfrm>
            <a:off x="3515800" y="1850575"/>
            <a:ext cx="2336400" cy="607200"/>
          </a:xfrm>
          <a:prstGeom prst="rect">
            <a:avLst/>
          </a:prstGeom>
          <a:ln>
            <a:noFill/>
          </a:ln>
        </p:spPr>
        <p:txBody>
          <a:bodyPr spcFirstLastPara="1" wrap="square" lIns="91425" tIns="91425" rIns="91425" bIns="91425" anchor="t">
            <a:noAutofit/>
          </a:bodyPr>
          <a:lstStyle>
            <a:lvl1pPr>
              <a:lnSpc>
                <a:spcPct val="100000"/>
              </a:lnSpc>
              <a:spcBef>
                <a:spcPts val="0"/>
              </a:spcBef>
              <a:spcAft>
                <a:spcPts val="0"/>
              </a:spcAft>
              <a:buClr>
                <a:schemeClr val="accent3"/>
              </a:buClr>
              <a:buSzPts val="1400"/>
              <a:buNone/>
              <a:defRPr sz="1400">
                <a:solidFill>
                  <a:schemeClr val="accent3"/>
                </a:solidFill>
              </a:defRPr>
            </a:lvl1pPr>
            <a:lvl2pPr>
              <a:lnSpc>
                <a:spcPct val="100000"/>
              </a:lnSpc>
              <a:spcBef>
                <a:spcPts val="0"/>
              </a:spcBef>
              <a:spcAft>
                <a:spcPts val="0"/>
              </a:spcAft>
              <a:buClr>
                <a:schemeClr val="accent3"/>
              </a:buClr>
              <a:buSzPts val="1400"/>
              <a:buNone/>
              <a:defRPr>
                <a:solidFill>
                  <a:schemeClr val="accent3"/>
                </a:solidFill>
              </a:defRPr>
            </a:lvl2pPr>
            <a:lvl3pPr>
              <a:lnSpc>
                <a:spcPct val="100000"/>
              </a:lnSpc>
              <a:spcBef>
                <a:spcPts val="0"/>
              </a:spcBef>
              <a:spcAft>
                <a:spcPts val="0"/>
              </a:spcAft>
              <a:buClr>
                <a:schemeClr val="accent3"/>
              </a:buClr>
              <a:buSzPts val="1400"/>
              <a:buNone/>
              <a:defRPr>
                <a:solidFill>
                  <a:schemeClr val="accent3"/>
                </a:solidFill>
              </a:defRPr>
            </a:lvl3pPr>
            <a:lvl4pPr>
              <a:lnSpc>
                <a:spcPct val="100000"/>
              </a:lnSpc>
              <a:spcBef>
                <a:spcPts val="0"/>
              </a:spcBef>
              <a:spcAft>
                <a:spcPts val="0"/>
              </a:spcAft>
              <a:buClr>
                <a:schemeClr val="accent3"/>
              </a:buClr>
              <a:buSzPts val="1400"/>
              <a:buNone/>
              <a:defRPr>
                <a:solidFill>
                  <a:schemeClr val="accent3"/>
                </a:solidFill>
              </a:defRPr>
            </a:lvl4pPr>
            <a:lvl5pPr>
              <a:lnSpc>
                <a:spcPct val="100000"/>
              </a:lnSpc>
              <a:spcBef>
                <a:spcPts val="0"/>
              </a:spcBef>
              <a:spcAft>
                <a:spcPts val="0"/>
              </a:spcAft>
              <a:buClr>
                <a:schemeClr val="accent3"/>
              </a:buClr>
              <a:buSzPts val="1400"/>
              <a:buNone/>
              <a:defRPr>
                <a:solidFill>
                  <a:schemeClr val="accent3"/>
                </a:solidFill>
              </a:defRPr>
            </a:lvl5pPr>
            <a:lvl6pPr>
              <a:lnSpc>
                <a:spcPct val="100000"/>
              </a:lnSpc>
              <a:spcBef>
                <a:spcPts val="0"/>
              </a:spcBef>
              <a:spcAft>
                <a:spcPts val="0"/>
              </a:spcAft>
              <a:buClr>
                <a:schemeClr val="accent3"/>
              </a:buClr>
              <a:buSzPts val="1400"/>
              <a:buNone/>
              <a:defRPr>
                <a:solidFill>
                  <a:schemeClr val="accent3"/>
                </a:solidFill>
              </a:defRPr>
            </a:lvl6pPr>
            <a:lvl7pPr>
              <a:lnSpc>
                <a:spcPct val="100000"/>
              </a:lnSpc>
              <a:spcBef>
                <a:spcPts val="0"/>
              </a:spcBef>
              <a:spcAft>
                <a:spcPts val="0"/>
              </a:spcAft>
              <a:buClr>
                <a:schemeClr val="accent3"/>
              </a:buClr>
              <a:buSzPts val="1400"/>
              <a:buNone/>
              <a:defRPr>
                <a:solidFill>
                  <a:schemeClr val="accent3"/>
                </a:solidFill>
              </a:defRPr>
            </a:lvl7pPr>
            <a:lvl8pPr>
              <a:lnSpc>
                <a:spcPct val="100000"/>
              </a:lnSpc>
              <a:spcBef>
                <a:spcPts val="0"/>
              </a:spcBef>
              <a:spcAft>
                <a:spcPts val="0"/>
              </a:spcAft>
              <a:buClr>
                <a:schemeClr val="accent3"/>
              </a:buClr>
              <a:buSzPts val="1400"/>
              <a:buNone/>
              <a:defRPr>
                <a:solidFill>
                  <a:schemeClr val="accent3"/>
                </a:solidFill>
              </a:defRPr>
            </a:lvl8pPr>
            <a:lvl9pPr>
              <a:lnSpc>
                <a:spcPct val="100000"/>
              </a:lnSpc>
              <a:spcBef>
                <a:spcPts val="0"/>
              </a:spcBef>
              <a:spcAft>
                <a:spcPts val="0"/>
              </a:spcAft>
              <a:buClr>
                <a:schemeClr val="accent3"/>
              </a:buClr>
              <a:buSzPts val="1400"/>
              <a:buNone/>
              <a:defRPr>
                <a:solidFill>
                  <a:schemeClr val="accent3"/>
                </a:solidFill>
              </a:defRPr>
            </a:lvl9pPr>
          </a:lstStyle>
          <a:p>
            <a:endParaRPr/>
          </a:p>
        </p:txBody>
      </p:sp>
      <p:sp>
        <p:nvSpPr>
          <p:cNvPr id="70" name="Google Shape;70;p14">
            <a:extLst>
              <a:ext uri="{FF2B5EF4-FFF2-40B4-BE49-F238E27FC236}">
                <a16:creationId xmlns:a16="http://schemas.microsoft.com/office/drawing/2014/main" id="{792BBD96-1211-448F-BA9E-D940ABFA5BA6}"/>
              </a:ext>
            </a:extLst>
          </p:cNvPr>
          <p:cNvSpPr>
            <a:spLocks noGrp="1"/>
          </p:cNvSpPr>
          <p:nvPr>
            <p:ph type="subTitle" idx="2"/>
          </p:nvPr>
        </p:nvSpPr>
        <p:spPr>
          <a:xfrm>
            <a:off x="3515800" y="1187050"/>
            <a:ext cx="2336400" cy="702000"/>
          </a:xfrm>
          <a:prstGeom prst="rect">
            <a:avLst/>
          </a:prstGeom>
          <a:ln>
            <a:noFill/>
          </a:ln>
        </p:spPr>
        <p:txBody>
          <a:bodyPr spcFirstLastPara="1" wrap="square" lIns="91425" tIns="91425" rIns="91425" bIns="91425" anchor="t">
            <a:noAutofit/>
          </a:bodyPr>
          <a:lstStyle>
            <a:lvl1pPr>
              <a:lnSpc>
                <a:spcPct val="100000"/>
              </a:lnSpc>
              <a:spcBef>
                <a:spcPts val="0"/>
              </a:spcBef>
              <a:spcAft>
                <a:spcPts val="0"/>
              </a:spcAft>
              <a:buClr>
                <a:schemeClr val="accent3"/>
              </a:buClr>
              <a:buSzPts val="2400"/>
              <a:buFont typeface="Sora"/>
              <a:buNone/>
              <a:defRPr sz="2000" b="1">
                <a:solidFill>
                  <a:schemeClr val="accent3"/>
                </a:solidFill>
                <a:latin typeface="Sora"/>
                <a:ea typeface="Sora"/>
                <a:cs typeface="Sora"/>
              </a:defRPr>
            </a:lvl1pPr>
            <a:lvl2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2pPr>
            <a:lvl3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3pPr>
            <a:lvl4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4pPr>
            <a:lvl5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5pPr>
            <a:lvl6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6pPr>
            <a:lvl7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7pPr>
            <a:lvl8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8pPr>
            <a:lvl9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9pPr>
          </a:lstStyle>
          <a:p>
            <a:endParaRPr/>
          </a:p>
        </p:txBody>
      </p:sp>
      <p:sp>
        <p:nvSpPr>
          <p:cNvPr id="71" name="Google Shape;71;p14">
            <a:extLst>
              <a:ext uri="{FF2B5EF4-FFF2-40B4-BE49-F238E27FC236}">
                <a16:creationId xmlns:a16="http://schemas.microsoft.com/office/drawing/2014/main" id="{310768B4-8B72-4DC0-A63B-A95C113A4485}"/>
              </a:ext>
            </a:extLst>
          </p:cNvPr>
          <p:cNvSpPr>
            <a:spLocks noGrp="1"/>
          </p:cNvSpPr>
          <p:nvPr>
            <p:ph type="subTitle" idx="3"/>
          </p:nvPr>
        </p:nvSpPr>
        <p:spPr>
          <a:xfrm rot="-5400000">
            <a:off x="7430125" y="3163675"/>
            <a:ext cx="2614200" cy="426900"/>
          </a:xfrm>
          <a:prstGeom prst="rect">
            <a:avLst/>
          </a:prstGeom>
        </p:spPr>
        <p:txBody>
          <a:bodyPr spcFirstLastPara="1" wrap="square" lIns="91425" tIns="91425" rIns="91425" bIns="91425" anchor="ctr">
            <a:noAutofit/>
          </a:bodyPr>
          <a:lstStyle>
            <a:lvl1pPr>
              <a:lnSpc>
                <a:spcPct val="100000"/>
              </a:lnSpc>
              <a:spcBef>
                <a:spcPts val="0"/>
              </a:spcBef>
              <a:spcAft>
                <a:spcPts val="0"/>
              </a:spcAft>
              <a:buClr>
                <a:schemeClr val="accent3"/>
              </a:buClr>
              <a:buSzPts val="1200"/>
              <a:buFont typeface="DM Sans"/>
              <a:buNone/>
              <a:defRPr>
                <a:solidFill>
                  <a:schemeClr val="accent3"/>
                </a:solidFill>
                <a:latin typeface="DM Sans"/>
                <a:ea typeface="DM Sans"/>
                <a:cs typeface="DM Sans"/>
              </a:defRPr>
            </a:lvl1pPr>
            <a:lvl2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2pPr>
            <a:lvl3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3pPr>
            <a:lvl4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4pPr>
            <a:lvl5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5pPr>
            <a:lvl6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6pPr>
            <a:lvl7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7pPr>
            <a:lvl8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8pPr>
            <a:lvl9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9pPr>
          </a:lstStyle>
          <a:p>
            <a:endParaRPr/>
          </a:p>
        </p:txBody>
      </p:sp>
      <p:sp>
        <p:nvSpPr>
          <p:cNvPr id="72" name="Google Shape;72;p14">
            <a:extLst>
              <a:ext uri="{FF2B5EF4-FFF2-40B4-BE49-F238E27FC236}">
                <a16:creationId xmlns:a16="http://schemas.microsoft.com/office/drawing/2014/main" id="{D327B580-A36C-41CE-8A48-3844697696DF}"/>
              </a:ext>
            </a:extLst>
          </p:cNvPr>
          <p:cNvSpPr>
            <a:spLocks noGrp="1"/>
          </p:cNvSpPr>
          <p:nvPr>
            <p:ph type="sldNum" idx="12"/>
          </p:nvPr>
        </p:nvSpPr>
        <p:spPr>
          <a:xfrm rot="-5400000">
            <a:off x="8462875" y="535001"/>
            <a:ext cx="548700" cy="393600"/>
          </a:xfrm>
          <a:prstGeom prst="rect">
            <a:avLst/>
          </a:prstGeom>
          <a:noFill/>
          <a:ln>
            <a:noFill/>
          </a:ln>
        </p:spPr>
        <p:txBody>
          <a:bodyPr spcFirstLastPara="1" wrap="square" lIns="91425" tIns="91425" rIns="91425" bIns="91425" anchor="ctr">
            <a:noAutofit/>
          </a:bodyPr>
          <a:lstStyle>
            <a:lvl1pPr algn="r">
              <a:spcAft>
                <a:spcPts val="0"/>
              </a:spcAft>
              <a:buNone/>
              <a:defRPr sz="1400" b="1">
                <a:solidFill>
                  <a:schemeClr val="accent3"/>
                </a:solidFill>
                <a:latin typeface="DM Sans"/>
                <a:ea typeface="DM Sans"/>
                <a:cs typeface="DM Sans"/>
              </a:defRPr>
            </a:lvl1pPr>
            <a:lvl2pPr algn="r">
              <a:spcAft>
                <a:spcPts val="0"/>
              </a:spcAft>
              <a:buNone/>
              <a:defRPr sz="1400" b="1">
                <a:solidFill>
                  <a:schemeClr val="accent3"/>
                </a:solidFill>
                <a:latin typeface="DM Sans"/>
                <a:ea typeface="DM Sans"/>
                <a:cs typeface="DM Sans"/>
              </a:defRPr>
            </a:lvl2pPr>
            <a:lvl3pPr algn="r">
              <a:spcAft>
                <a:spcPts val="0"/>
              </a:spcAft>
              <a:buNone/>
              <a:defRPr sz="1400" b="1">
                <a:solidFill>
                  <a:schemeClr val="accent3"/>
                </a:solidFill>
                <a:latin typeface="DM Sans"/>
                <a:ea typeface="DM Sans"/>
                <a:cs typeface="DM Sans"/>
              </a:defRPr>
            </a:lvl3pPr>
            <a:lvl4pPr algn="r">
              <a:spcAft>
                <a:spcPts val="0"/>
              </a:spcAft>
              <a:buNone/>
              <a:defRPr sz="1400" b="1">
                <a:solidFill>
                  <a:schemeClr val="accent3"/>
                </a:solidFill>
                <a:latin typeface="DM Sans"/>
                <a:ea typeface="DM Sans"/>
                <a:cs typeface="DM Sans"/>
              </a:defRPr>
            </a:lvl4pPr>
            <a:lvl5pPr algn="r">
              <a:spcAft>
                <a:spcPts val="0"/>
              </a:spcAft>
              <a:buNone/>
              <a:defRPr sz="1400" b="1">
                <a:solidFill>
                  <a:schemeClr val="accent3"/>
                </a:solidFill>
                <a:latin typeface="DM Sans"/>
                <a:ea typeface="DM Sans"/>
                <a:cs typeface="DM Sans"/>
              </a:defRPr>
            </a:lvl5pPr>
            <a:lvl6pPr algn="r">
              <a:spcAft>
                <a:spcPts val="0"/>
              </a:spcAft>
              <a:buNone/>
              <a:defRPr sz="1400" b="1">
                <a:solidFill>
                  <a:schemeClr val="accent3"/>
                </a:solidFill>
                <a:latin typeface="DM Sans"/>
                <a:ea typeface="DM Sans"/>
                <a:cs typeface="DM Sans"/>
              </a:defRPr>
            </a:lvl6pPr>
            <a:lvl7pPr algn="r">
              <a:spcAft>
                <a:spcPts val="0"/>
              </a:spcAft>
              <a:buNone/>
              <a:defRPr sz="1400" b="1">
                <a:solidFill>
                  <a:schemeClr val="accent3"/>
                </a:solidFill>
                <a:latin typeface="DM Sans"/>
                <a:ea typeface="DM Sans"/>
                <a:cs typeface="DM Sans"/>
              </a:defRPr>
            </a:lvl7pPr>
            <a:lvl8pPr algn="r">
              <a:spcAft>
                <a:spcPts val="0"/>
              </a:spcAft>
              <a:buNone/>
              <a:defRPr sz="1400" b="1">
                <a:solidFill>
                  <a:schemeClr val="accent3"/>
                </a:solidFill>
                <a:latin typeface="DM Sans"/>
                <a:ea typeface="DM Sans"/>
                <a:cs typeface="DM Sans"/>
              </a:defRPr>
            </a:lvl8pPr>
            <a:lvl9pPr algn="r">
              <a:spcAft>
                <a:spcPts val="0"/>
              </a:spcAft>
              <a:buNone/>
              <a:defRPr sz="1400" b="1">
                <a:solidFill>
                  <a:schemeClr val="accent3"/>
                </a:solidFill>
                <a:latin typeface="DM Sans"/>
                <a:ea typeface="DM Sans"/>
                <a:cs typeface="DM Sans"/>
              </a:defRPr>
            </a:lvl9pPr>
          </a:lstStyle>
          <a:p>
            <a:pPr marL="0" lvl="0" indent="0" algn="r">
              <a:spcBef>
                <a:spcPts val="0"/>
              </a:spcBef>
              <a:spcAft>
                <a:spcPts val="0"/>
              </a:spcAft>
              <a:buNone/>
            </a:pPr>
            <a:fld id="{00000000-1234-1234-1234-123412341234}" type="slidenum">
              <a:t>‹#›</a:t>
            </a:fld>
            <a:endParaRPr/>
          </a:p>
        </p:txBody>
      </p:sp>
      <p:sp>
        <p:nvSpPr>
          <p:cNvPr id="73" name="Google Shape;73;p14">
            <a:extLst>
              <a:ext uri="{FF2B5EF4-FFF2-40B4-BE49-F238E27FC236}">
                <a16:creationId xmlns:a16="http://schemas.microsoft.com/office/drawing/2014/main" id="{FFD2FCFA-C60A-4FAD-964A-53B8AF9DFDD0}"/>
              </a:ext>
            </a:extLst>
          </p:cNvPr>
          <p:cNvSpPr>
            <a:spLocks noGrp="1"/>
          </p:cNvSpPr>
          <p:nvPr>
            <p:ph type="title" idx="4" hasCustomPrompt="1"/>
          </p:nvPr>
        </p:nvSpPr>
        <p:spPr>
          <a:xfrm>
            <a:off x="6040200" y="680525"/>
            <a:ext cx="2082000" cy="884700"/>
          </a:xfrm>
          <a:prstGeom prst="rect">
            <a:avLst/>
          </a:prstGeom>
        </p:spPr>
        <p:txBody>
          <a:bodyPr spcFirstLastPara="1" wrap="square" lIns="91425" tIns="91425" rIns="91425" bIns="91425" anchor="ctr">
            <a:noAutofit/>
          </a:bodyPr>
          <a:lstStyle>
            <a:lvl1pPr>
              <a:spcBef>
                <a:spcPts val="0"/>
              </a:spcBef>
              <a:spcAft>
                <a:spcPts val="0"/>
              </a:spcAft>
              <a:buClr>
                <a:schemeClr val="lt1"/>
              </a:buClr>
              <a:buSzPts val="3000"/>
              <a:buNone/>
              <a:defRPr sz="9600" b="0">
                <a:solidFill>
                  <a:schemeClr val="lt1"/>
                </a:solidFill>
                <a:latin typeface="Sora ExtraBold"/>
                <a:ea typeface="Sora ExtraBold"/>
                <a:cs typeface="Sora ExtraBold"/>
              </a:defRPr>
            </a:lvl1pPr>
            <a:lvl2pPr>
              <a:spcBef>
                <a:spcPts val="0"/>
              </a:spcBef>
              <a:spcAft>
                <a:spcPts val="0"/>
              </a:spcAft>
              <a:buClr>
                <a:schemeClr val="accent3"/>
              </a:buClr>
              <a:buSzPts val="3000"/>
              <a:buNone/>
              <a:defRPr sz="3000">
                <a:solidFill>
                  <a:schemeClr val="accent3"/>
                </a:solidFill>
              </a:defRPr>
            </a:lvl2pPr>
            <a:lvl3pPr>
              <a:spcBef>
                <a:spcPts val="0"/>
              </a:spcBef>
              <a:spcAft>
                <a:spcPts val="0"/>
              </a:spcAft>
              <a:buClr>
                <a:schemeClr val="accent3"/>
              </a:buClr>
              <a:buSzPts val="3000"/>
              <a:buNone/>
              <a:defRPr sz="3000">
                <a:solidFill>
                  <a:schemeClr val="accent3"/>
                </a:solidFill>
              </a:defRPr>
            </a:lvl3pPr>
            <a:lvl4pPr>
              <a:spcBef>
                <a:spcPts val="0"/>
              </a:spcBef>
              <a:spcAft>
                <a:spcPts val="0"/>
              </a:spcAft>
              <a:buClr>
                <a:schemeClr val="accent3"/>
              </a:buClr>
              <a:buSzPts val="3000"/>
              <a:buNone/>
              <a:defRPr sz="3000">
                <a:solidFill>
                  <a:schemeClr val="accent3"/>
                </a:solidFill>
              </a:defRPr>
            </a:lvl4pPr>
            <a:lvl5pPr>
              <a:spcBef>
                <a:spcPts val="0"/>
              </a:spcBef>
              <a:spcAft>
                <a:spcPts val="0"/>
              </a:spcAft>
              <a:buClr>
                <a:schemeClr val="accent3"/>
              </a:buClr>
              <a:buSzPts val="3000"/>
              <a:buNone/>
              <a:defRPr sz="3000">
                <a:solidFill>
                  <a:schemeClr val="accent3"/>
                </a:solidFill>
              </a:defRPr>
            </a:lvl5pPr>
            <a:lvl6pPr>
              <a:spcBef>
                <a:spcPts val="0"/>
              </a:spcBef>
              <a:spcAft>
                <a:spcPts val="0"/>
              </a:spcAft>
              <a:buClr>
                <a:schemeClr val="accent3"/>
              </a:buClr>
              <a:buSzPts val="3000"/>
              <a:buNone/>
              <a:defRPr sz="3000">
                <a:solidFill>
                  <a:schemeClr val="accent3"/>
                </a:solidFill>
              </a:defRPr>
            </a:lvl6pPr>
            <a:lvl7pPr>
              <a:spcBef>
                <a:spcPts val="0"/>
              </a:spcBef>
              <a:spcAft>
                <a:spcPts val="0"/>
              </a:spcAft>
              <a:buClr>
                <a:schemeClr val="accent3"/>
              </a:buClr>
              <a:buSzPts val="3000"/>
              <a:buNone/>
              <a:defRPr sz="3000">
                <a:solidFill>
                  <a:schemeClr val="accent3"/>
                </a:solidFill>
              </a:defRPr>
            </a:lvl7pPr>
            <a:lvl8pPr>
              <a:spcBef>
                <a:spcPts val="0"/>
              </a:spcBef>
              <a:spcAft>
                <a:spcPts val="0"/>
              </a:spcAft>
              <a:buClr>
                <a:schemeClr val="accent3"/>
              </a:buClr>
              <a:buSzPts val="3000"/>
              <a:buNone/>
              <a:defRPr sz="3000">
                <a:solidFill>
                  <a:schemeClr val="accent3"/>
                </a:solidFill>
              </a:defRPr>
            </a:lvl8pPr>
            <a:lvl9pPr>
              <a:spcBef>
                <a:spcPts val="0"/>
              </a:spcBef>
              <a:spcAft>
                <a:spcPts val="0"/>
              </a:spcAft>
              <a:buClr>
                <a:schemeClr val="accent3"/>
              </a:buClr>
              <a:buSzPts val="3000"/>
              <a:buNone/>
              <a:defRPr sz="3000">
                <a:solidFill>
                  <a:schemeClr val="accent3"/>
                </a:solidFill>
              </a:defRPr>
            </a:lvl9pPr>
          </a:lstStyle>
          <a:p>
            <a:r>
              <a:t>xx%</a:t>
            </a:r>
          </a:p>
        </p:txBody>
      </p:sp>
      <p:sp>
        <p:nvSpPr>
          <p:cNvPr id="74" name="Google Shape;74;p14">
            <a:extLst>
              <a:ext uri="{FF2B5EF4-FFF2-40B4-BE49-F238E27FC236}">
                <a16:creationId xmlns:a16="http://schemas.microsoft.com/office/drawing/2014/main" id="{BEDA7F9D-DBED-4E2F-BF9C-CB88D4BD9D89}"/>
              </a:ext>
            </a:extLst>
          </p:cNvPr>
          <p:cNvSpPr>
            <a:spLocks noGrp="1"/>
          </p:cNvSpPr>
          <p:nvPr>
            <p:ph type="subTitle" idx="5"/>
          </p:nvPr>
        </p:nvSpPr>
        <p:spPr>
          <a:xfrm>
            <a:off x="6040200" y="1850575"/>
            <a:ext cx="2336400" cy="607200"/>
          </a:xfrm>
          <a:prstGeom prst="rect">
            <a:avLst/>
          </a:prstGeom>
          <a:ln>
            <a:noFill/>
          </a:ln>
        </p:spPr>
        <p:txBody>
          <a:bodyPr spcFirstLastPara="1" wrap="square" lIns="91425" tIns="91425" rIns="91425" bIns="91425" anchor="t">
            <a:noAutofit/>
          </a:bodyPr>
          <a:lstStyle>
            <a:lvl1pPr>
              <a:lnSpc>
                <a:spcPct val="100000"/>
              </a:lnSpc>
              <a:spcBef>
                <a:spcPts val="0"/>
              </a:spcBef>
              <a:spcAft>
                <a:spcPts val="0"/>
              </a:spcAft>
              <a:buClr>
                <a:schemeClr val="accent3"/>
              </a:buClr>
              <a:buSzPts val="1400"/>
              <a:buNone/>
              <a:defRPr sz="1400">
                <a:solidFill>
                  <a:schemeClr val="accent3"/>
                </a:solidFill>
              </a:defRPr>
            </a:lvl1pPr>
            <a:lvl2pPr>
              <a:lnSpc>
                <a:spcPct val="100000"/>
              </a:lnSpc>
              <a:spcBef>
                <a:spcPts val="0"/>
              </a:spcBef>
              <a:spcAft>
                <a:spcPts val="0"/>
              </a:spcAft>
              <a:buClr>
                <a:schemeClr val="accent3"/>
              </a:buClr>
              <a:buSzPts val="1400"/>
              <a:buNone/>
              <a:defRPr>
                <a:solidFill>
                  <a:schemeClr val="accent3"/>
                </a:solidFill>
              </a:defRPr>
            </a:lvl2pPr>
            <a:lvl3pPr>
              <a:lnSpc>
                <a:spcPct val="100000"/>
              </a:lnSpc>
              <a:spcBef>
                <a:spcPts val="0"/>
              </a:spcBef>
              <a:spcAft>
                <a:spcPts val="0"/>
              </a:spcAft>
              <a:buClr>
                <a:schemeClr val="accent3"/>
              </a:buClr>
              <a:buSzPts val="1400"/>
              <a:buNone/>
              <a:defRPr>
                <a:solidFill>
                  <a:schemeClr val="accent3"/>
                </a:solidFill>
              </a:defRPr>
            </a:lvl3pPr>
            <a:lvl4pPr>
              <a:lnSpc>
                <a:spcPct val="100000"/>
              </a:lnSpc>
              <a:spcBef>
                <a:spcPts val="0"/>
              </a:spcBef>
              <a:spcAft>
                <a:spcPts val="0"/>
              </a:spcAft>
              <a:buClr>
                <a:schemeClr val="accent3"/>
              </a:buClr>
              <a:buSzPts val="1400"/>
              <a:buNone/>
              <a:defRPr>
                <a:solidFill>
                  <a:schemeClr val="accent3"/>
                </a:solidFill>
              </a:defRPr>
            </a:lvl4pPr>
            <a:lvl5pPr>
              <a:lnSpc>
                <a:spcPct val="100000"/>
              </a:lnSpc>
              <a:spcBef>
                <a:spcPts val="0"/>
              </a:spcBef>
              <a:spcAft>
                <a:spcPts val="0"/>
              </a:spcAft>
              <a:buClr>
                <a:schemeClr val="accent3"/>
              </a:buClr>
              <a:buSzPts val="1400"/>
              <a:buNone/>
              <a:defRPr>
                <a:solidFill>
                  <a:schemeClr val="accent3"/>
                </a:solidFill>
              </a:defRPr>
            </a:lvl5pPr>
            <a:lvl6pPr>
              <a:lnSpc>
                <a:spcPct val="100000"/>
              </a:lnSpc>
              <a:spcBef>
                <a:spcPts val="0"/>
              </a:spcBef>
              <a:spcAft>
                <a:spcPts val="0"/>
              </a:spcAft>
              <a:buClr>
                <a:schemeClr val="accent3"/>
              </a:buClr>
              <a:buSzPts val="1400"/>
              <a:buNone/>
              <a:defRPr>
                <a:solidFill>
                  <a:schemeClr val="accent3"/>
                </a:solidFill>
              </a:defRPr>
            </a:lvl6pPr>
            <a:lvl7pPr>
              <a:lnSpc>
                <a:spcPct val="100000"/>
              </a:lnSpc>
              <a:spcBef>
                <a:spcPts val="0"/>
              </a:spcBef>
              <a:spcAft>
                <a:spcPts val="0"/>
              </a:spcAft>
              <a:buClr>
                <a:schemeClr val="accent3"/>
              </a:buClr>
              <a:buSzPts val="1400"/>
              <a:buNone/>
              <a:defRPr>
                <a:solidFill>
                  <a:schemeClr val="accent3"/>
                </a:solidFill>
              </a:defRPr>
            </a:lvl7pPr>
            <a:lvl8pPr>
              <a:lnSpc>
                <a:spcPct val="100000"/>
              </a:lnSpc>
              <a:spcBef>
                <a:spcPts val="0"/>
              </a:spcBef>
              <a:spcAft>
                <a:spcPts val="0"/>
              </a:spcAft>
              <a:buClr>
                <a:schemeClr val="accent3"/>
              </a:buClr>
              <a:buSzPts val="1400"/>
              <a:buNone/>
              <a:defRPr>
                <a:solidFill>
                  <a:schemeClr val="accent3"/>
                </a:solidFill>
              </a:defRPr>
            </a:lvl8pPr>
            <a:lvl9pPr>
              <a:lnSpc>
                <a:spcPct val="100000"/>
              </a:lnSpc>
              <a:spcBef>
                <a:spcPts val="0"/>
              </a:spcBef>
              <a:spcAft>
                <a:spcPts val="0"/>
              </a:spcAft>
              <a:buClr>
                <a:schemeClr val="accent3"/>
              </a:buClr>
              <a:buSzPts val="1400"/>
              <a:buNone/>
              <a:defRPr>
                <a:solidFill>
                  <a:schemeClr val="accent3"/>
                </a:solidFill>
              </a:defRPr>
            </a:lvl9pPr>
          </a:lstStyle>
          <a:p>
            <a:endParaRPr/>
          </a:p>
        </p:txBody>
      </p:sp>
      <p:sp>
        <p:nvSpPr>
          <p:cNvPr id="75" name="Google Shape;75;p14">
            <a:extLst>
              <a:ext uri="{FF2B5EF4-FFF2-40B4-BE49-F238E27FC236}">
                <a16:creationId xmlns:a16="http://schemas.microsoft.com/office/drawing/2014/main" id="{F0E33C6A-EE9E-4B00-AB90-2171713E8B46}"/>
              </a:ext>
            </a:extLst>
          </p:cNvPr>
          <p:cNvSpPr>
            <a:spLocks noGrp="1"/>
          </p:cNvSpPr>
          <p:nvPr>
            <p:ph type="subTitle" idx="6"/>
          </p:nvPr>
        </p:nvSpPr>
        <p:spPr>
          <a:xfrm>
            <a:off x="6040200" y="1187050"/>
            <a:ext cx="2336400" cy="702000"/>
          </a:xfrm>
          <a:prstGeom prst="rect">
            <a:avLst/>
          </a:prstGeom>
          <a:ln>
            <a:noFill/>
          </a:ln>
        </p:spPr>
        <p:txBody>
          <a:bodyPr spcFirstLastPara="1" wrap="square" lIns="91425" tIns="91425" rIns="91425" bIns="91425" anchor="t">
            <a:noAutofit/>
          </a:bodyPr>
          <a:lstStyle>
            <a:lvl1pPr>
              <a:lnSpc>
                <a:spcPct val="100000"/>
              </a:lnSpc>
              <a:spcBef>
                <a:spcPts val="0"/>
              </a:spcBef>
              <a:spcAft>
                <a:spcPts val="0"/>
              </a:spcAft>
              <a:buClr>
                <a:schemeClr val="accent3"/>
              </a:buClr>
              <a:buSzPts val="2400"/>
              <a:buFont typeface="Sora"/>
              <a:buNone/>
              <a:defRPr sz="2000" b="1">
                <a:solidFill>
                  <a:schemeClr val="accent3"/>
                </a:solidFill>
                <a:latin typeface="Sora"/>
                <a:ea typeface="Sora"/>
                <a:cs typeface="Sora"/>
              </a:defRPr>
            </a:lvl1pPr>
            <a:lvl2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2pPr>
            <a:lvl3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3pPr>
            <a:lvl4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4pPr>
            <a:lvl5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5pPr>
            <a:lvl6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6pPr>
            <a:lvl7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7pPr>
            <a:lvl8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8pPr>
            <a:lvl9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9pPr>
          </a:lstStyle>
          <a:p>
            <a:endParaRPr/>
          </a:p>
        </p:txBody>
      </p:sp>
      <p:sp>
        <p:nvSpPr>
          <p:cNvPr id="76" name="Google Shape;76;p14">
            <a:extLst>
              <a:ext uri="{FF2B5EF4-FFF2-40B4-BE49-F238E27FC236}">
                <a16:creationId xmlns:a16="http://schemas.microsoft.com/office/drawing/2014/main" id="{E61128B0-9C53-4244-9AA3-F3B70D260A8B}"/>
              </a:ext>
            </a:extLst>
          </p:cNvPr>
          <p:cNvSpPr>
            <a:spLocks noGrp="1"/>
          </p:cNvSpPr>
          <p:nvPr>
            <p:ph type="title" idx="7" hasCustomPrompt="1"/>
          </p:nvPr>
        </p:nvSpPr>
        <p:spPr>
          <a:xfrm>
            <a:off x="3515800" y="2842913"/>
            <a:ext cx="2082000" cy="884700"/>
          </a:xfrm>
          <a:prstGeom prst="rect">
            <a:avLst/>
          </a:prstGeom>
        </p:spPr>
        <p:txBody>
          <a:bodyPr spcFirstLastPara="1" wrap="square" lIns="91425" tIns="91425" rIns="91425" bIns="91425" anchor="ctr">
            <a:noAutofit/>
          </a:bodyPr>
          <a:lstStyle>
            <a:lvl1pPr>
              <a:spcBef>
                <a:spcPts val="0"/>
              </a:spcBef>
              <a:spcAft>
                <a:spcPts val="0"/>
              </a:spcAft>
              <a:buClr>
                <a:schemeClr val="lt1"/>
              </a:buClr>
              <a:buSzPts val="3000"/>
              <a:buNone/>
              <a:defRPr sz="9600" b="0">
                <a:solidFill>
                  <a:schemeClr val="lt1"/>
                </a:solidFill>
                <a:latin typeface="Sora ExtraBold"/>
                <a:ea typeface="Sora ExtraBold"/>
                <a:cs typeface="Sora ExtraBold"/>
              </a:defRPr>
            </a:lvl1pPr>
            <a:lvl2pPr>
              <a:spcBef>
                <a:spcPts val="0"/>
              </a:spcBef>
              <a:spcAft>
                <a:spcPts val="0"/>
              </a:spcAft>
              <a:buClr>
                <a:schemeClr val="accent3"/>
              </a:buClr>
              <a:buSzPts val="3000"/>
              <a:buNone/>
              <a:defRPr sz="3000">
                <a:solidFill>
                  <a:schemeClr val="accent3"/>
                </a:solidFill>
              </a:defRPr>
            </a:lvl2pPr>
            <a:lvl3pPr>
              <a:spcBef>
                <a:spcPts val="0"/>
              </a:spcBef>
              <a:spcAft>
                <a:spcPts val="0"/>
              </a:spcAft>
              <a:buClr>
                <a:schemeClr val="accent3"/>
              </a:buClr>
              <a:buSzPts val="3000"/>
              <a:buNone/>
              <a:defRPr sz="3000">
                <a:solidFill>
                  <a:schemeClr val="accent3"/>
                </a:solidFill>
              </a:defRPr>
            </a:lvl3pPr>
            <a:lvl4pPr>
              <a:spcBef>
                <a:spcPts val="0"/>
              </a:spcBef>
              <a:spcAft>
                <a:spcPts val="0"/>
              </a:spcAft>
              <a:buClr>
                <a:schemeClr val="accent3"/>
              </a:buClr>
              <a:buSzPts val="3000"/>
              <a:buNone/>
              <a:defRPr sz="3000">
                <a:solidFill>
                  <a:schemeClr val="accent3"/>
                </a:solidFill>
              </a:defRPr>
            </a:lvl4pPr>
            <a:lvl5pPr>
              <a:spcBef>
                <a:spcPts val="0"/>
              </a:spcBef>
              <a:spcAft>
                <a:spcPts val="0"/>
              </a:spcAft>
              <a:buClr>
                <a:schemeClr val="accent3"/>
              </a:buClr>
              <a:buSzPts val="3000"/>
              <a:buNone/>
              <a:defRPr sz="3000">
                <a:solidFill>
                  <a:schemeClr val="accent3"/>
                </a:solidFill>
              </a:defRPr>
            </a:lvl5pPr>
            <a:lvl6pPr>
              <a:spcBef>
                <a:spcPts val="0"/>
              </a:spcBef>
              <a:spcAft>
                <a:spcPts val="0"/>
              </a:spcAft>
              <a:buClr>
                <a:schemeClr val="accent3"/>
              </a:buClr>
              <a:buSzPts val="3000"/>
              <a:buNone/>
              <a:defRPr sz="3000">
                <a:solidFill>
                  <a:schemeClr val="accent3"/>
                </a:solidFill>
              </a:defRPr>
            </a:lvl6pPr>
            <a:lvl7pPr>
              <a:spcBef>
                <a:spcPts val="0"/>
              </a:spcBef>
              <a:spcAft>
                <a:spcPts val="0"/>
              </a:spcAft>
              <a:buClr>
                <a:schemeClr val="accent3"/>
              </a:buClr>
              <a:buSzPts val="3000"/>
              <a:buNone/>
              <a:defRPr sz="3000">
                <a:solidFill>
                  <a:schemeClr val="accent3"/>
                </a:solidFill>
              </a:defRPr>
            </a:lvl7pPr>
            <a:lvl8pPr>
              <a:spcBef>
                <a:spcPts val="0"/>
              </a:spcBef>
              <a:spcAft>
                <a:spcPts val="0"/>
              </a:spcAft>
              <a:buClr>
                <a:schemeClr val="accent3"/>
              </a:buClr>
              <a:buSzPts val="3000"/>
              <a:buNone/>
              <a:defRPr sz="3000">
                <a:solidFill>
                  <a:schemeClr val="accent3"/>
                </a:solidFill>
              </a:defRPr>
            </a:lvl8pPr>
            <a:lvl9pPr>
              <a:spcBef>
                <a:spcPts val="0"/>
              </a:spcBef>
              <a:spcAft>
                <a:spcPts val="0"/>
              </a:spcAft>
              <a:buClr>
                <a:schemeClr val="accent3"/>
              </a:buClr>
              <a:buSzPts val="3000"/>
              <a:buNone/>
              <a:defRPr sz="3000">
                <a:solidFill>
                  <a:schemeClr val="accent3"/>
                </a:solidFill>
              </a:defRPr>
            </a:lvl9pPr>
          </a:lstStyle>
          <a:p>
            <a:r>
              <a:t>xx%</a:t>
            </a:r>
          </a:p>
        </p:txBody>
      </p:sp>
      <p:sp>
        <p:nvSpPr>
          <p:cNvPr id="77" name="Google Shape;77;p14">
            <a:extLst>
              <a:ext uri="{FF2B5EF4-FFF2-40B4-BE49-F238E27FC236}">
                <a16:creationId xmlns:a16="http://schemas.microsoft.com/office/drawing/2014/main" id="{8A4E8BBD-A61B-430B-9EC2-4CDF29017872}"/>
              </a:ext>
            </a:extLst>
          </p:cNvPr>
          <p:cNvSpPr>
            <a:spLocks noGrp="1"/>
          </p:cNvSpPr>
          <p:nvPr>
            <p:ph type="subTitle" idx="8"/>
          </p:nvPr>
        </p:nvSpPr>
        <p:spPr>
          <a:xfrm>
            <a:off x="3515800" y="4001300"/>
            <a:ext cx="2336400" cy="607200"/>
          </a:xfrm>
          <a:prstGeom prst="rect">
            <a:avLst/>
          </a:prstGeom>
          <a:ln>
            <a:noFill/>
          </a:ln>
        </p:spPr>
        <p:txBody>
          <a:bodyPr spcFirstLastPara="1" wrap="square" lIns="91425" tIns="91425" rIns="91425" bIns="91425" anchor="t">
            <a:noAutofit/>
          </a:bodyPr>
          <a:lstStyle>
            <a:lvl1pPr>
              <a:lnSpc>
                <a:spcPct val="100000"/>
              </a:lnSpc>
              <a:spcBef>
                <a:spcPts val="0"/>
              </a:spcBef>
              <a:spcAft>
                <a:spcPts val="0"/>
              </a:spcAft>
              <a:buClr>
                <a:schemeClr val="accent3"/>
              </a:buClr>
              <a:buSzPts val="1400"/>
              <a:buNone/>
              <a:defRPr sz="1400">
                <a:solidFill>
                  <a:schemeClr val="accent3"/>
                </a:solidFill>
              </a:defRPr>
            </a:lvl1pPr>
            <a:lvl2pPr>
              <a:lnSpc>
                <a:spcPct val="100000"/>
              </a:lnSpc>
              <a:spcBef>
                <a:spcPts val="0"/>
              </a:spcBef>
              <a:spcAft>
                <a:spcPts val="0"/>
              </a:spcAft>
              <a:buClr>
                <a:schemeClr val="accent3"/>
              </a:buClr>
              <a:buSzPts val="1400"/>
              <a:buNone/>
              <a:defRPr>
                <a:solidFill>
                  <a:schemeClr val="accent3"/>
                </a:solidFill>
              </a:defRPr>
            </a:lvl2pPr>
            <a:lvl3pPr>
              <a:lnSpc>
                <a:spcPct val="100000"/>
              </a:lnSpc>
              <a:spcBef>
                <a:spcPts val="0"/>
              </a:spcBef>
              <a:spcAft>
                <a:spcPts val="0"/>
              </a:spcAft>
              <a:buClr>
                <a:schemeClr val="accent3"/>
              </a:buClr>
              <a:buSzPts val="1400"/>
              <a:buNone/>
              <a:defRPr>
                <a:solidFill>
                  <a:schemeClr val="accent3"/>
                </a:solidFill>
              </a:defRPr>
            </a:lvl3pPr>
            <a:lvl4pPr>
              <a:lnSpc>
                <a:spcPct val="100000"/>
              </a:lnSpc>
              <a:spcBef>
                <a:spcPts val="0"/>
              </a:spcBef>
              <a:spcAft>
                <a:spcPts val="0"/>
              </a:spcAft>
              <a:buClr>
                <a:schemeClr val="accent3"/>
              </a:buClr>
              <a:buSzPts val="1400"/>
              <a:buNone/>
              <a:defRPr>
                <a:solidFill>
                  <a:schemeClr val="accent3"/>
                </a:solidFill>
              </a:defRPr>
            </a:lvl4pPr>
            <a:lvl5pPr>
              <a:lnSpc>
                <a:spcPct val="100000"/>
              </a:lnSpc>
              <a:spcBef>
                <a:spcPts val="0"/>
              </a:spcBef>
              <a:spcAft>
                <a:spcPts val="0"/>
              </a:spcAft>
              <a:buClr>
                <a:schemeClr val="accent3"/>
              </a:buClr>
              <a:buSzPts val="1400"/>
              <a:buNone/>
              <a:defRPr>
                <a:solidFill>
                  <a:schemeClr val="accent3"/>
                </a:solidFill>
              </a:defRPr>
            </a:lvl5pPr>
            <a:lvl6pPr>
              <a:lnSpc>
                <a:spcPct val="100000"/>
              </a:lnSpc>
              <a:spcBef>
                <a:spcPts val="0"/>
              </a:spcBef>
              <a:spcAft>
                <a:spcPts val="0"/>
              </a:spcAft>
              <a:buClr>
                <a:schemeClr val="accent3"/>
              </a:buClr>
              <a:buSzPts val="1400"/>
              <a:buNone/>
              <a:defRPr>
                <a:solidFill>
                  <a:schemeClr val="accent3"/>
                </a:solidFill>
              </a:defRPr>
            </a:lvl6pPr>
            <a:lvl7pPr>
              <a:lnSpc>
                <a:spcPct val="100000"/>
              </a:lnSpc>
              <a:spcBef>
                <a:spcPts val="0"/>
              </a:spcBef>
              <a:spcAft>
                <a:spcPts val="0"/>
              </a:spcAft>
              <a:buClr>
                <a:schemeClr val="accent3"/>
              </a:buClr>
              <a:buSzPts val="1400"/>
              <a:buNone/>
              <a:defRPr>
                <a:solidFill>
                  <a:schemeClr val="accent3"/>
                </a:solidFill>
              </a:defRPr>
            </a:lvl7pPr>
            <a:lvl8pPr>
              <a:lnSpc>
                <a:spcPct val="100000"/>
              </a:lnSpc>
              <a:spcBef>
                <a:spcPts val="0"/>
              </a:spcBef>
              <a:spcAft>
                <a:spcPts val="0"/>
              </a:spcAft>
              <a:buClr>
                <a:schemeClr val="accent3"/>
              </a:buClr>
              <a:buSzPts val="1400"/>
              <a:buNone/>
              <a:defRPr>
                <a:solidFill>
                  <a:schemeClr val="accent3"/>
                </a:solidFill>
              </a:defRPr>
            </a:lvl8pPr>
            <a:lvl9pPr>
              <a:lnSpc>
                <a:spcPct val="100000"/>
              </a:lnSpc>
              <a:spcBef>
                <a:spcPts val="0"/>
              </a:spcBef>
              <a:spcAft>
                <a:spcPts val="0"/>
              </a:spcAft>
              <a:buClr>
                <a:schemeClr val="accent3"/>
              </a:buClr>
              <a:buSzPts val="1400"/>
              <a:buNone/>
              <a:defRPr>
                <a:solidFill>
                  <a:schemeClr val="accent3"/>
                </a:solidFill>
              </a:defRPr>
            </a:lvl9pPr>
          </a:lstStyle>
          <a:p>
            <a:endParaRPr/>
          </a:p>
        </p:txBody>
      </p:sp>
      <p:sp>
        <p:nvSpPr>
          <p:cNvPr id="78" name="Google Shape;78;p14">
            <a:extLst>
              <a:ext uri="{FF2B5EF4-FFF2-40B4-BE49-F238E27FC236}">
                <a16:creationId xmlns:a16="http://schemas.microsoft.com/office/drawing/2014/main" id="{A4783395-8674-4636-9187-DB034F400694}"/>
              </a:ext>
            </a:extLst>
          </p:cNvPr>
          <p:cNvSpPr>
            <a:spLocks noGrp="1"/>
          </p:cNvSpPr>
          <p:nvPr>
            <p:ph type="subTitle" idx="9"/>
          </p:nvPr>
        </p:nvSpPr>
        <p:spPr>
          <a:xfrm>
            <a:off x="3515800" y="3337775"/>
            <a:ext cx="2336400" cy="702000"/>
          </a:xfrm>
          <a:prstGeom prst="rect">
            <a:avLst/>
          </a:prstGeom>
          <a:ln>
            <a:noFill/>
          </a:ln>
        </p:spPr>
        <p:txBody>
          <a:bodyPr spcFirstLastPara="1" wrap="square" lIns="91425" tIns="91425" rIns="91425" bIns="91425" anchor="t">
            <a:noAutofit/>
          </a:bodyPr>
          <a:lstStyle>
            <a:lvl1pPr>
              <a:lnSpc>
                <a:spcPct val="100000"/>
              </a:lnSpc>
              <a:spcBef>
                <a:spcPts val="0"/>
              </a:spcBef>
              <a:spcAft>
                <a:spcPts val="0"/>
              </a:spcAft>
              <a:buClr>
                <a:schemeClr val="accent3"/>
              </a:buClr>
              <a:buSzPts val="2400"/>
              <a:buFont typeface="Sora"/>
              <a:buNone/>
              <a:defRPr sz="2000" b="1">
                <a:solidFill>
                  <a:schemeClr val="accent3"/>
                </a:solidFill>
                <a:latin typeface="Sora"/>
                <a:ea typeface="Sora"/>
                <a:cs typeface="Sora"/>
              </a:defRPr>
            </a:lvl1pPr>
            <a:lvl2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2pPr>
            <a:lvl3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3pPr>
            <a:lvl4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4pPr>
            <a:lvl5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5pPr>
            <a:lvl6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6pPr>
            <a:lvl7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7pPr>
            <a:lvl8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8pPr>
            <a:lvl9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9pPr>
          </a:lstStyle>
          <a:p>
            <a:endParaRPr/>
          </a:p>
        </p:txBody>
      </p:sp>
      <p:sp>
        <p:nvSpPr>
          <p:cNvPr id="79" name="Google Shape;79;p14">
            <a:extLst>
              <a:ext uri="{FF2B5EF4-FFF2-40B4-BE49-F238E27FC236}">
                <a16:creationId xmlns:a16="http://schemas.microsoft.com/office/drawing/2014/main" id="{2C4838B1-789B-4DDD-90EF-9F0A4B42B521}"/>
              </a:ext>
            </a:extLst>
          </p:cNvPr>
          <p:cNvSpPr>
            <a:spLocks noGrp="1"/>
          </p:cNvSpPr>
          <p:nvPr>
            <p:ph type="title" idx="13" hasCustomPrompt="1"/>
          </p:nvPr>
        </p:nvSpPr>
        <p:spPr>
          <a:xfrm>
            <a:off x="6040200" y="2842925"/>
            <a:ext cx="2082000" cy="884700"/>
          </a:xfrm>
          <a:prstGeom prst="rect">
            <a:avLst/>
          </a:prstGeom>
        </p:spPr>
        <p:txBody>
          <a:bodyPr spcFirstLastPara="1" wrap="square" lIns="91425" tIns="91425" rIns="91425" bIns="91425" anchor="ctr">
            <a:noAutofit/>
          </a:bodyPr>
          <a:lstStyle>
            <a:lvl1pPr>
              <a:spcBef>
                <a:spcPts val="0"/>
              </a:spcBef>
              <a:spcAft>
                <a:spcPts val="0"/>
              </a:spcAft>
              <a:buClr>
                <a:schemeClr val="lt1"/>
              </a:buClr>
              <a:buSzPts val="3000"/>
              <a:buNone/>
              <a:defRPr sz="9600" b="0">
                <a:solidFill>
                  <a:schemeClr val="lt1"/>
                </a:solidFill>
                <a:latin typeface="Sora ExtraBold"/>
                <a:ea typeface="Sora ExtraBold"/>
                <a:cs typeface="Sora ExtraBold"/>
              </a:defRPr>
            </a:lvl1pPr>
            <a:lvl2pPr>
              <a:spcBef>
                <a:spcPts val="0"/>
              </a:spcBef>
              <a:spcAft>
                <a:spcPts val="0"/>
              </a:spcAft>
              <a:buClr>
                <a:schemeClr val="accent3"/>
              </a:buClr>
              <a:buSzPts val="3000"/>
              <a:buNone/>
              <a:defRPr sz="3000">
                <a:solidFill>
                  <a:schemeClr val="accent3"/>
                </a:solidFill>
              </a:defRPr>
            </a:lvl2pPr>
            <a:lvl3pPr>
              <a:spcBef>
                <a:spcPts val="0"/>
              </a:spcBef>
              <a:spcAft>
                <a:spcPts val="0"/>
              </a:spcAft>
              <a:buClr>
                <a:schemeClr val="accent3"/>
              </a:buClr>
              <a:buSzPts val="3000"/>
              <a:buNone/>
              <a:defRPr sz="3000">
                <a:solidFill>
                  <a:schemeClr val="accent3"/>
                </a:solidFill>
              </a:defRPr>
            </a:lvl3pPr>
            <a:lvl4pPr>
              <a:spcBef>
                <a:spcPts val="0"/>
              </a:spcBef>
              <a:spcAft>
                <a:spcPts val="0"/>
              </a:spcAft>
              <a:buClr>
                <a:schemeClr val="accent3"/>
              </a:buClr>
              <a:buSzPts val="3000"/>
              <a:buNone/>
              <a:defRPr sz="3000">
                <a:solidFill>
                  <a:schemeClr val="accent3"/>
                </a:solidFill>
              </a:defRPr>
            </a:lvl4pPr>
            <a:lvl5pPr>
              <a:spcBef>
                <a:spcPts val="0"/>
              </a:spcBef>
              <a:spcAft>
                <a:spcPts val="0"/>
              </a:spcAft>
              <a:buClr>
                <a:schemeClr val="accent3"/>
              </a:buClr>
              <a:buSzPts val="3000"/>
              <a:buNone/>
              <a:defRPr sz="3000">
                <a:solidFill>
                  <a:schemeClr val="accent3"/>
                </a:solidFill>
              </a:defRPr>
            </a:lvl5pPr>
            <a:lvl6pPr>
              <a:spcBef>
                <a:spcPts val="0"/>
              </a:spcBef>
              <a:spcAft>
                <a:spcPts val="0"/>
              </a:spcAft>
              <a:buClr>
                <a:schemeClr val="accent3"/>
              </a:buClr>
              <a:buSzPts val="3000"/>
              <a:buNone/>
              <a:defRPr sz="3000">
                <a:solidFill>
                  <a:schemeClr val="accent3"/>
                </a:solidFill>
              </a:defRPr>
            </a:lvl6pPr>
            <a:lvl7pPr>
              <a:spcBef>
                <a:spcPts val="0"/>
              </a:spcBef>
              <a:spcAft>
                <a:spcPts val="0"/>
              </a:spcAft>
              <a:buClr>
                <a:schemeClr val="accent3"/>
              </a:buClr>
              <a:buSzPts val="3000"/>
              <a:buNone/>
              <a:defRPr sz="3000">
                <a:solidFill>
                  <a:schemeClr val="accent3"/>
                </a:solidFill>
              </a:defRPr>
            </a:lvl7pPr>
            <a:lvl8pPr>
              <a:spcBef>
                <a:spcPts val="0"/>
              </a:spcBef>
              <a:spcAft>
                <a:spcPts val="0"/>
              </a:spcAft>
              <a:buClr>
                <a:schemeClr val="accent3"/>
              </a:buClr>
              <a:buSzPts val="3000"/>
              <a:buNone/>
              <a:defRPr sz="3000">
                <a:solidFill>
                  <a:schemeClr val="accent3"/>
                </a:solidFill>
              </a:defRPr>
            </a:lvl8pPr>
            <a:lvl9pPr>
              <a:spcBef>
                <a:spcPts val="0"/>
              </a:spcBef>
              <a:spcAft>
                <a:spcPts val="0"/>
              </a:spcAft>
              <a:buClr>
                <a:schemeClr val="accent3"/>
              </a:buClr>
              <a:buSzPts val="3000"/>
              <a:buNone/>
              <a:defRPr sz="3000">
                <a:solidFill>
                  <a:schemeClr val="accent3"/>
                </a:solidFill>
              </a:defRPr>
            </a:lvl9pPr>
          </a:lstStyle>
          <a:p>
            <a:r>
              <a:t>xx%</a:t>
            </a:r>
          </a:p>
        </p:txBody>
      </p:sp>
      <p:sp>
        <p:nvSpPr>
          <p:cNvPr id="80" name="Google Shape;80;p14">
            <a:extLst>
              <a:ext uri="{FF2B5EF4-FFF2-40B4-BE49-F238E27FC236}">
                <a16:creationId xmlns:a16="http://schemas.microsoft.com/office/drawing/2014/main" id="{8FB99E3D-B4A3-4EED-9ECE-FEB099F6A807}"/>
              </a:ext>
            </a:extLst>
          </p:cNvPr>
          <p:cNvSpPr>
            <a:spLocks noGrp="1"/>
          </p:cNvSpPr>
          <p:nvPr>
            <p:ph type="subTitle" idx="14"/>
          </p:nvPr>
        </p:nvSpPr>
        <p:spPr>
          <a:xfrm>
            <a:off x="6040200" y="4001300"/>
            <a:ext cx="2336400" cy="607200"/>
          </a:xfrm>
          <a:prstGeom prst="rect">
            <a:avLst/>
          </a:prstGeom>
          <a:ln>
            <a:noFill/>
          </a:ln>
        </p:spPr>
        <p:txBody>
          <a:bodyPr spcFirstLastPara="1" wrap="square" lIns="91425" tIns="91425" rIns="91425" bIns="91425" anchor="t">
            <a:noAutofit/>
          </a:bodyPr>
          <a:lstStyle>
            <a:lvl1pPr>
              <a:lnSpc>
                <a:spcPct val="100000"/>
              </a:lnSpc>
              <a:spcBef>
                <a:spcPts val="0"/>
              </a:spcBef>
              <a:spcAft>
                <a:spcPts val="0"/>
              </a:spcAft>
              <a:buClr>
                <a:schemeClr val="accent3"/>
              </a:buClr>
              <a:buSzPts val="1400"/>
              <a:buNone/>
              <a:defRPr sz="1400">
                <a:solidFill>
                  <a:schemeClr val="accent3"/>
                </a:solidFill>
              </a:defRPr>
            </a:lvl1pPr>
            <a:lvl2pPr>
              <a:lnSpc>
                <a:spcPct val="100000"/>
              </a:lnSpc>
              <a:spcBef>
                <a:spcPts val="0"/>
              </a:spcBef>
              <a:spcAft>
                <a:spcPts val="0"/>
              </a:spcAft>
              <a:buClr>
                <a:schemeClr val="accent3"/>
              </a:buClr>
              <a:buSzPts val="1400"/>
              <a:buNone/>
              <a:defRPr>
                <a:solidFill>
                  <a:schemeClr val="accent3"/>
                </a:solidFill>
              </a:defRPr>
            </a:lvl2pPr>
            <a:lvl3pPr>
              <a:lnSpc>
                <a:spcPct val="100000"/>
              </a:lnSpc>
              <a:spcBef>
                <a:spcPts val="0"/>
              </a:spcBef>
              <a:spcAft>
                <a:spcPts val="0"/>
              </a:spcAft>
              <a:buClr>
                <a:schemeClr val="accent3"/>
              </a:buClr>
              <a:buSzPts val="1400"/>
              <a:buNone/>
              <a:defRPr>
                <a:solidFill>
                  <a:schemeClr val="accent3"/>
                </a:solidFill>
              </a:defRPr>
            </a:lvl3pPr>
            <a:lvl4pPr>
              <a:lnSpc>
                <a:spcPct val="100000"/>
              </a:lnSpc>
              <a:spcBef>
                <a:spcPts val="0"/>
              </a:spcBef>
              <a:spcAft>
                <a:spcPts val="0"/>
              </a:spcAft>
              <a:buClr>
                <a:schemeClr val="accent3"/>
              </a:buClr>
              <a:buSzPts val="1400"/>
              <a:buNone/>
              <a:defRPr>
                <a:solidFill>
                  <a:schemeClr val="accent3"/>
                </a:solidFill>
              </a:defRPr>
            </a:lvl4pPr>
            <a:lvl5pPr>
              <a:lnSpc>
                <a:spcPct val="100000"/>
              </a:lnSpc>
              <a:spcBef>
                <a:spcPts val="0"/>
              </a:spcBef>
              <a:spcAft>
                <a:spcPts val="0"/>
              </a:spcAft>
              <a:buClr>
                <a:schemeClr val="accent3"/>
              </a:buClr>
              <a:buSzPts val="1400"/>
              <a:buNone/>
              <a:defRPr>
                <a:solidFill>
                  <a:schemeClr val="accent3"/>
                </a:solidFill>
              </a:defRPr>
            </a:lvl5pPr>
            <a:lvl6pPr>
              <a:lnSpc>
                <a:spcPct val="100000"/>
              </a:lnSpc>
              <a:spcBef>
                <a:spcPts val="0"/>
              </a:spcBef>
              <a:spcAft>
                <a:spcPts val="0"/>
              </a:spcAft>
              <a:buClr>
                <a:schemeClr val="accent3"/>
              </a:buClr>
              <a:buSzPts val="1400"/>
              <a:buNone/>
              <a:defRPr>
                <a:solidFill>
                  <a:schemeClr val="accent3"/>
                </a:solidFill>
              </a:defRPr>
            </a:lvl6pPr>
            <a:lvl7pPr>
              <a:lnSpc>
                <a:spcPct val="100000"/>
              </a:lnSpc>
              <a:spcBef>
                <a:spcPts val="0"/>
              </a:spcBef>
              <a:spcAft>
                <a:spcPts val="0"/>
              </a:spcAft>
              <a:buClr>
                <a:schemeClr val="accent3"/>
              </a:buClr>
              <a:buSzPts val="1400"/>
              <a:buNone/>
              <a:defRPr>
                <a:solidFill>
                  <a:schemeClr val="accent3"/>
                </a:solidFill>
              </a:defRPr>
            </a:lvl7pPr>
            <a:lvl8pPr>
              <a:lnSpc>
                <a:spcPct val="100000"/>
              </a:lnSpc>
              <a:spcBef>
                <a:spcPts val="0"/>
              </a:spcBef>
              <a:spcAft>
                <a:spcPts val="0"/>
              </a:spcAft>
              <a:buClr>
                <a:schemeClr val="accent3"/>
              </a:buClr>
              <a:buSzPts val="1400"/>
              <a:buNone/>
              <a:defRPr>
                <a:solidFill>
                  <a:schemeClr val="accent3"/>
                </a:solidFill>
              </a:defRPr>
            </a:lvl8pPr>
            <a:lvl9pPr>
              <a:lnSpc>
                <a:spcPct val="100000"/>
              </a:lnSpc>
              <a:spcBef>
                <a:spcPts val="0"/>
              </a:spcBef>
              <a:spcAft>
                <a:spcPts val="0"/>
              </a:spcAft>
              <a:buClr>
                <a:schemeClr val="accent3"/>
              </a:buClr>
              <a:buSzPts val="1400"/>
              <a:buNone/>
              <a:defRPr>
                <a:solidFill>
                  <a:schemeClr val="accent3"/>
                </a:solidFill>
              </a:defRPr>
            </a:lvl9pPr>
          </a:lstStyle>
          <a:p>
            <a:endParaRPr/>
          </a:p>
        </p:txBody>
      </p:sp>
      <p:sp>
        <p:nvSpPr>
          <p:cNvPr id="81" name="Google Shape;81;p14">
            <a:extLst>
              <a:ext uri="{FF2B5EF4-FFF2-40B4-BE49-F238E27FC236}">
                <a16:creationId xmlns:a16="http://schemas.microsoft.com/office/drawing/2014/main" id="{871370E8-25D7-4789-8F02-5ACF9808E197}"/>
              </a:ext>
            </a:extLst>
          </p:cNvPr>
          <p:cNvSpPr>
            <a:spLocks noGrp="1"/>
          </p:cNvSpPr>
          <p:nvPr>
            <p:ph type="subTitle" idx="15"/>
          </p:nvPr>
        </p:nvSpPr>
        <p:spPr>
          <a:xfrm>
            <a:off x="6040200" y="3337775"/>
            <a:ext cx="2336400" cy="702000"/>
          </a:xfrm>
          <a:prstGeom prst="rect">
            <a:avLst/>
          </a:prstGeom>
          <a:ln>
            <a:noFill/>
          </a:ln>
        </p:spPr>
        <p:txBody>
          <a:bodyPr spcFirstLastPara="1" wrap="square" lIns="91425" tIns="91425" rIns="91425" bIns="91425" anchor="t">
            <a:noAutofit/>
          </a:bodyPr>
          <a:lstStyle>
            <a:lvl1pPr>
              <a:lnSpc>
                <a:spcPct val="100000"/>
              </a:lnSpc>
              <a:spcBef>
                <a:spcPts val="0"/>
              </a:spcBef>
              <a:spcAft>
                <a:spcPts val="0"/>
              </a:spcAft>
              <a:buClr>
                <a:schemeClr val="accent3"/>
              </a:buClr>
              <a:buSzPts val="2400"/>
              <a:buFont typeface="Sora"/>
              <a:buNone/>
              <a:defRPr sz="2000" b="1">
                <a:solidFill>
                  <a:schemeClr val="accent3"/>
                </a:solidFill>
                <a:latin typeface="Sora"/>
                <a:ea typeface="Sora"/>
                <a:cs typeface="Sora"/>
              </a:defRPr>
            </a:lvl1pPr>
            <a:lvl2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2pPr>
            <a:lvl3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3pPr>
            <a:lvl4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4pPr>
            <a:lvl5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5pPr>
            <a:lvl6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6pPr>
            <a:lvl7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7pPr>
            <a:lvl8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8pPr>
            <a:lvl9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9pPr>
          </a:lstStyle>
          <a:p>
            <a:endParaRPr/>
          </a:p>
        </p:txBody>
      </p:sp>
      <p:sp>
        <p:nvSpPr>
          <p:cNvPr id="82" name="Google Shape;82;p14">
            <a:extLst>
              <a:ext uri="{FF2B5EF4-FFF2-40B4-BE49-F238E27FC236}">
                <a16:creationId xmlns:a16="http://schemas.microsoft.com/office/drawing/2014/main" id="{ACA6020B-8753-44CD-803A-DA96C30D41AF}"/>
              </a:ext>
            </a:extLst>
          </p:cNvPr>
          <p:cNvSpPr>
            <a:spLocks noGrp="1"/>
          </p:cNvSpPr>
          <p:nvPr>
            <p:ph type="title" idx="16"/>
          </p:nvPr>
        </p:nvSpPr>
        <p:spPr>
          <a:xfrm>
            <a:off x="631650" y="445025"/>
            <a:ext cx="2336400" cy="1063800"/>
          </a:xfrm>
          <a:prstGeom prst="rect">
            <a:avLst/>
          </a:prstGeom>
        </p:spPr>
        <p:txBody>
          <a:bodyPr spcFirstLastPara="1" wrap="square" lIns="91425" tIns="91425" rIns="91425" bIns="91425" anchor="t">
            <a:noAutofit/>
          </a:bodyPr>
          <a:lstStyle>
            <a:lvl1pPr>
              <a:spcBef>
                <a:spcPts val="0"/>
              </a:spcBef>
              <a:spcAft>
                <a:spcPts val="0"/>
              </a:spcAft>
              <a:buClr>
                <a:schemeClr val="accent3"/>
              </a:buClr>
              <a:buSzPts val="3000"/>
              <a:buNone/>
              <a:defRPr>
                <a:solidFill>
                  <a:schemeClr val="accent3"/>
                </a:solidFill>
              </a:defRPr>
            </a:lvl1pPr>
            <a:lvl2pPr>
              <a:spcBef>
                <a:spcPts val="0"/>
              </a:spcBef>
              <a:spcAft>
                <a:spcPts val="0"/>
              </a:spcAft>
              <a:buClr>
                <a:schemeClr val="accent3"/>
              </a:buClr>
              <a:buSzPts val="3000"/>
              <a:buNone/>
              <a:defRPr>
                <a:solidFill>
                  <a:schemeClr val="accent3"/>
                </a:solidFill>
              </a:defRPr>
            </a:lvl2pPr>
            <a:lvl3pPr>
              <a:spcBef>
                <a:spcPts val="0"/>
              </a:spcBef>
              <a:spcAft>
                <a:spcPts val="0"/>
              </a:spcAft>
              <a:buClr>
                <a:schemeClr val="accent3"/>
              </a:buClr>
              <a:buSzPts val="3000"/>
              <a:buNone/>
              <a:defRPr>
                <a:solidFill>
                  <a:schemeClr val="accent3"/>
                </a:solidFill>
              </a:defRPr>
            </a:lvl3pPr>
            <a:lvl4pPr>
              <a:spcBef>
                <a:spcPts val="0"/>
              </a:spcBef>
              <a:spcAft>
                <a:spcPts val="0"/>
              </a:spcAft>
              <a:buClr>
                <a:schemeClr val="accent3"/>
              </a:buClr>
              <a:buSzPts val="3000"/>
              <a:buNone/>
              <a:defRPr>
                <a:solidFill>
                  <a:schemeClr val="accent3"/>
                </a:solidFill>
              </a:defRPr>
            </a:lvl4pPr>
            <a:lvl5pPr>
              <a:spcBef>
                <a:spcPts val="0"/>
              </a:spcBef>
              <a:spcAft>
                <a:spcPts val="0"/>
              </a:spcAft>
              <a:buClr>
                <a:schemeClr val="accent3"/>
              </a:buClr>
              <a:buSzPts val="3000"/>
              <a:buNone/>
              <a:defRPr>
                <a:solidFill>
                  <a:schemeClr val="accent3"/>
                </a:solidFill>
              </a:defRPr>
            </a:lvl5pPr>
            <a:lvl6pPr>
              <a:spcBef>
                <a:spcPts val="0"/>
              </a:spcBef>
              <a:spcAft>
                <a:spcPts val="0"/>
              </a:spcAft>
              <a:buClr>
                <a:schemeClr val="accent3"/>
              </a:buClr>
              <a:buSzPts val="3000"/>
              <a:buNone/>
              <a:defRPr>
                <a:solidFill>
                  <a:schemeClr val="accent3"/>
                </a:solidFill>
              </a:defRPr>
            </a:lvl6pPr>
            <a:lvl7pPr>
              <a:spcBef>
                <a:spcPts val="0"/>
              </a:spcBef>
              <a:spcAft>
                <a:spcPts val="0"/>
              </a:spcAft>
              <a:buClr>
                <a:schemeClr val="accent3"/>
              </a:buClr>
              <a:buSzPts val="3000"/>
              <a:buNone/>
              <a:defRPr>
                <a:solidFill>
                  <a:schemeClr val="accent3"/>
                </a:solidFill>
              </a:defRPr>
            </a:lvl7pPr>
            <a:lvl8pPr>
              <a:spcBef>
                <a:spcPts val="0"/>
              </a:spcBef>
              <a:spcAft>
                <a:spcPts val="0"/>
              </a:spcAft>
              <a:buClr>
                <a:schemeClr val="accent3"/>
              </a:buClr>
              <a:buSzPts val="3000"/>
              <a:buNone/>
              <a:defRPr>
                <a:solidFill>
                  <a:schemeClr val="accent3"/>
                </a:solidFill>
              </a:defRPr>
            </a:lvl8pPr>
            <a:lvl9pPr>
              <a:spcBef>
                <a:spcPts val="0"/>
              </a:spcBef>
              <a:spcAft>
                <a:spcPts val="0"/>
              </a:spcAft>
              <a:buClr>
                <a:schemeClr val="accent3"/>
              </a:buClr>
              <a:buSzPts val="3000"/>
              <a:buNone/>
              <a:defRPr>
                <a:solidFill>
                  <a:schemeClr val="accent3"/>
                </a:solidFill>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ext 1">
  <p:cSld name="CUSTOM_1">
    <p:bg>
      <p:bgPr>
        <a:blipFill>
          <a:blip r:embed="rId2">
            <a:alphaModFix/>
          </a:blip>
          <a:stretch>
            <a:fillRect/>
          </a:stretch>
        </a:blipFill>
        <a:effectLst/>
      </p:bgPr>
    </p:bg>
    <p:spTree>
      <p:nvGrpSpPr>
        <p:cNvPr id="1" name=""/>
        <p:cNvGrpSpPr/>
        <p:nvPr/>
      </p:nvGrpSpPr>
      <p:grpSpPr>
        <a:xfrm>
          <a:off x="0" y="0"/>
          <a:ext cx="0" cy="0"/>
          <a:chOff x="0" y="0"/>
          <a:chExt cx="0" cy="0"/>
        </a:xfrm>
      </p:grpSpPr>
      <p:sp>
        <p:nvSpPr>
          <p:cNvPr id="89" name="Google Shape;89;p16">
            <a:extLst>
              <a:ext uri="{FF2B5EF4-FFF2-40B4-BE49-F238E27FC236}">
                <a16:creationId xmlns:a16="http://schemas.microsoft.com/office/drawing/2014/main" id="{AE176138-1550-43ED-9625-E5D187AD0B53}"/>
              </a:ext>
            </a:extLst>
          </p:cNvPr>
          <p:cNvSpPr>
            <a:spLocks noGrp="1"/>
          </p:cNvSpPr>
          <p:nvPr>
            <p:ph type="subTitle" idx="1"/>
          </p:nvPr>
        </p:nvSpPr>
        <p:spPr>
          <a:xfrm>
            <a:off x="4236400" y="1616475"/>
            <a:ext cx="4192500" cy="2296500"/>
          </a:xfrm>
          <a:prstGeom prst="rect">
            <a:avLst/>
          </a:prstGeom>
        </p:spPr>
        <p:txBody>
          <a:bodyPr spcFirstLastPara="1" wrap="square" lIns="91425" tIns="91425" rIns="91425" bIns="91425" anchor="t">
            <a:noAutofit/>
          </a:bodyPr>
          <a:lstStyle>
            <a:lvl1pPr>
              <a:lnSpc>
                <a:spcPct val="100000"/>
              </a:lnSpc>
              <a:spcBef>
                <a:spcPts val="0"/>
              </a:spcBef>
              <a:spcAft>
                <a:spcPts val="0"/>
              </a:spcAft>
              <a:buClr>
                <a:schemeClr val="accent3"/>
              </a:buClr>
              <a:buSzPts val="1400"/>
              <a:buChar char="●"/>
              <a:defRPr>
                <a:solidFill>
                  <a:schemeClr val="accent3"/>
                </a:solidFill>
              </a:defRPr>
            </a:lvl1pPr>
            <a:lvl2pPr algn="ctr">
              <a:lnSpc>
                <a:spcPct val="100000"/>
              </a:lnSpc>
              <a:spcBef>
                <a:spcPts val="0"/>
              </a:spcBef>
              <a:spcAft>
                <a:spcPts val="0"/>
              </a:spcAft>
              <a:buClr>
                <a:schemeClr val="accent3"/>
              </a:buClr>
              <a:buSzPts val="1400"/>
              <a:buChar char="○"/>
              <a:defRPr>
                <a:solidFill>
                  <a:schemeClr val="accent3"/>
                </a:solidFill>
              </a:defRPr>
            </a:lvl2pPr>
            <a:lvl3pPr algn="ctr">
              <a:lnSpc>
                <a:spcPct val="100000"/>
              </a:lnSpc>
              <a:spcBef>
                <a:spcPts val="0"/>
              </a:spcBef>
              <a:spcAft>
                <a:spcPts val="0"/>
              </a:spcAft>
              <a:buClr>
                <a:schemeClr val="accent3"/>
              </a:buClr>
              <a:buSzPts val="1400"/>
              <a:buChar char="■"/>
              <a:defRPr>
                <a:solidFill>
                  <a:schemeClr val="accent3"/>
                </a:solidFill>
              </a:defRPr>
            </a:lvl3pPr>
            <a:lvl4pPr algn="ctr">
              <a:lnSpc>
                <a:spcPct val="100000"/>
              </a:lnSpc>
              <a:spcBef>
                <a:spcPts val="0"/>
              </a:spcBef>
              <a:spcAft>
                <a:spcPts val="0"/>
              </a:spcAft>
              <a:buClr>
                <a:schemeClr val="accent3"/>
              </a:buClr>
              <a:buSzPts val="1400"/>
              <a:buChar char="●"/>
              <a:defRPr>
                <a:solidFill>
                  <a:schemeClr val="accent3"/>
                </a:solidFill>
              </a:defRPr>
            </a:lvl4pPr>
            <a:lvl5pPr algn="ctr">
              <a:lnSpc>
                <a:spcPct val="100000"/>
              </a:lnSpc>
              <a:spcBef>
                <a:spcPts val="0"/>
              </a:spcBef>
              <a:spcAft>
                <a:spcPts val="0"/>
              </a:spcAft>
              <a:buClr>
                <a:schemeClr val="accent3"/>
              </a:buClr>
              <a:buSzPts val="1400"/>
              <a:buChar char="○"/>
              <a:defRPr>
                <a:solidFill>
                  <a:schemeClr val="accent3"/>
                </a:solidFill>
              </a:defRPr>
            </a:lvl5pPr>
            <a:lvl6pPr algn="ctr">
              <a:lnSpc>
                <a:spcPct val="100000"/>
              </a:lnSpc>
              <a:spcBef>
                <a:spcPts val="0"/>
              </a:spcBef>
              <a:spcAft>
                <a:spcPts val="0"/>
              </a:spcAft>
              <a:buClr>
                <a:schemeClr val="accent3"/>
              </a:buClr>
              <a:buSzPts val="1400"/>
              <a:buChar char="■"/>
              <a:defRPr>
                <a:solidFill>
                  <a:schemeClr val="accent3"/>
                </a:solidFill>
              </a:defRPr>
            </a:lvl6pPr>
            <a:lvl7pPr algn="ctr">
              <a:lnSpc>
                <a:spcPct val="100000"/>
              </a:lnSpc>
              <a:spcBef>
                <a:spcPts val="0"/>
              </a:spcBef>
              <a:spcAft>
                <a:spcPts val="0"/>
              </a:spcAft>
              <a:buClr>
                <a:schemeClr val="accent3"/>
              </a:buClr>
              <a:buSzPts val="1400"/>
              <a:buChar char="●"/>
              <a:defRPr>
                <a:solidFill>
                  <a:schemeClr val="accent3"/>
                </a:solidFill>
              </a:defRPr>
            </a:lvl7pPr>
            <a:lvl8pPr algn="ctr">
              <a:lnSpc>
                <a:spcPct val="100000"/>
              </a:lnSpc>
              <a:spcBef>
                <a:spcPts val="0"/>
              </a:spcBef>
              <a:spcAft>
                <a:spcPts val="0"/>
              </a:spcAft>
              <a:buClr>
                <a:schemeClr val="accent3"/>
              </a:buClr>
              <a:buSzPts val="1400"/>
              <a:buChar char="○"/>
              <a:defRPr>
                <a:solidFill>
                  <a:schemeClr val="accent3"/>
                </a:solidFill>
              </a:defRPr>
            </a:lvl8pPr>
            <a:lvl9pPr algn="ctr">
              <a:lnSpc>
                <a:spcPct val="100000"/>
              </a:lnSpc>
              <a:spcBef>
                <a:spcPts val="0"/>
              </a:spcBef>
              <a:spcAft>
                <a:spcPts val="0"/>
              </a:spcAft>
              <a:buClr>
                <a:schemeClr val="accent3"/>
              </a:buClr>
              <a:buSzPts val="1400"/>
              <a:buChar char="■"/>
              <a:defRPr>
                <a:solidFill>
                  <a:schemeClr val="accent3"/>
                </a:solidFill>
              </a:defRPr>
            </a:lvl9pPr>
          </a:lstStyle>
          <a:p>
            <a:endParaRPr/>
          </a:p>
        </p:txBody>
      </p:sp>
      <p:sp>
        <p:nvSpPr>
          <p:cNvPr id="90" name="Google Shape;90;p16">
            <a:extLst>
              <a:ext uri="{FF2B5EF4-FFF2-40B4-BE49-F238E27FC236}">
                <a16:creationId xmlns:a16="http://schemas.microsoft.com/office/drawing/2014/main" id="{9C11D334-A3F9-46E2-BDA9-405B2D04B7FD}"/>
              </a:ext>
            </a:extLst>
          </p:cNvPr>
          <p:cNvSpPr>
            <a:spLocks noGrp="1"/>
          </p:cNvSpPr>
          <p:nvPr>
            <p:ph type="title"/>
          </p:nvPr>
        </p:nvSpPr>
        <p:spPr>
          <a:xfrm>
            <a:off x="631650" y="445025"/>
            <a:ext cx="7797300" cy="650400"/>
          </a:xfrm>
          <a:prstGeom prst="rect">
            <a:avLst/>
          </a:prstGeom>
        </p:spPr>
        <p:txBody>
          <a:bodyPr spcFirstLastPara="1" wrap="square" lIns="91425" tIns="91425" rIns="91425" bIns="91425" anchor="t">
            <a:noAutofit/>
          </a:bodyPr>
          <a:lstStyle>
            <a:lvl1pPr>
              <a:spcBef>
                <a:spcPts val="0"/>
              </a:spcBef>
              <a:spcAft>
                <a:spcPts val="0"/>
              </a:spcAft>
              <a:buClr>
                <a:schemeClr val="accent3"/>
              </a:buClr>
              <a:buSzPts val="3000"/>
              <a:buNone/>
              <a:defRPr>
                <a:solidFill>
                  <a:schemeClr val="accent3"/>
                </a:solidFill>
              </a:defRPr>
            </a:lvl1pPr>
            <a:lvl2pPr>
              <a:spcBef>
                <a:spcPts val="0"/>
              </a:spcBef>
              <a:spcAft>
                <a:spcPts val="0"/>
              </a:spcAft>
              <a:buClr>
                <a:schemeClr val="accent3"/>
              </a:buClr>
              <a:buSzPts val="3000"/>
              <a:buNone/>
              <a:defRPr>
                <a:solidFill>
                  <a:schemeClr val="accent3"/>
                </a:solidFill>
              </a:defRPr>
            </a:lvl2pPr>
            <a:lvl3pPr>
              <a:spcBef>
                <a:spcPts val="0"/>
              </a:spcBef>
              <a:spcAft>
                <a:spcPts val="0"/>
              </a:spcAft>
              <a:buClr>
                <a:schemeClr val="accent3"/>
              </a:buClr>
              <a:buSzPts val="3000"/>
              <a:buNone/>
              <a:defRPr>
                <a:solidFill>
                  <a:schemeClr val="accent3"/>
                </a:solidFill>
              </a:defRPr>
            </a:lvl3pPr>
            <a:lvl4pPr>
              <a:spcBef>
                <a:spcPts val="0"/>
              </a:spcBef>
              <a:spcAft>
                <a:spcPts val="0"/>
              </a:spcAft>
              <a:buClr>
                <a:schemeClr val="accent3"/>
              </a:buClr>
              <a:buSzPts val="3000"/>
              <a:buNone/>
              <a:defRPr>
                <a:solidFill>
                  <a:schemeClr val="accent3"/>
                </a:solidFill>
              </a:defRPr>
            </a:lvl4pPr>
            <a:lvl5pPr>
              <a:spcBef>
                <a:spcPts val="0"/>
              </a:spcBef>
              <a:spcAft>
                <a:spcPts val="0"/>
              </a:spcAft>
              <a:buClr>
                <a:schemeClr val="accent3"/>
              </a:buClr>
              <a:buSzPts val="3000"/>
              <a:buNone/>
              <a:defRPr>
                <a:solidFill>
                  <a:schemeClr val="accent3"/>
                </a:solidFill>
              </a:defRPr>
            </a:lvl5pPr>
            <a:lvl6pPr>
              <a:spcBef>
                <a:spcPts val="0"/>
              </a:spcBef>
              <a:spcAft>
                <a:spcPts val="0"/>
              </a:spcAft>
              <a:buClr>
                <a:schemeClr val="accent3"/>
              </a:buClr>
              <a:buSzPts val="3000"/>
              <a:buNone/>
              <a:defRPr>
                <a:solidFill>
                  <a:schemeClr val="accent3"/>
                </a:solidFill>
              </a:defRPr>
            </a:lvl6pPr>
            <a:lvl7pPr>
              <a:spcBef>
                <a:spcPts val="0"/>
              </a:spcBef>
              <a:spcAft>
                <a:spcPts val="0"/>
              </a:spcAft>
              <a:buClr>
                <a:schemeClr val="accent3"/>
              </a:buClr>
              <a:buSzPts val="3000"/>
              <a:buNone/>
              <a:defRPr>
                <a:solidFill>
                  <a:schemeClr val="accent3"/>
                </a:solidFill>
              </a:defRPr>
            </a:lvl7pPr>
            <a:lvl8pPr>
              <a:spcBef>
                <a:spcPts val="0"/>
              </a:spcBef>
              <a:spcAft>
                <a:spcPts val="0"/>
              </a:spcAft>
              <a:buClr>
                <a:schemeClr val="accent3"/>
              </a:buClr>
              <a:buSzPts val="3000"/>
              <a:buNone/>
              <a:defRPr>
                <a:solidFill>
                  <a:schemeClr val="accent3"/>
                </a:solidFill>
              </a:defRPr>
            </a:lvl8pPr>
            <a:lvl9pPr>
              <a:spcBef>
                <a:spcPts val="0"/>
              </a:spcBef>
              <a:spcAft>
                <a:spcPts val="0"/>
              </a:spcAft>
              <a:buClr>
                <a:schemeClr val="accent3"/>
              </a:buClr>
              <a:buSzPts val="3000"/>
              <a:buNone/>
              <a:defRPr>
                <a:solidFill>
                  <a:schemeClr val="accent3"/>
                </a:solidFill>
              </a:defRPr>
            </a:lvl9pPr>
          </a:lstStyle>
          <a:p>
            <a:endParaRPr/>
          </a:p>
        </p:txBody>
      </p:sp>
      <p:sp>
        <p:nvSpPr>
          <p:cNvPr id="91" name="Google Shape;91;p16">
            <a:extLst>
              <a:ext uri="{FF2B5EF4-FFF2-40B4-BE49-F238E27FC236}">
                <a16:creationId xmlns:a16="http://schemas.microsoft.com/office/drawing/2014/main" id="{F051F402-894C-4DBC-97DF-7330EFD27240}"/>
              </a:ext>
            </a:extLst>
          </p:cNvPr>
          <p:cNvSpPr>
            <a:spLocks noGrp="1"/>
          </p:cNvSpPr>
          <p:nvPr>
            <p:ph type="subTitle" idx="2"/>
          </p:nvPr>
        </p:nvSpPr>
        <p:spPr>
          <a:xfrm rot="-5400000">
            <a:off x="7430125" y="3163675"/>
            <a:ext cx="2614200" cy="426900"/>
          </a:xfrm>
          <a:prstGeom prst="rect">
            <a:avLst/>
          </a:prstGeom>
        </p:spPr>
        <p:txBody>
          <a:bodyPr spcFirstLastPara="1" wrap="square" lIns="91425" tIns="91425" rIns="91425" bIns="91425" anchor="ctr">
            <a:noAutofit/>
          </a:bodyPr>
          <a:lstStyle>
            <a:lvl1pPr>
              <a:lnSpc>
                <a:spcPct val="100000"/>
              </a:lnSpc>
              <a:spcBef>
                <a:spcPts val="0"/>
              </a:spcBef>
              <a:spcAft>
                <a:spcPts val="0"/>
              </a:spcAft>
              <a:buClr>
                <a:schemeClr val="accent3"/>
              </a:buClr>
              <a:buSzPts val="1200"/>
              <a:buFont typeface="DM Sans"/>
              <a:buNone/>
              <a:defRPr>
                <a:solidFill>
                  <a:schemeClr val="accent3"/>
                </a:solidFill>
                <a:latin typeface="DM Sans"/>
                <a:ea typeface="DM Sans"/>
                <a:cs typeface="DM Sans"/>
              </a:defRPr>
            </a:lvl1pPr>
            <a:lvl2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2pPr>
            <a:lvl3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3pPr>
            <a:lvl4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4pPr>
            <a:lvl5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5pPr>
            <a:lvl6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6pPr>
            <a:lvl7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7pPr>
            <a:lvl8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8pPr>
            <a:lvl9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9pPr>
          </a:lstStyle>
          <a:p>
            <a:endParaRPr/>
          </a:p>
        </p:txBody>
      </p:sp>
      <p:sp>
        <p:nvSpPr>
          <p:cNvPr id="92" name="Google Shape;92;p16">
            <a:extLst>
              <a:ext uri="{FF2B5EF4-FFF2-40B4-BE49-F238E27FC236}">
                <a16:creationId xmlns:a16="http://schemas.microsoft.com/office/drawing/2014/main" id="{60D9668B-5B0E-45FA-8ED1-81DCC0CE8809}"/>
              </a:ext>
            </a:extLst>
          </p:cNvPr>
          <p:cNvSpPr>
            <a:spLocks noGrp="1"/>
          </p:cNvSpPr>
          <p:nvPr>
            <p:ph type="sldNum" idx="12"/>
          </p:nvPr>
        </p:nvSpPr>
        <p:spPr>
          <a:xfrm rot="-5400000">
            <a:off x="8462875" y="535001"/>
            <a:ext cx="548700" cy="393600"/>
          </a:xfrm>
          <a:prstGeom prst="rect">
            <a:avLst/>
          </a:prstGeom>
          <a:noFill/>
          <a:ln>
            <a:noFill/>
          </a:ln>
        </p:spPr>
        <p:txBody>
          <a:bodyPr spcFirstLastPara="1" wrap="square" lIns="91425" tIns="91425" rIns="91425" bIns="91425" anchor="ctr">
            <a:noAutofit/>
          </a:bodyPr>
          <a:lstStyle>
            <a:lvl1pPr algn="r">
              <a:spcAft>
                <a:spcPts val="0"/>
              </a:spcAft>
              <a:buNone/>
              <a:defRPr sz="1400" b="1">
                <a:solidFill>
                  <a:schemeClr val="accent3"/>
                </a:solidFill>
                <a:latin typeface="DM Sans"/>
                <a:ea typeface="DM Sans"/>
                <a:cs typeface="DM Sans"/>
              </a:defRPr>
            </a:lvl1pPr>
            <a:lvl2pPr algn="r">
              <a:spcAft>
                <a:spcPts val="0"/>
              </a:spcAft>
              <a:buNone/>
              <a:defRPr sz="1400" b="1">
                <a:solidFill>
                  <a:schemeClr val="accent3"/>
                </a:solidFill>
                <a:latin typeface="DM Sans"/>
                <a:ea typeface="DM Sans"/>
                <a:cs typeface="DM Sans"/>
              </a:defRPr>
            </a:lvl2pPr>
            <a:lvl3pPr algn="r">
              <a:spcAft>
                <a:spcPts val="0"/>
              </a:spcAft>
              <a:buNone/>
              <a:defRPr sz="1400" b="1">
                <a:solidFill>
                  <a:schemeClr val="accent3"/>
                </a:solidFill>
                <a:latin typeface="DM Sans"/>
                <a:ea typeface="DM Sans"/>
                <a:cs typeface="DM Sans"/>
              </a:defRPr>
            </a:lvl3pPr>
            <a:lvl4pPr algn="r">
              <a:spcAft>
                <a:spcPts val="0"/>
              </a:spcAft>
              <a:buNone/>
              <a:defRPr sz="1400" b="1">
                <a:solidFill>
                  <a:schemeClr val="accent3"/>
                </a:solidFill>
                <a:latin typeface="DM Sans"/>
                <a:ea typeface="DM Sans"/>
                <a:cs typeface="DM Sans"/>
              </a:defRPr>
            </a:lvl4pPr>
            <a:lvl5pPr algn="r">
              <a:spcAft>
                <a:spcPts val="0"/>
              </a:spcAft>
              <a:buNone/>
              <a:defRPr sz="1400" b="1">
                <a:solidFill>
                  <a:schemeClr val="accent3"/>
                </a:solidFill>
                <a:latin typeface="DM Sans"/>
                <a:ea typeface="DM Sans"/>
                <a:cs typeface="DM Sans"/>
              </a:defRPr>
            </a:lvl5pPr>
            <a:lvl6pPr algn="r">
              <a:spcAft>
                <a:spcPts val="0"/>
              </a:spcAft>
              <a:buNone/>
              <a:defRPr sz="1400" b="1">
                <a:solidFill>
                  <a:schemeClr val="accent3"/>
                </a:solidFill>
                <a:latin typeface="DM Sans"/>
                <a:ea typeface="DM Sans"/>
                <a:cs typeface="DM Sans"/>
              </a:defRPr>
            </a:lvl6pPr>
            <a:lvl7pPr algn="r">
              <a:spcAft>
                <a:spcPts val="0"/>
              </a:spcAft>
              <a:buNone/>
              <a:defRPr sz="1400" b="1">
                <a:solidFill>
                  <a:schemeClr val="accent3"/>
                </a:solidFill>
                <a:latin typeface="DM Sans"/>
                <a:ea typeface="DM Sans"/>
                <a:cs typeface="DM Sans"/>
              </a:defRPr>
            </a:lvl7pPr>
            <a:lvl8pPr algn="r">
              <a:spcAft>
                <a:spcPts val="0"/>
              </a:spcAft>
              <a:buNone/>
              <a:defRPr sz="1400" b="1">
                <a:solidFill>
                  <a:schemeClr val="accent3"/>
                </a:solidFill>
                <a:latin typeface="DM Sans"/>
                <a:ea typeface="DM Sans"/>
                <a:cs typeface="DM Sans"/>
              </a:defRPr>
            </a:lvl8pPr>
            <a:lvl9pPr algn="r">
              <a:spcAft>
                <a:spcPts val="0"/>
              </a:spcAft>
              <a:buNone/>
              <a:defRPr sz="1400" b="1">
                <a:solidFill>
                  <a:schemeClr val="accent3"/>
                </a:solidFill>
                <a:latin typeface="DM Sans"/>
                <a:ea typeface="DM Sans"/>
                <a:cs typeface="DM Sans"/>
              </a:defRPr>
            </a:lvl9pPr>
          </a:lstStyle>
          <a:p>
            <a:pPr marL="0" lvl="0" indent="0" algn="r">
              <a:spcBef>
                <a:spcPts val="0"/>
              </a:spcBef>
              <a:spcAft>
                <a:spcPts val="0"/>
              </a:spcAft>
              <a:buNone/>
            </a:pPr>
            <a:fld id="{00000000-1234-1234-1234-123412341234}" type="slidenum">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hree columns 1">
  <p:cSld name="BLANK_1_1_1_2_1">
    <p:bg>
      <p:bgPr>
        <a:blipFill>
          <a:blip r:embed="rId2">
            <a:alphaModFix/>
          </a:blip>
          <a:stretch>
            <a:fillRect/>
          </a:stretch>
        </a:blipFill>
        <a:effectLst/>
      </p:bgPr>
    </p:bg>
    <p:spTree>
      <p:nvGrpSpPr>
        <p:cNvPr id="1" name=""/>
        <p:cNvGrpSpPr/>
        <p:nvPr/>
      </p:nvGrpSpPr>
      <p:grpSpPr>
        <a:xfrm>
          <a:off x="0" y="0"/>
          <a:ext cx="0" cy="0"/>
          <a:chOff x="0" y="0"/>
          <a:chExt cx="0" cy="0"/>
        </a:xfrm>
      </p:grpSpPr>
      <p:sp>
        <p:nvSpPr>
          <p:cNvPr id="117" name="Google Shape;117;p20">
            <a:extLst>
              <a:ext uri="{FF2B5EF4-FFF2-40B4-BE49-F238E27FC236}">
                <a16:creationId xmlns:a16="http://schemas.microsoft.com/office/drawing/2014/main" id="{9272403B-C66B-4A8A-AB90-7C7B87F6D8E1}"/>
              </a:ext>
            </a:extLst>
          </p:cNvPr>
          <p:cNvSpPr>
            <a:spLocks noGrp="1"/>
          </p:cNvSpPr>
          <p:nvPr>
            <p:ph type="subTitle" idx="1"/>
          </p:nvPr>
        </p:nvSpPr>
        <p:spPr>
          <a:xfrm>
            <a:off x="671725" y="2974400"/>
            <a:ext cx="2502000" cy="1634100"/>
          </a:xfrm>
          <a:prstGeom prst="rect">
            <a:avLst/>
          </a:prstGeom>
          <a:ln>
            <a:noFill/>
          </a:ln>
        </p:spPr>
        <p:txBody>
          <a:bodyPr spcFirstLastPara="1" wrap="square" lIns="91425" tIns="91425" rIns="91425" bIns="91425" anchor="t">
            <a:noAutofit/>
          </a:bodyPr>
          <a:lstStyle>
            <a:lvl1pPr>
              <a:lnSpc>
                <a:spcPct val="100000"/>
              </a:lnSpc>
              <a:spcBef>
                <a:spcPts val="0"/>
              </a:spcBef>
              <a:spcAft>
                <a:spcPts val="0"/>
              </a:spcAft>
              <a:buClr>
                <a:schemeClr val="accent3"/>
              </a:buClr>
              <a:buSzPts val="1400"/>
              <a:buNone/>
              <a:defRPr sz="1400">
                <a:solidFill>
                  <a:schemeClr val="accent3"/>
                </a:solidFill>
              </a:defRPr>
            </a:lvl1pPr>
            <a:lvl2pPr>
              <a:lnSpc>
                <a:spcPct val="100000"/>
              </a:lnSpc>
              <a:spcBef>
                <a:spcPts val="0"/>
              </a:spcBef>
              <a:spcAft>
                <a:spcPts val="0"/>
              </a:spcAft>
              <a:buClr>
                <a:schemeClr val="accent3"/>
              </a:buClr>
              <a:buSzPts val="1400"/>
              <a:buNone/>
              <a:defRPr>
                <a:solidFill>
                  <a:schemeClr val="accent3"/>
                </a:solidFill>
              </a:defRPr>
            </a:lvl2pPr>
            <a:lvl3pPr>
              <a:lnSpc>
                <a:spcPct val="100000"/>
              </a:lnSpc>
              <a:spcBef>
                <a:spcPts val="0"/>
              </a:spcBef>
              <a:spcAft>
                <a:spcPts val="0"/>
              </a:spcAft>
              <a:buClr>
                <a:schemeClr val="accent3"/>
              </a:buClr>
              <a:buSzPts val="1400"/>
              <a:buNone/>
              <a:defRPr>
                <a:solidFill>
                  <a:schemeClr val="accent3"/>
                </a:solidFill>
              </a:defRPr>
            </a:lvl3pPr>
            <a:lvl4pPr>
              <a:lnSpc>
                <a:spcPct val="100000"/>
              </a:lnSpc>
              <a:spcBef>
                <a:spcPts val="0"/>
              </a:spcBef>
              <a:spcAft>
                <a:spcPts val="0"/>
              </a:spcAft>
              <a:buClr>
                <a:schemeClr val="accent3"/>
              </a:buClr>
              <a:buSzPts val="1400"/>
              <a:buNone/>
              <a:defRPr>
                <a:solidFill>
                  <a:schemeClr val="accent3"/>
                </a:solidFill>
              </a:defRPr>
            </a:lvl4pPr>
            <a:lvl5pPr>
              <a:lnSpc>
                <a:spcPct val="100000"/>
              </a:lnSpc>
              <a:spcBef>
                <a:spcPts val="0"/>
              </a:spcBef>
              <a:spcAft>
                <a:spcPts val="0"/>
              </a:spcAft>
              <a:buClr>
                <a:schemeClr val="accent3"/>
              </a:buClr>
              <a:buSzPts val="1400"/>
              <a:buNone/>
              <a:defRPr>
                <a:solidFill>
                  <a:schemeClr val="accent3"/>
                </a:solidFill>
              </a:defRPr>
            </a:lvl5pPr>
            <a:lvl6pPr>
              <a:lnSpc>
                <a:spcPct val="100000"/>
              </a:lnSpc>
              <a:spcBef>
                <a:spcPts val="0"/>
              </a:spcBef>
              <a:spcAft>
                <a:spcPts val="0"/>
              </a:spcAft>
              <a:buClr>
                <a:schemeClr val="accent3"/>
              </a:buClr>
              <a:buSzPts val="1400"/>
              <a:buNone/>
              <a:defRPr>
                <a:solidFill>
                  <a:schemeClr val="accent3"/>
                </a:solidFill>
              </a:defRPr>
            </a:lvl6pPr>
            <a:lvl7pPr>
              <a:lnSpc>
                <a:spcPct val="100000"/>
              </a:lnSpc>
              <a:spcBef>
                <a:spcPts val="0"/>
              </a:spcBef>
              <a:spcAft>
                <a:spcPts val="0"/>
              </a:spcAft>
              <a:buClr>
                <a:schemeClr val="accent3"/>
              </a:buClr>
              <a:buSzPts val="1400"/>
              <a:buNone/>
              <a:defRPr>
                <a:solidFill>
                  <a:schemeClr val="accent3"/>
                </a:solidFill>
              </a:defRPr>
            </a:lvl7pPr>
            <a:lvl8pPr>
              <a:lnSpc>
                <a:spcPct val="100000"/>
              </a:lnSpc>
              <a:spcBef>
                <a:spcPts val="0"/>
              </a:spcBef>
              <a:spcAft>
                <a:spcPts val="0"/>
              </a:spcAft>
              <a:buClr>
                <a:schemeClr val="accent3"/>
              </a:buClr>
              <a:buSzPts val="1400"/>
              <a:buNone/>
              <a:defRPr>
                <a:solidFill>
                  <a:schemeClr val="accent3"/>
                </a:solidFill>
              </a:defRPr>
            </a:lvl8pPr>
            <a:lvl9pPr>
              <a:lnSpc>
                <a:spcPct val="100000"/>
              </a:lnSpc>
              <a:spcBef>
                <a:spcPts val="0"/>
              </a:spcBef>
              <a:spcAft>
                <a:spcPts val="0"/>
              </a:spcAft>
              <a:buClr>
                <a:schemeClr val="accent3"/>
              </a:buClr>
              <a:buSzPts val="1400"/>
              <a:buNone/>
              <a:defRPr>
                <a:solidFill>
                  <a:schemeClr val="accent3"/>
                </a:solidFill>
              </a:defRPr>
            </a:lvl9pPr>
          </a:lstStyle>
          <a:p>
            <a:endParaRPr/>
          </a:p>
        </p:txBody>
      </p:sp>
      <p:sp>
        <p:nvSpPr>
          <p:cNvPr id="118" name="Google Shape;118;p20">
            <a:extLst>
              <a:ext uri="{FF2B5EF4-FFF2-40B4-BE49-F238E27FC236}">
                <a16:creationId xmlns:a16="http://schemas.microsoft.com/office/drawing/2014/main" id="{4581CC48-BF9A-40B3-9029-9CB9F48B94B0}"/>
              </a:ext>
            </a:extLst>
          </p:cNvPr>
          <p:cNvSpPr>
            <a:spLocks noGrp="1"/>
          </p:cNvSpPr>
          <p:nvPr>
            <p:ph type="subTitle" idx="2"/>
          </p:nvPr>
        </p:nvSpPr>
        <p:spPr>
          <a:xfrm>
            <a:off x="671725" y="2616275"/>
            <a:ext cx="2502000" cy="449100"/>
          </a:xfrm>
          <a:prstGeom prst="rect">
            <a:avLst/>
          </a:prstGeom>
          <a:ln>
            <a:noFill/>
          </a:ln>
        </p:spPr>
        <p:txBody>
          <a:bodyPr spcFirstLastPara="1" wrap="square" lIns="91425" tIns="91425" rIns="91425" bIns="91425" anchor="t">
            <a:noAutofit/>
          </a:bodyPr>
          <a:lstStyle>
            <a:lvl1pPr>
              <a:lnSpc>
                <a:spcPct val="100000"/>
              </a:lnSpc>
              <a:spcBef>
                <a:spcPts val="0"/>
              </a:spcBef>
              <a:spcAft>
                <a:spcPts val="0"/>
              </a:spcAft>
              <a:buClr>
                <a:schemeClr val="accent3"/>
              </a:buClr>
              <a:buSzPts val="2400"/>
              <a:buFont typeface="Sora"/>
              <a:buNone/>
              <a:defRPr sz="2000" b="1">
                <a:solidFill>
                  <a:schemeClr val="accent3"/>
                </a:solidFill>
                <a:latin typeface="Sora"/>
                <a:ea typeface="Sora"/>
                <a:cs typeface="Sora"/>
              </a:defRPr>
            </a:lvl1pPr>
            <a:lvl2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2pPr>
            <a:lvl3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3pPr>
            <a:lvl4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4pPr>
            <a:lvl5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5pPr>
            <a:lvl6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6pPr>
            <a:lvl7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7pPr>
            <a:lvl8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8pPr>
            <a:lvl9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9pPr>
          </a:lstStyle>
          <a:p>
            <a:endParaRPr/>
          </a:p>
        </p:txBody>
      </p:sp>
      <p:sp>
        <p:nvSpPr>
          <p:cNvPr id="119" name="Google Shape;119;p20">
            <a:extLst>
              <a:ext uri="{FF2B5EF4-FFF2-40B4-BE49-F238E27FC236}">
                <a16:creationId xmlns:a16="http://schemas.microsoft.com/office/drawing/2014/main" id="{1CE02C66-3DE9-4243-9B72-5ABD153BEF25}"/>
              </a:ext>
            </a:extLst>
          </p:cNvPr>
          <p:cNvSpPr>
            <a:spLocks noGrp="1"/>
          </p:cNvSpPr>
          <p:nvPr>
            <p:ph type="subTitle" idx="3"/>
          </p:nvPr>
        </p:nvSpPr>
        <p:spPr>
          <a:xfrm>
            <a:off x="3300225" y="2974400"/>
            <a:ext cx="2502000" cy="1634100"/>
          </a:xfrm>
          <a:prstGeom prst="rect">
            <a:avLst/>
          </a:prstGeom>
          <a:ln>
            <a:noFill/>
          </a:ln>
        </p:spPr>
        <p:txBody>
          <a:bodyPr spcFirstLastPara="1" wrap="square" lIns="91425" tIns="91425" rIns="91425" bIns="91425" anchor="t">
            <a:noAutofit/>
          </a:bodyPr>
          <a:lstStyle>
            <a:lvl1pPr>
              <a:lnSpc>
                <a:spcPct val="100000"/>
              </a:lnSpc>
              <a:spcBef>
                <a:spcPts val="0"/>
              </a:spcBef>
              <a:spcAft>
                <a:spcPts val="0"/>
              </a:spcAft>
              <a:buClr>
                <a:schemeClr val="accent3"/>
              </a:buClr>
              <a:buSzPts val="1400"/>
              <a:buNone/>
              <a:defRPr sz="1400">
                <a:solidFill>
                  <a:schemeClr val="accent3"/>
                </a:solidFill>
              </a:defRPr>
            </a:lvl1pPr>
            <a:lvl2pPr>
              <a:lnSpc>
                <a:spcPct val="100000"/>
              </a:lnSpc>
              <a:spcBef>
                <a:spcPts val="0"/>
              </a:spcBef>
              <a:spcAft>
                <a:spcPts val="0"/>
              </a:spcAft>
              <a:buClr>
                <a:schemeClr val="accent3"/>
              </a:buClr>
              <a:buSzPts val="1400"/>
              <a:buNone/>
              <a:defRPr>
                <a:solidFill>
                  <a:schemeClr val="accent3"/>
                </a:solidFill>
              </a:defRPr>
            </a:lvl2pPr>
            <a:lvl3pPr>
              <a:lnSpc>
                <a:spcPct val="100000"/>
              </a:lnSpc>
              <a:spcBef>
                <a:spcPts val="0"/>
              </a:spcBef>
              <a:spcAft>
                <a:spcPts val="0"/>
              </a:spcAft>
              <a:buClr>
                <a:schemeClr val="accent3"/>
              </a:buClr>
              <a:buSzPts val="1400"/>
              <a:buNone/>
              <a:defRPr>
                <a:solidFill>
                  <a:schemeClr val="accent3"/>
                </a:solidFill>
              </a:defRPr>
            </a:lvl3pPr>
            <a:lvl4pPr>
              <a:lnSpc>
                <a:spcPct val="100000"/>
              </a:lnSpc>
              <a:spcBef>
                <a:spcPts val="0"/>
              </a:spcBef>
              <a:spcAft>
                <a:spcPts val="0"/>
              </a:spcAft>
              <a:buClr>
                <a:schemeClr val="accent3"/>
              </a:buClr>
              <a:buSzPts val="1400"/>
              <a:buNone/>
              <a:defRPr>
                <a:solidFill>
                  <a:schemeClr val="accent3"/>
                </a:solidFill>
              </a:defRPr>
            </a:lvl4pPr>
            <a:lvl5pPr>
              <a:lnSpc>
                <a:spcPct val="100000"/>
              </a:lnSpc>
              <a:spcBef>
                <a:spcPts val="0"/>
              </a:spcBef>
              <a:spcAft>
                <a:spcPts val="0"/>
              </a:spcAft>
              <a:buClr>
                <a:schemeClr val="accent3"/>
              </a:buClr>
              <a:buSzPts val="1400"/>
              <a:buNone/>
              <a:defRPr>
                <a:solidFill>
                  <a:schemeClr val="accent3"/>
                </a:solidFill>
              </a:defRPr>
            </a:lvl5pPr>
            <a:lvl6pPr>
              <a:lnSpc>
                <a:spcPct val="100000"/>
              </a:lnSpc>
              <a:spcBef>
                <a:spcPts val="0"/>
              </a:spcBef>
              <a:spcAft>
                <a:spcPts val="0"/>
              </a:spcAft>
              <a:buClr>
                <a:schemeClr val="accent3"/>
              </a:buClr>
              <a:buSzPts val="1400"/>
              <a:buNone/>
              <a:defRPr>
                <a:solidFill>
                  <a:schemeClr val="accent3"/>
                </a:solidFill>
              </a:defRPr>
            </a:lvl6pPr>
            <a:lvl7pPr>
              <a:lnSpc>
                <a:spcPct val="100000"/>
              </a:lnSpc>
              <a:spcBef>
                <a:spcPts val="0"/>
              </a:spcBef>
              <a:spcAft>
                <a:spcPts val="0"/>
              </a:spcAft>
              <a:buClr>
                <a:schemeClr val="accent3"/>
              </a:buClr>
              <a:buSzPts val="1400"/>
              <a:buNone/>
              <a:defRPr>
                <a:solidFill>
                  <a:schemeClr val="accent3"/>
                </a:solidFill>
              </a:defRPr>
            </a:lvl7pPr>
            <a:lvl8pPr>
              <a:lnSpc>
                <a:spcPct val="100000"/>
              </a:lnSpc>
              <a:spcBef>
                <a:spcPts val="0"/>
              </a:spcBef>
              <a:spcAft>
                <a:spcPts val="0"/>
              </a:spcAft>
              <a:buClr>
                <a:schemeClr val="accent3"/>
              </a:buClr>
              <a:buSzPts val="1400"/>
              <a:buNone/>
              <a:defRPr>
                <a:solidFill>
                  <a:schemeClr val="accent3"/>
                </a:solidFill>
              </a:defRPr>
            </a:lvl8pPr>
            <a:lvl9pPr>
              <a:lnSpc>
                <a:spcPct val="100000"/>
              </a:lnSpc>
              <a:spcBef>
                <a:spcPts val="0"/>
              </a:spcBef>
              <a:spcAft>
                <a:spcPts val="0"/>
              </a:spcAft>
              <a:buClr>
                <a:schemeClr val="accent3"/>
              </a:buClr>
              <a:buSzPts val="1400"/>
              <a:buNone/>
              <a:defRPr>
                <a:solidFill>
                  <a:schemeClr val="accent3"/>
                </a:solidFill>
              </a:defRPr>
            </a:lvl9pPr>
          </a:lstStyle>
          <a:p>
            <a:endParaRPr/>
          </a:p>
        </p:txBody>
      </p:sp>
      <p:sp>
        <p:nvSpPr>
          <p:cNvPr id="120" name="Google Shape;120;p20">
            <a:extLst>
              <a:ext uri="{FF2B5EF4-FFF2-40B4-BE49-F238E27FC236}">
                <a16:creationId xmlns:a16="http://schemas.microsoft.com/office/drawing/2014/main" id="{5B692379-D6FB-4B37-AE54-CA5690514BAC}"/>
              </a:ext>
            </a:extLst>
          </p:cNvPr>
          <p:cNvSpPr>
            <a:spLocks noGrp="1"/>
          </p:cNvSpPr>
          <p:nvPr>
            <p:ph type="subTitle" idx="4"/>
          </p:nvPr>
        </p:nvSpPr>
        <p:spPr>
          <a:xfrm>
            <a:off x="3300225" y="2616275"/>
            <a:ext cx="2502000" cy="449100"/>
          </a:xfrm>
          <a:prstGeom prst="rect">
            <a:avLst/>
          </a:prstGeom>
          <a:ln>
            <a:noFill/>
          </a:ln>
        </p:spPr>
        <p:txBody>
          <a:bodyPr spcFirstLastPara="1" wrap="square" lIns="91425" tIns="91425" rIns="91425" bIns="91425" anchor="t">
            <a:noAutofit/>
          </a:bodyPr>
          <a:lstStyle>
            <a:lvl1pPr>
              <a:lnSpc>
                <a:spcPct val="100000"/>
              </a:lnSpc>
              <a:spcBef>
                <a:spcPts val="0"/>
              </a:spcBef>
              <a:spcAft>
                <a:spcPts val="0"/>
              </a:spcAft>
              <a:buClr>
                <a:schemeClr val="accent3"/>
              </a:buClr>
              <a:buSzPts val="2400"/>
              <a:buFont typeface="Sora"/>
              <a:buNone/>
              <a:defRPr sz="2000" b="1">
                <a:solidFill>
                  <a:schemeClr val="accent3"/>
                </a:solidFill>
                <a:latin typeface="Sora"/>
                <a:ea typeface="Sora"/>
                <a:cs typeface="Sora"/>
              </a:defRPr>
            </a:lvl1pPr>
            <a:lvl2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2pPr>
            <a:lvl3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3pPr>
            <a:lvl4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4pPr>
            <a:lvl5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5pPr>
            <a:lvl6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6pPr>
            <a:lvl7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7pPr>
            <a:lvl8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8pPr>
            <a:lvl9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9pPr>
          </a:lstStyle>
          <a:p>
            <a:endParaRPr/>
          </a:p>
        </p:txBody>
      </p:sp>
      <p:sp>
        <p:nvSpPr>
          <p:cNvPr id="121" name="Google Shape;121;p20">
            <a:extLst>
              <a:ext uri="{FF2B5EF4-FFF2-40B4-BE49-F238E27FC236}">
                <a16:creationId xmlns:a16="http://schemas.microsoft.com/office/drawing/2014/main" id="{2F9BB346-ED29-4C91-86B9-C884F41DAEDE}"/>
              </a:ext>
            </a:extLst>
          </p:cNvPr>
          <p:cNvSpPr>
            <a:spLocks noGrp="1"/>
          </p:cNvSpPr>
          <p:nvPr>
            <p:ph type="subTitle" idx="5"/>
          </p:nvPr>
        </p:nvSpPr>
        <p:spPr>
          <a:xfrm>
            <a:off x="5970275" y="2974400"/>
            <a:ext cx="2502000" cy="1634100"/>
          </a:xfrm>
          <a:prstGeom prst="rect">
            <a:avLst/>
          </a:prstGeom>
          <a:ln>
            <a:noFill/>
          </a:ln>
        </p:spPr>
        <p:txBody>
          <a:bodyPr spcFirstLastPara="1" wrap="square" lIns="91425" tIns="91425" rIns="91425" bIns="91425" anchor="t">
            <a:noAutofit/>
          </a:bodyPr>
          <a:lstStyle>
            <a:lvl1pPr>
              <a:lnSpc>
                <a:spcPct val="100000"/>
              </a:lnSpc>
              <a:spcBef>
                <a:spcPts val="0"/>
              </a:spcBef>
              <a:spcAft>
                <a:spcPts val="0"/>
              </a:spcAft>
              <a:buClr>
                <a:schemeClr val="accent3"/>
              </a:buClr>
              <a:buSzPts val="1400"/>
              <a:buNone/>
              <a:defRPr sz="1400">
                <a:solidFill>
                  <a:schemeClr val="accent3"/>
                </a:solidFill>
              </a:defRPr>
            </a:lvl1pPr>
            <a:lvl2pPr>
              <a:lnSpc>
                <a:spcPct val="100000"/>
              </a:lnSpc>
              <a:spcBef>
                <a:spcPts val="0"/>
              </a:spcBef>
              <a:spcAft>
                <a:spcPts val="0"/>
              </a:spcAft>
              <a:buClr>
                <a:schemeClr val="accent3"/>
              </a:buClr>
              <a:buSzPts val="1400"/>
              <a:buNone/>
              <a:defRPr>
                <a:solidFill>
                  <a:schemeClr val="accent3"/>
                </a:solidFill>
              </a:defRPr>
            </a:lvl2pPr>
            <a:lvl3pPr>
              <a:lnSpc>
                <a:spcPct val="100000"/>
              </a:lnSpc>
              <a:spcBef>
                <a:spcPts val="0"/>
              </a:spcBef>
              <a:spcAft>
                <a:spcPts val="0"/>
              </a:spcAft>
              <a:buClr>
                <a:schemeClr val="accent3"/>
              </a:buClr>
              <a:buSzPts val="1400"/>
              <a:buNone/>
              <a:defRPr>
                <a:solidFill>
                  <a:schemeClr val="accent3"/>
                </a:solidFill>
              </a:defRPr>
            </a:lvl3pPr>
            <a:lvl4pPr>
              <a:lnSpc>
                <a:spcPct val="100000"/>
              </a:lnSpc>
              <a:spcBef>
                <a:spcPts val="0"/>
              </a:spcBef>
              <a:spcAft>
                <a:spcPts val="0"/>
              </a:spcAft>
              <a:buClr>
                <a:schemeClr val="accent3"/>
              </a:buClr>
              <a:buSzPts val="1400"/>
              <a:buNone/>
              <a:defRPr>
                <a:solidFill>
                  <a:schemeClr val="accent3"/>
                </a:solidFill>
              </a:defRPr>
            </a:lvl4pPr>
            <a:lvl5pPr>
              <a:lnSpc>
                <a:spcPct val="100000"/>
              </a:lnSpc>
              <a:spcBef>
                <a:spcPts val="0"/>
              </a:spcBef>
              <a:spcAft>
                <a:spcPts val="0"/>
              </a:spcAft>
              <a:buClr>
                <a:schemeClr val="accent3"/>
              </a:buClr>
              <a:buSzPts val="1400"/>
              <a:buNone/>
              <a:defRPr>
                <a:solidFill>
                  <a:schemeClr val="accent3"/>
                </a:solidFill>
              </a:defRPr>
            </a:lvl5pPr>
            <a:lvl6pPr>
              <a:lnSpc>
                <a:spcPct val="100000"/>
              </a:lnSpc>
              <a:spcBef>
                <a:spcPts val="0"/>
              </a:spcBef>
              <a:spcAft>
                <a:spcPts val="0"/>
              </a:spcAft>
              <a:buClr>
                <a:schemeClr val="accent3"/>
              </a:buClr>
              <a:buSzPts val="1400"/>
              <a:buNone/>
              <a:defRPr>
                <a:solidFill>
                  <a:schemeClr val="accent3"/>
                </a:solidFill>
              </a:defRPr>
            </a:lvl6pPr>
            <a:lvl7pPr>
              <a:lnSpc>
                <a:spcPct val="100000"/>
              </a:lnSpc>
              <a:spcBef>
                <a:spcPts val="0"/>
              </a:spcBef>
              <a:spcAft>
                <a:spcPts val="0"/>
              </a:spcAft>
              <a:buClr>
                <a:schemeClr val="accent3"/>
              </a:buClr>
              <a:buSzPts val="1400"/>
              <a:buNone/>
              <a:defRPr>
                <a:solidFill>
                  <a:schemeClr val="accent3"/>
                </a:solidFill>
              </a:defRPr>
            </a:lvl7pPr>
            <a:lvl8pPr>
              <a:lnSpc>
                <a:spcPct val="100000"/>
              </a:lnSpc>
              <a:spcBef>
                <a:spcPts val="0"/>
              </a:spcBef>
              <a:spcAft>
                <a:spcPts val="0"/>
              </a:spcAft>
              <a:buClr>
                <a:schemeClr val="accent3"/>
              </a:buClr>
              <a:buSzPts val="1400"/>
              <a:buNone/>
              <a:defRPr>
                <a:solidFill>
                  <a:schemeClr val="accent3"/>
                </a:solidFill>
              </a:defRPr>
            </a:lvl8pPr>
            <a:lvl9pPr>
              <a:lnSpc>
                <a:spcPct val="100000"/>
              </a:lnSpc>
              <a:spcBef>
                <a:spcPts val="0"/>
              </a:spcBef>
              <a:spcAft>
                <a:spcPts val="0"/>
              </a:spcAft>
              <a:buClr>
                <a:schemeClr val="accent3"/>
              </a:buClr>
              <a:buSzPts val="1400"/>
              <a:buNone/>
              <a:defRPr>
                <a:solidFill>
                  <a:schemeClr val="accent3"/>
                </a:solidFill>
              </a:defRPr>
            </a:lvl9pPr>
          </a:lstStyle>
          <a:p>
            <a:endParaRPr/>
          </a:p>
        </p:txBody>
      </p:sp>
      <p:sp>
        <p:nvSpPr>
          <p:cNvPr id="122" name="Google Shape;122;p20">
            <a:extLst>
              <a:ext uri="{FF2B5EF4-FFF2-40B4-BE49-F238E27FC236}">
                <a16:creationId xmlns:a16="http://schemas.microsoft.com/office/drawing/2014/main" id="{E99C0E67-8DB1-4265-8ACC-D0BF32F3946A}"/>
              </a:ext>
            </a:extLst>
          </p:cNvPr>
          <p:cNvSpPr>
            <a:spLocks noGrp="1"/>
          </p:cNvSpPr>
          <p:nvPr>
            <p:ph type="subTitle" idx="6"/>
          </p:nvPr>
        </p:nvSpPr>
        <p:spPr>
          <a:xfrm>
            <a:off x="5970275" y="2616275"/>
            <a:ext cx="2502000" cy="449100"/>
          </a:xfrm>
          <a:prstGeom prst="rect">
            <a:avLst/>
          </a:prstGeom>
          <a:ln>
            <a:noFill/>
          </a:ln>
        </p:spPr>
        <p:txBody>
          <a:bodyPr spcFirstLastPara="1" wrap="square" lIns="91425" tIns="91425" rIns="91425" bIns="91425" anchor="t">
            <a:noAutofit/>
          </a:bodyPr>
          <a:lstStyle>
            <a:lvl1pPr>
              <a:lnSpc>
                <a:spcPct val="100000"/>
              </a:lnSpc>
              <a:spcBef>
                <a:spcPts val="0"/>
              </a:spcBef>
              <a:spcAft>
                <a:spcPts val="0"/>
              </a:spcAft>
              <a:buClr>
                <a:schemeClr val="accent3"/>
              </a:buClr>
              <a:buSzPts val="2400"/>
              <a:buFont typeface="Sora"/>
              <a:buNone/>
              <a:defRPr sz="2000" b="1">
                <a:solidFill>
                  <a:schemeClr val="accent3"/>
                </a:solidFill>
                <a:latin typeface="Sora"/>
                <a:ea typeface="Sora"/>
                <a:cs typeface="Sora"/>
              </a:defRPr>
            </a:lvl1pPr>
            <a:lvl2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2pPr>
            <a:lvl3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3pPr>
            <a:lvl4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4pPr>
            <a:lvl5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5pPr>
            <a:lvl6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6pPr>
            <a:lvl7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7pPr>
            <a:lvl8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8pPr>
            <a:lvl9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9pPr>
          </a:lstStyle>
          <a:p>
            <a:endParaRPr/>
          </a:p>
        </p:txBody>
      </p:sp>
      <p:sp>
        <p:nvSpPr>
          <p:cNvPr id="123" name="Google Shape;123;p20">
            <a:extLst>
              <a:ext uri="{FF2B5EF4-FFF2-40B4-BE49-F238E27FC236}">
                <a16:creationId xmlns:a16="http://schemas.microsoft.com/office/drawing/2014/main" id="{FE223A4B-6D10-4EB5-8A4B-7CDC7767DCD1}"/>
              </a:ext>
            </a:extLst>
          </p:cNvPr>
          <p:cNvSpPr>
            <a:spLocks noGrp="1"/>
          </p:cNvSpPr>
          <p:nvPr>
            <p:ph type="subTitle" idx="7"/>
          </p:nvPr>
        </p:nvSpPr>
        <p:spPr>
          <a:xfrm rot="-5400000">
            <a:off x="7430125" y="3163675"/>
            <a:ext cx="2614200" cy="426900"/>
          </a:xfrm>
          <a:prstGeom prst="rect">
            <a:avLst/>
          </a:prstGeom>
        </p:spPr>
        <p:txBody>
          <a:bodyPr spcFirstLastPara="1" wrap="square" lIns="91425" tIns="91425" rIns="91425" bIns="91425" anchor="ctr">
            <a:noAutofit/>
          </a:bodyPr>
          <a:lstStyle>
            <a:lvl1pPr>
              <a:lnSpc>
                <a:spcPct val="100000"/>
              </a:lnSpc>
              <a:spcBef>
                <a:spcPts val="0"/>
              </a:spcBef>
              <a:spcAft>
                <a:spcPts val="0"/>
              </a:spcAft>
              <a:buClr>
                <a:schemeClr val="accent3"/>
              </a:buClr>
              <a:buSzPts val="1200"/>
              <a:buFont typeface="DM Sans"/>
              <a:buNone/>
              <a:defRPr>
                <a:solidFill>
                  <a:schemeClr val="accent3"/>
                </a:solidFill>
                <a:latin typeface="DM Sans"/>
                <a:ea typeface="DM Sans"/>
                <a:cs typeface="DM Sans"/>
              </a:defRPr>
            </a:lvl1pPr>
            <a:lvl2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2pPr>
            <a:lvl3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3pPr>
            <a:lvl4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4pPr>
            <a:lvl5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5pPr>
            <a:lvl6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6pPr>
            <a:lvl7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7pPr>
            <a:lvl8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8pPr>
            <a:lvl9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9pPr>
          </a:lstStyle>
          <a:p>
            <a:endParaRPr/>
          </a:p>
        </p:txBody>
      </p:sp>
      <p:sp>
        <p:nvSpPr>
          <p:cNvPr id="124" name="Google Shape;124;p20">
            <a:extLst>
              <a:ext uri="{FF2B5EF4-FFF2-40B4-BE49-F238E27FC236}">
                <a16:creationId xmlns:a16="http://schemas.microsoft.com/office/drawing/2014/main" id="{77E093CE-F6A5-4B6B-8DCB-955A641BAEB3}"/>
              </a:ext>
            </a:extLst>
          </p:cNvPr>
          <p:cNvSpPr>
            <a:spLocks noGrp="1"/>
          </p:cNvSpPr>
          <p:nvPr>
            <p:ph type="sldNum" idx="12"/>
          </p:nvPr>
        </p:nvSpPr>
        <p:spPr>
          <a:xfrm rot="-5400000">
            <a:off x="8462875" y="535001"/>
            <a:ext cx="548700" cy="393600"/>
          </a:xfrm>
          <a:prstGeom prst="rect">
            <a:avLst/>
          </a:prstGeom>
          <a:noFill/>
          <a:ln>
            <a:noFill/>
          </a:ln>
        </p:spPr>
        <p:txBody>
          <a:bodyPr spcFirstLastPara="1" wrap="square" lIns="91425" tIns="91425" rIns="91425" bIns="91425" anchor="ctr">
            <a:noAutofit/>
          </a:bodyPr>
          <a:lstStyle>
            <a:lvl1pPr algn="r">
              <a:spcAft>
                <a:spcPts val="0"/>
              </a:spcAft>
              <a:buNone/>
              <a:defRPr sz="1400" b="1">
                <a:solidFill>
                  <a:schemeClr val="accent3"/>
                </a:solidFill>
                <a:latin typeface="DM Sans"/>
                <a:ea typeface="DM Sans"/>
                <a:cs typeface="DM Sans"/>
              </a:defRPr>
            </a:lvl1pPr>
            <a:lvl2pPr algn="r">
              <a:spcAft>
                <a:spcPts val="0"/>
              </a:spcAft>
              <a:buNone/>
              <a:defRPr sz="1400" b="1">
                <a:solidFill>
                  <a:schemeClr val="accent3"/>
                </a:solidFill>
                <a:latin typeface="DM Sans"/>
                <a:ea typeface="DM Sans"/>
                <a:cs typeface="DM Sans"/>
              </a:defRPr>
            </a:lvl2pPr>
            <a:lvl3pPr algn="r">
              <a:spcAft>
                <a:spcPts val="0"/>
              </a:spcAft>
              <a:buNone/>
              <a:defRPr sz="1400" b="1">
                <a:solidFill>
                  <a:schemeClr val="accent3"/>
                </a:solidFill>
                <a:latin typeface="DM Sans"/>
                <a:ea typeface="DM Sans"/>
                <a:cs typeface="DM Sans"/>
              </a:defRPr>
            </a:lvl3pPr>
            <a:lvl4pPr algn="r">
              <a:spcAft>
                <a:spcPts val="0"/>
              </a:spcAft>
              <a:buNone/>
              <a:defRPr sz="1400" b="1">
                <a:solidFill>
                  <a:schemeClr val="accent3"/>
                </a:solidFill>
                <a:latin typeface="DM Sans"/>
                <a:ea typeface="DM Sans"/>
                <a:cs typeface="DM Sans"/>
              </a:defRPr>
            </a:lvl4pPr>
            <a:lvl5pPr algn="r">
              <a:spcAft>
                <a:spcPts val="0"/>
              </a:spcAft>
              <a:buNone/>
              <a:defRPr sz="1400" b="1">
                <a:solidFill>
                  <a:schemeClr val="accent3"/>
                </a:solidFill>
                <a:latin typeface="DM Sans"/>
                <a:ea typeface="DM Sans"/>
                <a:cs typeface="DM Sans"/>
              </a:defRPr>
            </a:lvl5pPr>
            <a:lvl6pPr algn="r">
              <a:spcAft>
                <a:spcPts val="0"/>
              </a:spcAft>
              <a:buNone/>
              <a:defRPr sz="1400" b="1">
                <a:solidFill>
                  <a:schemeClr val="accent3"/>
                </a:solidFill>
                <a:latin typeface="DM Sans"/>
                <a:ea typeface="DM Sans"/>
                <a:cs typeface="DM Sans"/>
              </a:defRPr>
            </a:lvl6pPr>
            <a:lvl7pPr algn="r">
              <a:spcAft>
                <a:spcPts val="0"/>
              </a:spcAft>
              <a:buNone/>
              <a:defRPr sz="1400" b="1">
                <a:solidFill>
                  <a:schemeClr val="accent3"/>
                </a:solidFill>
                <a:latin typeface="DM Sans"/>
                <a:ea typeface="DM Sans"/>
                <a:cs typeface="DM Sans"/>
              </a:defRPr>
            </a:lvl7pPr>
            <a:lvl8pPr algn="r">
              <a:spcAft>
                <a:spcPts val="0"/>
              </a:spcAft>
              <a:buNone/>
              <a:defRPr sz="1400" b="1">
                <a:solidFill>
                  <a:schemeClr val="accent3"/>
                </a:solidFill>
                <a:latin typeface="DM Sans"/>
                <a:ea typeface="DM Sans"/>
                <a:cs typeface="DM Sans"/>
              </a:defRPr>
            </a:lvl8pPr>
            <a:lvl9pPr algn="r">
              <a:spcAft>
                <a:spcPts val="0"/>
              </a:spcAft>
              <a:buNone/>
              <a:defRPr sz="1400" b="1">
                <a:solidFill>
                  <a:schemeClr val="accent3"/>
                </a:solidFill>
                <a:latin typeface="DM Sans"/>
                <a:ea typeface="DM Sans"/>
                <a:cs typeface="DM Sans"/>
              </a:defRPr>
            </a:lvl9pPr>
          </a:lstStyle>
          <a:p>
            <a:pPr marL="0" lvl="0" indent="0" algn="r">
              <a:spcBef>
                <a:spcPts val="0"/>
              </a:spcBef>
              <a:spcAft>
                <a:spcPts val="0"/>
              </a:spcAft>
              <a:buNone/>
            </a:pPr>
            <a:fld id="{00000000-1234-1234-1234-123412341234}" type="slidenum">
              <a:t>‹#›</a:t>
            </a:fld>
            <a:endParaRPr/>
          </a:p>
        </p:txBody>
      </p:sp>
      <p:sp>
        <p:nvSpPr>
          <p:cNvPr id="125" name="Google Shape;125;p20">
            <a:extLst>
              <a:ext uri="{FF2B5EF4-FFF2-40B4-BE49-F238E27FC236}">
                <a16:creationId xmlns:a16="http://schemas.microsoft.com/office/drawing/2014/main" id="{7BB1D681-012C-4C6D-826F-7989FF08864D}"/>
              </a:ext>
            </a:extLst>
          </p:cNvPr>
          <p:cNvSpPr>
            <a:spLocks noGrp="1"/>
          </p:cNvSpPr>
          <p:nvPr>
            <p:ph type="title"/>
          </p:nvPr>
        </p:nvSpPr>
        <p:spPr>
          <a:xfrm>
            <a:off x="631650" y="445025"/>
            <a:ext cx="7545900" cy="548700"/>
          </a:xfrm>
          <a:prstGeom prst="rect">
            <a:avLst/>
          </a:prstGeom>
        </p:spPr>
        <p:txBody>
          <a:bodyPr spcFirstLastPara="1" wrap="square" lIns="91425" tIns="91425" rIns="91425" bIns="91425" anchor="t">
            <a:noAutofit/>
          </a:bodyPr>
          <a:lstStyle>
            <a:lvl1pPr>
              <a:spcBef>
                <a:spcPts val="0"/>
              </a:spcBef>
              <a:spcAft>
                <a:spcPts val="0"/>
              </a:spcAft>
              <a:buClr>
                <a:schemeClr val="accent3"/>
              </a:buClr>
              <a:buSzPts val="3000"/>
              <a:buNone/>
              <a:defRPr>
                <a:solidFill>
                  <a:schemeClr val="accent3"/>
                </a:solidFill>
              </a:defRPr>
            </a:lvl1pPr>
            <a:lvl2pPr>
              <a:spcBef>
                <a:spcPts val="0"/>
              </a:spcBef>
              <a:spcAft>
                <a:spcPts val="0"/>
              </a:spcAft>
              <a:buClr>
                <a:schemeClr val="accent3"/>
              </a:buClr>
              <a:buSzPts val="3000"/>
              <a:buNone/>
              <a:defRPr>
                <a:solidFill>
                  <a:schemeClr val="accent3"/>
                </a:solidFill>
              </a:defRPr>
            </a:lvl2pPr>
            <a:lvl3pPr>
              <a:spcBef>
                <a:spcPts val="0"/>
              </a:spcBef>
              <a:spcAft>
                <a:spcPts val="0"/>
              </a:spcAft>
              <a:buClr>
                <a:schemeClr val="accent3"/>
              </a:buClr>
              <a:buSzPts val="3000"/>
              <a:buNone/>
              <a:defRPr>
                <a:solidFill>
                  <a:schemeClr val="accent3"/>
                </a:solidFill>
              </a:defRPr>
            </a:lvl3pPr>
            <a:lvl4pPr>
              <a:spcBef>
                <a:spcPts val="0"/>
              </a:spcBef>
              <a:spcAft>
                <a:spcPts val="0"/>
              </a:spcAft>
              <a:buClr>
                <a:schemeClr val="accent3"/>
              </a:buClr>
              <a:buSzPts val="3000"/>
              <a:buNone/>
              <a:defRPr>
                <a:solidFill>
                  <a:schemeClr val="accent3"/>
                </a:solidFill>
              </a:defRPr>
            </a:lvl4pPr>
            <a:lvl5pPr>
              <a:spcBef>
                <a:spcPts val="0"/>
              </a:spcBef>
              <a:spcAft>
                <a:spcPts val="0"/>
              </a:spcAft>
              <a:buClr>
                <a:schemeClr val="accent3"/>
              </a:buClr>
              <a:buSzPts val="3000"/>
              <a:buNone/>
              <a:defRPr>
                <a:solidFill>
                  <a:schemeClr val="accent3"/>
                </a:solidFill>
              </a:defRPr>
            </a:lvl5pPr>
            <a:lvl6pPr>
              <a:spcBef>
                <a:spcPts val="0"/>
              </a:spcBef>
              <a:spcAft>
                <a:spcPts val="0"/>
              </a:spcAft>
              <a:buClr>
                <a:schemeClr val="accent3"/>
              </a:buClr>
              <a:buSzPts val="3000"/>
              <a:buNone/>
              <a:defRPr>
                <a:solidFill>
                  <a:schemeClr val="accent3"/>
                </a:solidFill>
              </a:defRPr>
            </a:lvl6pPr>
            <a:lvl7pPr>
              <a:spcBef>
                <a:spcPts val="0"/>
              </a:spcBef>
              <a:spcAft>
                <a:spcPts val="0"/>
              </a:spcAft>
              <a:buClr>
                <a:schemeClr val="accent3"/>
              </a:buClr>
              <a:buSzPts val="3000"/>
              <a:buNone/>
              <a:defRPr>
                <a:solidFill>
                  <a:schemeClr val="accent3"/>
                </a:solidFill>
              </a:defRPr>
            </a:lvl7pPr>
            <a:lvl8pPr>
              <a:spcBef>
                <a:spcPts val="0"/>
              </a:spcBef>
              <a:spcAft>
                <a:spcPts val="0"/>
              </a:spcAft>
              <a:buClr>
                <a:schemeClr val="accent3"/>
              </a:buClr>
              <a:buSzPts val="3000"/>
              <a:buNone/>
              <a:defRPr>
                <a:solidFill>
                  <a:schemeClr val="accent3"/>
                </a:solidFill>
              </a:defRPr>
            </a:lvl8pPr>
            <a:lvl9pPr>
              <a:spcBef>
                <a:spcPts val="0"/>
              </a:spcBef>
              <a:spcAft>
                <a:spcPts val="0"/>
              </a:spcAft>
              <a:buClr>
                <a:schemeClr val="accent3"/>
              </a:buClr>
              <a:buSzPts val="3000"/>
              <a:buNone/>
              <a:defRPr>
                <a:solidFill>
                  <a:schemeClr val="accent3"/>
                </a:solidFill>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six columns">
  <p:cSld name="BLANK_1_1_1_1_1">
    <p:bg>
      <p:bgPr>
        <a:blipFill>
          <a:blip r:embed="rId2">
            <a:alphaModFix/>
          </a:blip>
          <a:stretch>
            <a:fillRect/>
          </a:stretch>
        </a:blipFill>
        <a:effectLst/>
      </p:bgPr>
    </p:bg>
    <p:spTree>
      <p:nvGrpSpPr>
        <p:cNvPr id="1" name=""/>
        <p:cNvGrpSpPr/>
        <p:nvPr/>
      </p:nvGrpSpPr>
      <p:grpSpPr>
        <a:xfrm>
          <a:off x="0" y="0"/>
          <a:ext cx="0" cy="0"/>
          <a:chOff x="0" y="0"/>
          <a:chExt cx="0" cy="0"/>
        </a:xfrm>
      </p:grpSpPr>
      <p:sp>
        <p:nvSpPr>
          <p:cNvPr id="139" name="Google Shape;139;p22">
            <a:extLst>
              <a:ext uri="{FF2B5EF4-FFF2-40B4-BE49-F238E27FC236}">
                <a16:creationId xmlns:a16="http://schemas.microsoft.com/office/drawing/2014/main" id="{CF031EDB-2AE3-474C-AC85-B8B5F927E1D2}"/>
              </a:ext>
            </a:extLst>
          </p:cNvPr>
          <p:cNvSpPr>
            <a:spLocks noGrp="1"/>
          </p:cNvSpPr>
          <p:nvPr>
            <p:ph type="subTitle" idx="1"/>
          </p:nvPr>
        </p:nvSpPr>
        <p:spPr>
          <a:xfrm rot="-5400000">
            <a:off x="7430125" y="3163675"/>
            <a:ext cx="2614200" cy="426900"/>
          </a:xfrm>
          <a:prstGeom prst="rect">
            <a:avLst/>
          </a:prstGeom>
        </p:spPr>
        <p:txBody>
          <a:bodyPr spcFirstLastPara="1" wrap="square" lIns="91425" tIns="91425" rIns="91425" bIns="91425" anchor="ctr">
            <a:noAutofit/>
          </a:bodyPr>
          <a:lstStyle>
            <a:lvl1pPr>
              <a:lnSpc>
                <a:spcPct val="100000"/>
              </a:lnSpc>
              <a:spcBef>
                <a:spcPts val="0"/>
              </a:spcBef>
              <a:spcAft>
                <a:spcPts val="0"/>
              </a:spcAft>
              <a:buClr>
                <a:schemeClr val="accent3"/>
              </a:buClr>
              <a:buSzPts val="1200"/>
              <a:buFont typeface="DM Sans"/>
              <a:buNone/>
              <a:defRPr>
                <a:solidFill>
                  <a:schemeClr val="accent3"/>
                </a:solidFill>
                <a:latin typeface="DM Sans"/>
                <a:ea typeface="DM Sans"/>
                <a:cs typeface="DM Sans"/>
              </a:defRPr>
            </a:lvl1pPr>
            <a:lvl2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2pPr>
            <a:lvl3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3pPr>
            <a:lvl4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4pPr>
            <a:lvl5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5pPr>
            <a:lvl6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6pPr>
            <a:lvl7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7pPr>
            <a:lvl8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8pPr>
            <a:lvl9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9pPr>
          </a:lstStyle>
          <a:p>
            <a:endParaRPr/>
          </a:p>
        </p:txBody>
      </p:sp>
      <p:sp>
        <p:nvSpPr>
          <p:cNvPr id="140" name="Google Shape;140;p22">
            <a:extLst>
              <a:ext uri="{FF2B5EF4-FFF2-40B4-BE49-F238E27FC236}">
                <a16:creationId xmlns:a16="http://schemas.microsoft.com/office/drawing/2014/main" id="{2D2CF64C-58F2-48A4-803B-0E4AB43A1287}"/>
              </a:ext>
            </a:extLst>
          </p:cNvPr>
          <p:cNvSpPr>
            <a:spLocks noGrp="1"/>
          </p:cNvSpPr>
          <p:nvPr>
            <p:ph type="sldNum" idx="12"/>
          </p:nvPr>
        </p:nvSpPr>
        <p:spPr>
          <a:xfrm rot="-5400000">
            <a:off x="8462875" y="535001"/>
            <a:ext cx="548700" cy="393600"/>
          </a:xfrm>
          <a:prstGeom prst="rect">
            <a:avLst/>
          </a:prstGeom>
          <a:noFill/>
          <a:ln>
            <a:noFill/>
          </a:ln>
        </p:spPr>
        <p:txBody>
          <a:bodyPr spcFirstLastPara="1" wrap="square" lIns="91425" tIns="91425" rIns="91425" bIns="91425" anchor="ctr">
            <a:noAutofit/>
          </a:bodyPr>
          <a:lstStyle>
            <a:lvl1pPr algn="r">
              <a:spcAft>
                <a:spcPts val="0"/>
              </a:spcAft>
              <a:buNone/>
              <a:defRPr sz="1400" b="1">
                <a:solidFill>
                  <a:schemeClr val="accent3"/>
                </a:solidFill>
                <a:latin typeface="DM Sans"/>
                <a:ea typeface="DM Sans"/>
                <a:cs typeface="DM Sans"/>
              </a:defRPr>
            </a:lvl1pPr>
            <a:lvl2pPr algn="r">
              <a:spcAft>
                <a:spcPts val="0"/>
              </a:spcAft>
              <a:buNone/>
              <a:defRPr sz="1400" b="1">
                <a:solidFill>
                  <a:schemeClr val="accent3"/>
                </a:solidFill>
                <a:latin typeface="DM Sans"/>
                <a:ea typeface="DM Sans"/>
                <a:cs typeface="DM Sans"/>
              </a:defRPr>
            </a:lvl2pPr>
            <a:lvl3pPr algn="r">
              <a:spcAft>
                <a:spcPts val="0"/>
              </a:spcAft>
              <a:buNone/>
              <a:defRPr sz="1400" b="1">
                <a:solidFill>
                  <a:schemeClr val="accent3"/>
                </a:solidFill>
                <a:latin typeface="DM Sans"/>
                <a:ea typeface="DM Sans"/>
                <a:cs typeface="DM Sans"/>
              </a:defRPr>
            </a:lvl3pPr>
            <a:lvl4pPr algn="r">
              <a:spcAft>
                <a:spcPts val="0"/>
              </a:spcAft>
              <a:buNone/>
              <a:defRPr sz="1400" b="1">
                <a:solidFill>
                  <a:schemeClr val="accent3"/>
                </a:solidFill>
                <a:latin typeface="DM Sans"/>
                <a:ea typeface="DM Sans"/>
                <a:cs typeface="DM Sans"/>
              </a:defRPr>
            </a:lvl4pPr>
            <a:lvl5pPr algn="r">
              <a:spcAft>
                <a:spcPts val="0"/>
              </a:spcAft>
              <a:buNone/>
              <a:defRPr sz="1400" b="1">
                <a:solidFill>
                  <a:schemeClr val="accent3"/>
                </a:solidFill>
                <a:latin typeface="DM Sans"/>
                <a:ea typeface="DM Sans"/>
                <a:cs typeface="DM Sans"/>
              </a:defRPr>
            </a:lvl5pPr>
            <a:lvl6pPr algn="r">
              <a:spcAft>
                <a:spcPts val="0"/>
              </a:spcAft>
              <a:buNone/>
              <a:defRPr sz="1400" b="1">
                <a:solidFill>
                  <a:schemeClr val="accent3"/>
                </a:solidFill>
                <a:latin typeface="DM Sans"/>
                <a:ea typeface="DM Sans"/>
                <a:cs typeface="DM Sans"/>
              </a:defRPr>
            </a:lvl6pPr>
            <a:lvl7pPr algn="r">
              <a:spcAft>
                <a:spcPts val="0"/>
              </a:spcAft>
              <a:buNone/>
              <a:defRPr sz="1400" b="1">
                <a:solidFill>
                  <a:schemeClr val="accent3"/>
                </a:solidFill>
                <a:latin typeface="DM Sans"/>
                <a:ea typeface="DM Sans"/>
                <a:cs typeface="DM Sans"/>
              </a:defRPr>
            </a:lvl7pPr>
            <a:lvl8pPr algn="r">
              <a:spcAft>
                <a:spcPts val="0"/>
              </a:spcAft>
              <a:buNone/>
              <a:defRPr sz="1400" b="1">
                <a:solidFill>
                  <a:schemeClr val="accent3"/>
                </a:solidFill>
                <a:latin typeface="DM Sans"/>
                <a:ea typeface="DM Sans"/>
                <a:cs typeface="DM Sans"/>
              </a:defRPr>
            </a:lvl8pPr>
            <a:lvl9pPr algn="r">
              <a:spcAft>
                <a:spcPts val="0"/>
              </a:spcAft>
              <a:buNone/>
              <a:defRPr sz="1400" b="1">
                <a:solidFill>
                  <a:schemeClr val="accent3"/>
                </a:solidFill>
                <a:latin typeface="DM Sans"/>
                <a:ea typeface="DM Sans"/>
                <a:cs typeface="DM Sans"/>
              </a:defRPr>
            </a:lvl9pPr>
          </a:lstStyle>
          <a:p>
            <a:pPr marL="0" lvl="0" indent="0" algn="r">
              <a:spcBef>
                <a:spcPts val="0"/>
              </a:spcBef>
              <a:spcAft>
                <a:spcPts val="0"/>
              </a:spcAft>
              <a:buNone/>
            </a:pPr>
            <a:fld id="{00000000-1234-1234-1234-123412341234}" type="slidenum">
              <a:t>‹#›</a:t>
            </a:fld>
            <a:endParaRPr/>
          </a:p>
        </p:txBody>
      </p:sp>
      <p:sp>
        <p:nvSpPr>
          <p:cNvPr id="141" name="Google Shape;141;p22">
            <a:extLst>
              <a:ext uri="{FF2B5EF4-FFF2-40B4-BE49-F238E27FC236}">
                <a16:creationId xmlns:a16="http://schemas.microsoft.com/office/drawing/2014/main" id="{D961E521-9C76-45B1-85AC-8655EAA27985}"/>
              </a:ext>
            </a:extLst>
          </p:cNvPr>
          <p:cNvSpPr>
            <a:spLocks noGrp="1"/>
          </p:cNvSpPr>
          <p:nvPr>
            <p:ph type="title"/>
          </p:nvPr>
        </p:nvSpPr>
        <p:spPr>
          <a:xfrm>
            <a:off x="631650" y="445025"/>
            <a:ext cx="7545900" cy="548700"/>
          </a:xfrm>
          <a:prstGeom prst="rect">
            <a:avLst/>
          </a:prstGeom>
        </p:spPr>
        <p:txBody>
          <a:bodyPr spcFirstLastPara="1" wrap="square" lIns="91425" tIns="91425" rIns="91425" bIns="91425" anchor="t">
            <a:noAutofit/>
          </a:bodyPr>
          <a:lstStyle>
            <a:lvl1pPr>
              <a:spcBef>
                <a:spcPts val="0"/>
              </a:spcBef>
              <a:spcAft>
                <a:spcPts val="0"/>
              </a:spcAft>
              <a:buClr>
                <a:schemeClr val="accent3"/>
              </a:buClr>
              <a:buSzPts val="3000"/>
              <a:buNone/>
              <a:defRPr>
                <a:solidFill>
                  <a:schemeClr val="accent3"/>
                </a:solidFill>
              </a:defRPr>
            </a:lvl1pPr>
            <a:lvl2pPr>
              <a:spcBef>
                <a:spcPts val="0"/>
              </a:spcBef>
              <a:spcAft>
                <a:spcPts val="0"/>
              </a:spcAft>
              <a:buClr>
                <a:schemeClr val="accent3"/>
              </a:buClr>
              <a:buSzPts val="3000"/>
              <a:buNone/>
              <a:defRPr>
                <a:solidFill>
                  <a:schemeClr val="accent3"/>
                </a:solidFill>
              </a:defRPr>
            </a:lvl2pPr>
            <a:lvl3pPr>
              <a:spcBef>
                <a:spcPts val="0"/>
              </a:spcBef>
              <a:spcAft>
                <a:spcPts val="0"/>
              </a:spcAft>
              <a:buClr>
                <a:schemeClr val="accent3"/>
              </a:buClr>
              <a:buSzPts val="3000"/>
              <a:buNone/>
              <a:defRPr>
                <a:solidFill>
                  <a:schemeClr val="accent3"/>
                </a:solidFill>
              </a:defRPr>
            </a:lvl3pPr>
            <a:lvl4pPr>
              <a:spcBef>
                <a:spcPts val="0"/>
              </a:spcBef>
              <a:spcAft>
                <a:spcPts val="0"/>
              </a:spcAft>
              <a:buClr>
                <a:schemeClr val="accent3"/>
              </a:buClr>
              <a:buSzPts val="3000"/>
              <a:buNone/>
              <a:defRPr>
                <a:solidFill>
                  <a:schemeClr val="accent3"/>
                </a:solidFill>
              </a:defRPr>
            </a:lvl4pPr>
            <a:lvl5pPr>
              <a:spcBef>
                <a:spcPts val="0"/>
              </a:spcBef>
              <a:spcAft>
                <a:spcPts val="0"/>
              </a:spcAft>
              <a:buClr>
                <a:schemeClr val="accent3"/>
              </a:buClr>
              <a:buSzPts val="3000"/>
              <a:buNone/>
              <a:defRPr>
                <a:solidFill>
                  <a:schemeClr val="accent3"/>
                </a:solidFill>
              </a:defRPr>
            </a:lvl5pPr>
            <a:lvl6pPr>
              <a:spcBef>
                <a:spcPts val="0"/>
              </a:spcBef>
              <a:spcAft>
                <a:spcPts val="0"/>
              </a:spcAft>
              <a:buClr>
                <a:schemeClr val="accent3"/>
              </a:buClr>
              <a:buSzPts val="3000"/>
              <a:buNone/>
              <a:defRPr>
                <a:solidFill>
                  <a:schemeClr val="accent3"/>
                </a:solidFill>
              </a:defRPr>
            </a:lvl6pPr>
            <a:lvl7pPr>
              <a:spcBef>
                <a:spcPts val="0"/>
              </a:spcBef>
              <a:spcAft>
                <a:spcPts val="0"/>
              </a:spcAft>
              <a:buClr>
                <a:schemeClr val="accent3"/>
              </a:buClr>
              <a:buSzPts val="3000"/>
              <a:buNone/>
              <a:defRPr>
                <a:solidFill>
                  <a:schemeClr val="accent3"/>
                </a:solidFill>
              </a:defRPr>
            </a:lvl7pPr>
            <a:lvl8pPr>
              <a:spcBef>
                <a:spcPts val="0"/>
              </a:spcBef>
              <a:spcAft>
                <a:spcPts val="0"/>
              </a:spcAft>
              <a:buClr>
                <a:schemeClr val="accent3"/>
              </a:buClr>
              <a:buSzPts val="3000"/>
              <a:buNone/>
              <a:defRPr>
                <a:solidFill>
                  <a:schemeClr val="accent3"/>
                </a:solidFill>
              </a:defRPr>
            </a:lvl8pPr>
            <a:lvl9pPr>
              <a:spcBef>
                <a:spcPts val="0"/>
              </a:spcBef>
              <a:spcAft>
                <a:spcPts val="0"/>
              </a:spcAft>
              <a:buClr>
                <a:schemeClr val="accent3"/>
              </a:buClr>
              <a:buSzPts val="3000"/>
              <a:buNone/>
              <a:defRPr>
                <a:solidFill>
                  <a:schemeClr val="accent3"/>
                </a:solidFill>
              </a:defRPr>
            </a:lvl9pPr>
          </a:lstStyle>
          <a:p>
            <a:endParaRPr/>
          </a:p>
        </p:txBody>
      </p:sp>
      <p:sp>
        <p:nvSpPr>
          <p:cNvPr id="142" name="Google Shape;142;p22">
            <a:extLst>
              <a:ext uri="{FF2B5EF4-FFF2-40B4-BE49-F238E27FC236}">
                <a16:creationId xmlns:a16="http://schemas.microsoft.com/office/drawing/2014/main" id="{2FDDEBC3-B1BE-45AF-B68B-08C26F748E96}"/>
              </a:ext>
            </a:extLst>
          </p:cNvPr>
          <p:cNvSpPr>
            <a:spLocks noGrp="1"/>
          </p:cNvSpPr>
          <p:nvPr>
            <p:ph type="subTitle" idx="2"/>
          </p:nvPr>
        </p:nvSpPr>
        <p:spPr>
          <a:xfrm>
            <a:off x="934150" y="2271475"/>
            <a:ext cx="1992600" cy="548700"/>
          </a:xfrm>
          <a:prstGeom prst="rect">
            <a:avLst/>
          </a:prstGeom>
          <a:ln>
            <a:noFill/>
          </a:ln>
        </p:spPr>
        <p:txBody>
          <a:bodyPr spcFirstLastPara="1" wrap="square" lIns="91425" tIns="91425" rIns="91425" bIns="91425" anchor="t">
            <a:noAutofit/>
          </a:bodyPr>
          <a:lstStyle>
            <a:lvl1pPr>
              <a:lnSpc>
                <a:spcPct val="100000"/>
              </a:lnSpc>
              <a:spcBef>
                <a:spcPts val="0"/>
              </a:spcBef>
              <a:spcAft>
                <a:spcPts val="0"/>
              </a:spcAft>
              <a:buClr>
                <a:schemeClr val="accent3"/>
              </a:buClr>
              <a:buSzPts val="1400"/>
              <a:buNone/>
              <a:defRPr sz="1400">
                <a:solidFill>
                  <a:schemeClr val="accent3"/>
                </a:solidFill>
              </a:defRPr>
            </a:lvl1pPr>
            <a:lvl2pPr>
              <a:lnSpc>
                <a:spcPct val="100000"/>
              </a:lnSpc>
              <a:spcBef>
                <a:spcPts val="0"/>
              </a:spcBef>
              <a:spcAft>
                <a:spcPts val="0"/>
              </a:spcAft>
              <a:buClr>
                <a:schemeClr val="accent3"/>
              </a:buClr>
              <a:buSzPts val="1400"/>
              <a:buNone/>
              <a:defRPr>
                <a:solidFill>
                  <a:schemeClr val="accent3"/>
                </a:solidFill>
              </a:defRPr>
            </a:lvl2pPr>
            <a:lvl3pPr>
              <a:lnSpc>
                <a:spcPct val="100000"/>
              </a:lnSpc>
              <a:spcBef>
                <a:spcPts val="0"/>
              </a:spcBef>
              <a:spcAft>
                <a:spcPts val="0"/>
              </a:spcAft>
              <a:buClr>
                <a:schemeClr val="accent3"/>
              </a:buClr>
              <a:buSzPts val="1400"/>
              <a:buNone/>
              <a:defRPr>
                <a:solidFill>
                  <a:schemeClr val="accent3"/>
                </a:solidFill>
              </a:defRPr>
            </a:lvl3pPr>
            <a:lvl4pPr>
              <a:lnSpc>
                <a:spcPct val="100000"/>
              </a:lnSpc>
              <a:spcBef>
                <a:spcPts val="0"/>
              </a:spcBef>
              <a:spcAft>
                <a:spcPts val="0"/>
              </a:spcAft>
              <a:buClr>
                <a:schemeClr val="accent3"/>
              </a:buClr>
              <a:buSzPts val="1400"/>
              <a:buNone/>
              <a:defRPr>
                <a:solidFill>
                  <a:schemeClr val="accent3"/>
                </a:solidFill>
              </a:defRPr>
            </a:lvl4pPr>
            <a:lvl5pPr>
              <a:lnSpc>
                <a:spcPct val="100000"/>
              </a:lnSpc>
              <a:spcBef>
                <a:spcPts val="0"/>
              </a:spcBef>
              <a:spcAft>
                <a:spcPts val="0"/>
              </a:spcAft>
              <a:buClr>
                <a:schemeClr val="accent3"/>
              </a:buClr>
              <a:buSzPts val="1400"/>
              <a:buNone/>
              <a:defRPr>
                <a:solidFill>
                  <a:schemeClr val="accent3"/>
                </a:solidFill>
              </a:defRPr>
            </a:lvl5pPr>
            <a:lvl6pPr>
              <a:lnSpc>
                <a:spcPct val="100000"/>
              </a:lnSpc>
              <a:spcBef>
                <a:spcPts val="0"/>
              </a:spcBef>
              <a:spcAft>
                <a:spcPts val="0"/>
              </a:spcAft>
              <a:buClr>
                <a:schemeClr val="accent3"/>
              </a:buClr>
              <a:buSzPts val="1400"/>
              <a:buNone/>
              <a:defRPr>
                <a:solidFill>
                  <a:schemeClr val="accent3"/>
                </a:solidFill>
              </a:defRPr>
            </a:lvl6pPr>
            <a:lvl7pPr>
              <a:lnSpc>
                <a:spcPct val="100000"/>
              </a:lnSpc>
              <a:spcBef>
                <a:spcPts val="0"/>
              </a:spcBef>
              <a:spcAft>
                <a:spcPts val="0"/>
              </a:spcAft>
              <a:buClr>
                <a:schemeClr val="accent3"/>
              </a:buClr>
              <a:buSzPts val="1400"/>
              <a:buNone/>
              <a:defRPr>
                <a:solidFill>
                  <a:schemeClr val="accent3"/>
                </a:solidFill>
              </a:defRPr>
            </a:lvl7pPr>
            <a:lvl8pPr>
              <a:lnSpc>
                <a:spcPct val="100000"/>
              </a:lnSpc>
              <a:spcBef>
                <a:spcPts val="0"/>
              </a:spcBef>
              <a:spcAft>
                <a:spcPts val="0"/>
              </a:spcAft>
              <a:buClr>
                <a:schemeClr val="accent3"/>
              </a:buClr>
              <a:buSzPts val="1400"/>
              <a:buNone/>
              <a:defRPr>
                <a:solidFill>
                  <a:schemeClr val="accent3"/>
                </a:solidFill>
              </a:defRPr>
            </a:lvl8pPr>
            <a:lvl9pPr>
              <a:lnSpc>
                <a:spcPct val="100000"/>
              </a:lnSpc>
              <a:spcBef>
                <a:spcPts val="0"/>
              </a:spcBef>
              <a:spcAft>
                <a:spcPts val="0"/>
              </a:spcAft>
              <a:buClr>
                <a:schemeClr val="accent3"/>
              </a:buClr>
              <a:buSzPts val="1400"/>
              <a:buNone/>
              <a:defRPr>
                <a:solidFill>
                  <a:schemeClr val="accent3"/>
                </a:solidFill>
              </a:defRPr>
            </a:lvl9pPr>
          </a:lstStyle>
          <a:p>
            <a:endParaRPr/>
          </a:p>
        </p:txBody>
      </p:sp>
      <p:sp>
        <p:nvSpPr>
          <p:cNvPr id="143" name="Google Shape;143;p22">
            <a:extLst>
              <a:ext uri="{FF2B5EF4-FFF2-40B4-BE49-F238E27FC236}">
                <a16:creationId xmlns:a16="http://schemas.microsoft.com/office/drawing/2014/main" id="{F0EB01AC-CB9B-4566-BEB6-A92A69067234}"/>
              </a:ext>
            </a:extLst>
          </p:cNvPr>
          <p:cNvSpPr>
            <a:spLocks noGrp="1"/>
          </p:cNvSpPr>
          <p:nvPr>
            <p:ph type="subTitle" idx="3"/>
          </p:nvPr>
        </p:nvSpPr>
        <p:spPr>
          <a:xfrm>
            <a:off x="934125" y="1913350"/>
            <a:ext cx="1992600" cy="449100"/>
          </a:xfrm>
          <a:prstGeom prst="rect">
            <a:avLst/>
          </a:prstGeom>
          <a:ln>
            <a:noFill/>
          </a:ln>
        </p:spPr>
        <p:txBody>
          <a:bodyPr spcFirstLastPara="1" wrap="square" lIns="91425" tIns="91425" rIns="91425" bIns="91425" anchor="t">
            <a:noAutofit/>
          </a:bodyPr>
          <a:lstStyle>
            <a:lvl1pPr>
              <a:lnSpc>
                <a:spcPct val="100000"/>
              </a:lnSpc>
              <a:spcBef>
                <a:spcPts val="0"/>
              </a:spcBef>
              <a:spcAft>
                <a:spcPts val="0"/>
              </a:spcAft>
              <a:buClr>
                <a:schemeClr val="accent3"/>
              </a:buClr>
              <a:buSzPts val="2400"/>
              <a:buFont typeface="Sora"/>
              <a:buNone/>
              <a:defRPr sz="2000" b="1">
                <a:solidFill>
                  <a:schemeClr val="accent3"/>
                </a:solidFill>
                <a:latin typeface="Sora"/>
                <a:ea typeface="Sora"/>
                <a:cs typeface="Sora"/>
              </a:defRPr>
            </a:lvl1pPr>
            <a:lvl2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2pPr>
            <a:lvl3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3pPr>
            <a:lvl4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4pPr>
            <a:lvl5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5pPr>
            <a:lvl6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6pPr>
            <a:lvl7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7pPr>
            <a:lvl8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8pPr>
            <a:lvl9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9pPr>
          </a:lstStyle>
          <a:p>
            <a:endParaRPr/>
          </a:p>
        </p:txBody>
      </p:sp>
      <p:sp>
        <p:nvSpPr>
          <p:cNvPr id="144" name="Google Shape;144;p22">
            <a:extLst>
              <a:ext uri="{FF2B5EF4-FFF2-40B4-BE49-F238E27FC236}">
                <a16:creationId xmlns:a16="http://schemas.microsoft.com/office/drawing/2014/main" id="{15B0AE94-D4AE-470B-868E-E18CDAFF84F5}"/>
              </a:ext>
            </a:extLst>
          </p:cNvPr>
          <p:cNvSpPr>
            <a:spLocks noGrp="1"/>
          </p:cNvSpPr>
          <p:nvPr>
            <p:ph type="subTitle" idx="4"/>
          </p:nvPr>
        </p:nvSpPr>
        <p:spPr>
          <a:xfrm>
            <a:off x="3608263" y="2271475"/>
            <a:ext cx="1992600" cy="548700"/>
          </a:xfrm>
          <a:prstGeom prst="rect">
            <a:avLst/>
          </a:prstGeom>
          <a:ln>
            <a:noFill/>
          </a:ln>
        </p:spPr>
        <p:txBody>
          <a:bodyPr spcFirstLastPara="1" wrap="square" lIns="91425" tIns="91425" rIns="91425" bIns="91425" anchor="t">
            <a:noAutofit/>
          </a:bodyPr>
          <a:lstStyle>
            <a:lvl1pPr>
              <a:lnSpc>
                <a:spcPct val="100000"/>
              </a:lnSpc>
              <a:spcBef>
                <a:spcPts val="0"/>
              </a:spcBef>
              <a:spcAft>
                <a:spcPts val="0"/>
              </a:spcAft>
              <a:buClr>
                <a:schemeClr val="accent3"/>
              </a:buClr>
              <a:buSzPts val="1400"/>
              <a:buNone/>
              <a:defRPr sz="1400">
                <a:solidFill>
                  <a:schemeClr val="accent3"/>
                </a:solidFill>
              </a:defRPr>
            </a:lvl1pPr>
            <a:lvl2pPr>
              <a:lnSpc>
                <a:spcPct val="100000"/>
              </a:lnSpc>
              <a:spcBef>
                <a:spcPts val="0"/>
              </a:spcBef>
              <a:spcAft>
                <a:spcPts val="0"/>
              </a:spcAft>
              <a:buClr>
                <a:schemeClr val="accent3"/>
              </a:buClr>
              <a:buSzPts val="1400"/>
              <a:buNone/>
              <a:defRPr>
                <a:solidFill>
                  <a:schemeClr val="accent3"/>
                </a:solidFill>
              </a:defRPr>
            </a:lvl2pPr>
            <a:lvl3pPr>
              <a:lnSpc>
                <a:spcPct val="100000"/>
              </a:lnSpc>
              <a:spcBef>
                <a:spcPts val="0"/>
              </a:spcBef>
              <a:spcAft>
                <a:spcPts val="0"/>
              </a:spcAft>
              <a:buClr>
                <a:schemeClr val="accent3"/>
              </a:buClr>
              <a:buSzPts val="1400"/>
              <a:buNone/>
              <a:defRPr>
                <a:solidFill>
                  <a:schemeClr val="accent3"/>
                </a:solidFill>
              </a:defRPr>
            </a:lvl3pPr>
            <a:lvl4pPr>
              <a:lnSpc>
                <a:spcPct val="100000"/>
              </a:lnSpc>
              <a:spcBef>
                <a:spcPts val="0"/>
              </a:spcBef>
              <a:spcAft>
                <a:spcPts val="0"/>
              </a:spcAft>
              <a:buClr>
                <a:schemeClr val="accent3"/>
              </a:buClr>
              <a:buSzPts val="1400"/>
              <a:buNone/>
              <a:defRPr>
                <a:solidFill>
                  <a:schemeClr val="accent3"/>
                </a:solidFill>
              </a:defRPr>
            </a:lvl4pPr>
            <a:lvl5pPr>
              <a:lnSpc>
                <a:spcPct val="100000"/>
              </a:lnSpc>
              <a:spcBef>
                <a:spcPts val="0"/>
              </a:spcBef>
              <a:spcAft>
                <a:spcPts val="0"/>
              </a:spcAft>
              <a:buClr>
                <a:schemeClr val="accent3"/>
              </a:buClr>
              <a:buSzPts val="1400"/>
              <a:buNone/>
              <a:defRPr>
                <a:solidFill>
                  <a:schemeClr val="accent3"/>
                </a:solidFill>
              </a:defRPr>
            </a:lvl5pPr>
            <a:lvl6pPr>
              <a:lnSpc>
                <a:spcPct val="100000"/>
              </a:lnSpc>
              <a:spcBef>
                <a:spcPts val="0"/>
              </a:spcBef>
              <a:spcAft>
                <a:spcPts val="0"/>
              </a:spcAft>
              <a:buClr>
                <a:schemeClr val="accent3"/>
              </a:buClr>
              <a:buSzPts val="1400"/>
              <a:buNone/>
              <a:defRPr>
                <a:solidFill>
                  <a:schemeClr val="accent3"/>
                </a:solidFill>
              </a:defRPr>
            </a:lvl6pPr>
            <a:lvl7pPr>
              <a:lnSpc>
                <a:spcPct val="100000"/>
              </a:lnSpc>
              <a:spcBef>
                <a:spcPts val="0"/>
              </a:spcBef>
              <a:spcAft>
                <a:spcPts val="0"/>
              </a:spcAft>
              <a:buClr>
                <a:schemeClr val="accent3"/>
              </a:buClr>
              <a:buSzPts val="1400"/>
              <a:buNone/>
              <a:defRPr>
                <a:solidFill>
                  <a:schemeClr val="accent3"/>
                </a:solidFill>
              </a:defRPr>
            </a:lvl7pPr>
            <a:lvl8pPr>
              <a:lnSpc>
                <a:spcPct val="100000"/>
              </a:lnSpc>
              <a:spcBef>
                <a:spcPts val="0"/>
              </a:spcBef>
              <a:spcAft>
                <a:spcPts val="0"/>
              </a:spcAft>
              <a:buClr>
                <a:schemeClr val="accent3"/>
              </a:buClr>
              <a:buSzPts val="1400"/>
              <a:buNone/>
              <a:defRPr>
                <a:solidFill>
                  <a:schemeClr val="accent3"/>
                </a:solidFill>
              </a:defRPr>
            </a:lvl8pPr>
            <a:lvl9pPr>
              <a:lnSpc>
                <a:spcPct val="100000"/>
              </a:lnSpc>
              <a:spcBef>
                <a:spcPts val="0"/>
              </a:spcBef>
              <a:spcAft>
                <a:spcPts val="0"/>
              </a:spcAft>
              <a:buClr>
                <a:schemeClr val="accent3"/>
              </a:buClr>
              <a:buSzPts val="1400"/>
              <a:buNone/>
              <a:defRPr>
                <a:solidFill>
                  <a:schemeClr val="accent3"/>
                </a:solidFill>
              </a:defRPr>
            </a:lvl9pPr>
          </a:lstStyle>
          <a:p>
            <a:endParaRPr/>
          </a:p>
        </p:txBody>
      </p:sp>
      <p:sp>
        <p:nvSpPr>
          <p:cNvPr id="145" name="Google Shape;145;p22">
            <a:extLst>
              <a:ext uri="{FF2B5EF4-FFF2-40B4-BE49-F238E27FC236}">
                <a16:creationId xmlns:a16="http://schemas.microsoft.com/office/drawing/2014/main" id="{23A87C47-9B53-4B6E-B16B-6C3BBC68CCD5}"/>
              </a:ext>
            </a:extLst>
          </p:cNvPr>
          <p:cNvSpPr>
            <a:spLocks noGrp="1"/>
          </p:cNvSpPr>
          <p:nvPr>
            <p:ph type="subTitle" idx="5"/>
          </p:nvPr>
        </p:nvSpPr>
        <p:spPr>
          <a:xfrm>
            <a:off x="3608239" y="1913350"/>
            <a:ext cx="1992600" cy="449100"/>
          </a:xfrm>
          <a:prstGeom prst="rect">
            <a:avLst/>
          </a:prstGeom>
          <a:ln>
            <a:noFill/>
          </a:ln>
        </p:spPr>
        <p:txBody>
          <a:bodyPr spcFirstLastPara="1" wrap="square" lIns="91425" tIns="91425" rIns="91425" bIns="91425" anchor="t">
            <a:noAutofit/>
          </a:bodyPr>
          <a:lstStyle>
            <a:lvl1pPr>
              <a:lnSpc>
                <a:spcPct val="100000"/>
              </a:lnSpc>
              <a:spcBef>
                <a:spcPts val="0"/>
              </a:spcBef>
              <a:spcAft>
                <a:spcPts val="0"/>
              </a:spcAft>
              <a:buClr>
                <a:schemeClr val="accent3"/>
              </a:buClr>
              <a:buSzPts val="2400"/>
              <a:buFont typeface="Sora"/>
              <a:buNone/>
              <a:defRPr sz="2000" b="1">
                <a:solidFill>
                  <a:schemeClr val="accent3"/>
                </a:solidFill>
                <a:latin typeface="Sora"/>
                <a:ea typeface="Sora"/>
                <a:cs typeface="Sora"/>
              </a:defRPr>
            </a:lvl1pPr>
            <a:lvl2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2pPr>
            <a:lvl3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3pPr>
            <a:lvl4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4pPr>
            <a:lvl5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5pPr>
            <a:lvl6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6pPr>
            <a:lvl7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7pPr>
            <a:lvl8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8pPr>
            <a:lvl9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9pPr>
          </a:lstStyle>
          <a:p>
            <a:endParaRPr/>
          </a:p>
        </p:txBody>
      </p:sp>
      <p:sp>
        <p:nvSpPr>
          <p:cNvPr id="146" name="Google Shape;146;p22">
            <a:extLst>
              <a:ext uri="{FF2B5EF4-FFF2-40B4-BE49-F238E27FC236}">
                <a16:creationId xmlns:a16="http://schemas.microsoft.com/office/drawing/2014/main" id="{8C75BC23-F9A2-4C55-A3FA-03F96F0686A8}"/>
              </a:ext>
            </a:extLst>
          </p:cNvPr>
          <p:cNvSpPr>
            <a:spLocks noGrp="1"/>
          </p:cNvSpPr>
          <p:nvPr>
            <p:ph type="subTitle" idx="6"/>
          </p:nvPr>
        </p:nvSpPr>
        <p:spPr>
          <a:xfrm>
            <a:off x="6217275" y="2271475"/>
            <a:ext cx="1992600" cy="548700"/>
          </a:xfrm>
          <a:prstGeom prst="rect">
            <a:avLst/>
          </a:prstGeom>
          <a:ln>
            <a:noFill/>
          </a:ln>
        </p:spPr>
        <p:txBody>
          <a:bodyPr spcFirstLastPara="1" wrap="square" lIns="91425" tIns="91425" rIns="91425" bIns="91425" anchor="t">
            <a:noAutofit/>
          </a:bodyPr>
          <a:lstStyle>
            <a:lvl1pPr>
              <a:lnSpc>
                <a:spcPct val="100000"/>
              </a:lnSpc>
              <a:spcBef>
                <a:spcPts val="0"/>
              </a:spcBef>
              <a:spcAft>
                <a:spcPts val="0"/>
              </a:spcAft>
              <a:buClr>
                <a:schemeClr val="accent3"/>
              </a:buClr>
              <a:buSzPts val="1400"/>
              <a:buNone/>
              <a:defRPr sz="1400">
                <a:solidFill>
                  <a:schemeClr val="accent3"/>
                </a:solidFill>
              </a:defRPr>
            </a:lvl1pPr>
            <a:lvl2pPr>
              <a:lnSpc>
                <a:spcPct val="100000"/>
              </a:lnSpc>
              <a:spcBef>
                <a:spcPts val="0"/>
              </a:spcBef>
              <a:spcAft>
                <a:spcPts val="0"/>
              </a:spcAft>
              <a:buClr>
                <a:schemeClr val="accent3"/>
              </a:buClr>
              <a:buSzPts val="1400"/>
              <a:buNone/>
              <a:defRPr>
                <a:solidFill>
                  <a:schemeClr val="accent3"/>
                </a:solidFill>
              </a:defRPr>
            </a:lvl2pPr>
            <a:lvl3pPr>
              <a:lnSpc>
                <a:spcPct val="100000"/>
              </a:lnSpc>
              <a:spcBef>
                <a:spcPts val="0"/>
              </a:spcBef>
              <a:spcAft>
                <a:spcPts val="0"/>
              </a:spcAft>
              <a:buClr>
                <a:schemeClr val="accent3"/>
              </a:buClr>
              <a:buSzPts val="1400"/>
              <a:buNone/>
              <a:defRPr>
                <a:solidFill>
                  <a:schemeClr val="accent3"/>
                </a:solidFill>
              </a:defRPr>
            </a:lvl3pPr>
            <a:lvl4pPr>
              <a:lnSpc>
                <a:spcPct val="100000"/>
              </a:lnSpc>
              <a:spcBef>
                <a:spcPts val="0"/>
              </a:spcBef>
              <a:spcAft>
                <a:spcPts val="0"/>
              </a:spcAft>
              <a:buClr>
                <a:schemeClr val="accent3"/>
              </a:buClr>
              <a:buSzPts val="1400"/>
              <a:buNone/>
              <a:defRPr>
                <a:solidFill>
                  <a:schemeClr val="accent3"/>
                </a:solidFill>
              </a:defRPr>
            </a:lvl4pPr>
            <a:lvl5pPr>
              <a:lnSpc>
                <a:spcPct val="100000"/>
              </a:lnSpc>
              <a:spcBef>
                <a:spcPts val="0"/>
              </a:spcBef>
              <a:spcAft>
                <a:spcPts val="0"/>
              </a:spcAft>
              <a:buClr>
                <a:schemeClr val="accent3"/>
              </a:buClr>
              <a:buSzPts val="1400"/>
              <a:buNone/>
              <a:defRPr>
                <a:solidFill>
                  <a:schemeClr val="accent3"/>
                </a:solidFill>
              </a:defRPr>
            </a:lvl5pPr>
            <a:lvl6pPr>
              <a:lnSpc>
                <a:spcPct val="100000"/>
              </a:lnSpc>
              <a:spcBef>
                <a:spcPts val="0"/>
              </a:spcBef>
              <a:spcAft>
                <a:spcPts val="0"/>
              </a:spcAft>
              <a:buClr>
                <a:schemeClr val="accent3"/>
              </a:buClr>
              <a:buSzPts val="1400"/>
              <a:buNone/>
              <a:defRPr>
                <a:solidFill>
                  <a:schemeClr val="accent3"/>
                </a:solidFill>
              </a:defRPr>
            </a:lvl6pPr>
            <a:lvl7pPr>
              <a:lnSpc>
                <a:spcPct val="100000"/>
              </a:lnSpc>
              <a:spcBef>
                <a:spcPts val="0"/>
              </a:spcBef>
              <a:spcAft>
                <a:spcPts val="0"/>
              </a:spcAft>
              <a:buClr>
                <a:schemeClr val="accent3"/>
              </a:buClr>
              <a:buSzPts val="1400"/>
              <a:buNone/>
              <a:defRPr>
                <a:solidFill>
                  <a:schemeClr val="accent3"/>
                </a:solidFill>
              </a:defRPr>
            </a:lvl7pPr>
            <a:lvl8pPr>
              <a:lnSpc>
                <a:spcPct val="100000"/>
              </a:lnSpc>
              <a:spcBef>
                <a:spcPts val="0"/>
              </a:spcBef>
              <a:spcAft>
                <a:spcPts val="0"/>
              </a:spcAft>
              <a:buClr>
                <a:schemeClr val="accent3"/>
              </a:buClr>
              <a:buSzPts val="1400"/>
              <a:buNone/>
              <a:defRPr>
                <a:solidFill>
                  <a:schemeClr val="accent3"/>
                </a:solidFill>
              </a:defRPr>
            </a:lvl8pPr>
            <a:lvl9pPr>
              <a:lnSpc>
                <a:spcPct val="100000"/>
              </a:lnSpc>
              <a:spcBef>
                <a:spcPts val="0"/>
              </a:spcBef>
              <a:spcAft>
                <a:spcPts val="0"/>
              </a:spcAft>
              <a:buClr>
                <a:schemeClr val="accent3"/>
              </a:buClr>
              <a:buSzPts val="1400"/>
              <a:buNone/>
              <a:defRPr>
                <a:solidFill>
                  <a:schemeClr val="accent3"/>
                </a:solidFill>
              </a:defRPr>
            </a:lvl9pPr>
          </a:lstStyle>
          <a:p>
            <a:endParaRPr/>
          </a:p>
        </p:txBody>
      </p:sp>
      <p:sp>
        <p:nvSpPr>
          <p:cNvPr id="147" name="Google Shape;147;p22">
            <a:extLst>
              <a:ext uri="{FF2B5EF4-FFF2-40B4-BE49-F238E27FC236}">
                <a16:creationId xmlns:a16="http://schemas.microsoft.com/office/drawing/2014/main" id="{6C9FE9A7-46A1-4666-BD84-2385D34DE22D}"/>
              </a:ext>
            </a:extLst>
          </p:cNvPr>
          <p:cNvSpPr>
            <a:spLocks noGrp="1"/>
          </p:cNvSpPr>
          <p:nvPr>
            <p:ph type="subTitle" idx="7"/>
          </p:nvPr>
        </p:nvSpPr>
        <p:spPr>
          <a:xfrm>
            <a:off x="6217254" y="1913350"/>
            <a:ext cx="1992600" cy="449100"/>
          </a:xfrm>
          <a:prstGeom prst="rect">
            <a:avLst/>
          </a:prstGeom>
          <a:ln>
            <a:noFill/>
          </a:ln>
        </p:spPr>
        <p:txBody>
          <a:bodyPr spcFirstLastPara="1" wrap="square" lIns="91425" tIns="91425" rIns="91425" bIns="91425" anchor="t">
            <a:noAutofit/>
          </a:bodyPr>
          <a:lstStyle>
            <a:lvl1pPr>
              <a:lnSpc>
                <a:spcPct val="100000"/>
              </a:lnSpc>
              <a:spcBef>
                <a:spcPts val="0"/>
              </a:spcBef>
              <a:spcAft>
                <a:spcPts val="0"/>
              </a:spcAft>
              <a:buClr>
                <a:schemeClr val="accent3"/>
              </a:buClr>
              <a:buSzPts val="2400"/>
              <a:buFont typeface="Sora"/>
              <a:buNone/>
              <a:defRPr sz="2000" b="1">
                <a:solidFill>
                  <a:schemeClr val="accent3"/>
                </a:solidFill>
                <a:latin typeface="Sora"/>
                <a:ea typeface="Sora"/>
                <a:cs typeface="Sora"/>
              </a:defRPr>
            </a:lvl1pPr>
            <a:lvl2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2pPr>
            <a:lvl3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3pPr>
            <a:lvl4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4pPr>
            <a:lvl5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5pPr>
            <a:lvl6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6pPr>
            <a:lvl7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7pPr>
            <a:lvl8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8pPr>
            <a:lvl9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9pPr>
          </a:lstStyle>
          <a:p>
            <a:endParaRPr/>
          </a:p>
        </p:txBody>
      </p:sp>
      <p:sp>
        <p:nvSpPr>
          <p:cNvPr id="148" name="Google Shape;148;p22">
            <a:extLst>
              <a:ext uri="{FF2B5EF4-FFF2-40B4-BE49-F238E27FC236}">
                <a16:creationId xmlns:a16="http://schemas.microsoft.com/office/drawing/2014/main" id="{786D40B7-238D-45DF-86BC-0C4801C06A69}"/>
              </a:ext>
            </a:extLst>
          </p:cNvPr>
          <p:cNvSpPr>
            <a:spLocks noGrp="1"/>
          </p:cNvSpPr>
          <p:nvPr>
            <p:ph type="subTitle" idx="8"/>
          </p:nvPr>
        </p:nvSpPr>
        <p:spPr>
          <a:xfrm>
            <a:off x="934150" y="4147225"/>
            <a:ext cx="1992600" cy="548700"/>
          </a:xfrm>
          <a:prstGeom prst="rect">
            <a:avLst/>
          </a:prstGeom>
          <a:ln>
            <a:noFill/>
          </a:ln>
        </p:spPr>
        <p:txBody>
          <a:bodyPr spcFirstLastPara="1" wrap="square" lIns="91425" tIns="91425" rIns="91425" bIns="91425" anchor="t">
            <a:noAutofit/>
          </a:bodyPr>
          <a:lstStyle>
            <a:lvl1pPr>
              <a:lnSpc>
                <a:spcPct val="100000"/>
              </a:lnSpc>
              <a:spcBef>
                <a:spcPts val="0"/>
              </a:spcBef>
              <a:spcAft>
                <a:spcPts val="0"/>
              </a:spcAft>
              <a:buClr>
                <a:schemeClr val="accent3"/>
              </a:buClr>
              <a:buSzPts val="1400"/>
              <a:buNone/>
              <a:defRPr sz="1400">
                <a:solidFill>
                  <a:schemeClr val="accent3"/>
                </a:solidFill>
              </a:defRPr>
            </a:lvl1pPr>
            <a:lvl2pPr>
              <a:lnSpc>
                <a:spcPct val="100000"/>
              </a:lnSpc>
              <a:spcBef>
                <a:spcPts val="0"/>
              </a:spcBef>
              <a:spcAft>
                <a:spcPts val="0"/>
              </a:spcAft>
              <a:buClr>
                <a:schemeClr val="accent3"/>
              </a:buClr>
              <a:buSzPts val="1400"/>
              <a:buNone/>
              <a:defRPr>
                <a:solidFill>
                  <a:schemeClr val="accent3"/>
                </a:solidFill>
              </a:defRPr>
            </a:lvl2pPr>
            <a:lvl3pPr>
              <a:lnSpc>
                <a:spcPct val="100000"/>
              </a:lnSpc>
              <a:spcBef>
                <a:spcPts val="0"/>
              </a:spcBef>
              <a:spcAft>
                <a:spcPts val="0"/>
              </a:spcAft>
              <a:buClr>
                <a:schemeClr val="accent3"/>
              </a:buClr>
              <a:buSzPts val="1400"/>
              <a:buNone/>
              <a:defRPr>
                <a:solidFill>
                  <a:schemeClr val="accent3"/>
                </a:solidFill>
              </a:defRPr>
            </a:lvl3pPr>
            <a:lvl4pPr>
              <a:lnSpc>
                <a:spcPct val="100000"/>
              </a:lnSpc>
              <a:spcBef>
                <a:spcPts val="0"/>
              </a:spcBef>
              <a:spcAft>
                <a:spcPts val="0"/>
              </a:spcAft>
              <a:buClr>
                <a:schemeClr val="accent3"/>
              </a:buClr>
              <a:buSzPts val="1400"/>
              <a:buNone/>
              <a:defRPr>
                <a:solidFill>
                  <a:schemeClr val="accent3"/>
                </a:solidFill>
              </a:defRPr>
            </a:lvl4pPr>
            <a:lvl5pPr>
              <a:lnSpc>
                <a:spcPct val="100000"/>
              </a:lnSpc>
              <a:spcBef>
                <a:spcPts val="0"/>
              </a:spcBef>
              <a:spcAft>
                <a:spcPts val="0"/>
              </a:spcAft>
              <a:buClr>
                <a:schemeClr val="accent3"/>
              </a:buClr>
              <a:buSzPts val="1400"/>
              <a:buNone/>
              <a:defRPr>
                <a:solidFill>
                  <a:schemeClr val="accent3"/>
                </a:solidFill>
              </a:defRPr>
            </a:lvl5pPr>
            <a:lvl6pPr>
              <a:lnSpc>
                <a:spcPct val="100000"/>
              </a:lnSpc>
              <a:spcBef>
                <a:spcPts val="0"/>
              </a:spcBef>
              <a:spcAft>
                <a:spcPts val="0"/>
              </a:spcAft>
              <a:buClr>
                <a:schemeClr val="accent3"/>
              </a:buClr>
              <a:buSzPts val="1400"/>
              <a:buNone/>
              <a:defRPr>
                <a:solidFill>
                  <a:schemeClr val="accent3"/>
                </a:solidFill>
              </a:defRPr>
            </a:lvl6pPr>
            <a:lvl7pPr>
              <a:lnSpc>
                <a:spcPct val="100000"/>
              </a:lnSpc>
              <a:spcBef>
                <a:spcPts val="0"/>
              </a:spcBef>
              <a:spcAft>
                <a:spcPts val="0"/>
              </a:spcAft>
              <a:buClr>
                <a:schemeClr val="accent3"/>
              </a:buClr>
              <a:buSzPts val="1400"/>
              <a:buNone/>
              <a:defRPr>
                <a:solidFill>
                  <a:schemeClr val="accent3"/>
                </a:solidFill>
              </a:defRPr>
            </a:lvl7pPr>
            <a:lvl8pPr>
              <a:lnSpc>
                <a:spcPct val="100000"/>
              </a:lnSpc>
              <a:spcBef>
                <a:spcPts val="0"/>
              </a:spcBef>
              <a:spcAft>
                <a:spcPts val="0"/>
              </a:spcAft>
              <a:buClr>
                <a:schemeClr val="accent3"/>
              </a:buClr>
              <a:buSzPts val="1400"/>
              <a:buNone/>
              <a:defRPr>
                <a:solidFill>
                  <a:schemeClr val="accent3"/>
                </a:solidFill>
              </a:defRPr>
            </a:lvl8pPr>
            <a:lvl9pPr>
              <a:lnSpc>
                <a:spcPct val="100000"/>
              </a:lnSpc>
              <a:spcBef>
                <a:spcPts val="0"/>
              </a:spcBef>
              <a:spcAft>
                <a:spcPts val="0"/>
              </a:spcAft>
              <a:buClr>
                <a:schemeClr val="accent3"/>
              </a:buClr>
              <a:buSzPts val="1400"/>
              <a:buNone/>
              <a:defRPr>
                <a:solidFill>
                  <a:schemeClr val="accent3"/>
                </a:solidFill>
              </a:defRPr>
            </a:lvl9pPr>
          </a:lstStyle>
          <a:p>
            <a:endParaRPr/>
          </a:p>
        </p:txBody>
      </p:sp>
      <p:sp>
        <p:nvSpPr>
          <p:cNvPr id="149" name="Google Shape;149;p22">
            <a:extLst>
              <a:ext uri="{FF2B5EF4-FFF2-40B4-BE49-F238E27FC236}">
                <a16:creationId xmlns:a16="http://schemas.microsoft.com/office/drawing/2014/main" id="{BB446051-6F78-4D7C-9B14-CB1DB0908CA1}"/>
              </a:ext>
            </a:extLst>
          </p:cNvPr>
          <p:cNvSpPr>
            <a:spLocks noGrp="1"/>
          </p:cNvSpPr>
          <p:nvPr>
            <p:ph type="subTitle" idx="9"/>
          </p:nvPr>
        </p:nvSpPr>
        <p:spPr>
          <a:xfrm>
            <a:off x="934125" y="3789102"/>
            <a:ext cx="1992600" cy="449100"/>
          </a:xfrm>
          <a:prstGeom prst="rect">
            <a:avLst/>
          </a:prstGeom>
          <a:ln>
            <a:noFill/>
          </a:ln>
        </p:spPr>
        <p:txBody>
          <a:bodyPr spcFirstLastPara="1" wrap="square" lIns="91425" tIns="91425" rIns="91425" bIns="91425" anchor="t">
            <a:noAutofit/>
          </a:bodyPr>
          <a:lstStyle>
            <a:lvl1pPr>
              <a:lnSpc>
                <a:spcPct val="100000"/>
              </a:lnSpc>
              <a:spcBef>
                <a:spcPts val="0"/>
              </a:spcBef>
              <a:spcAft>
                <a:spcPts val="0"/>
              </a:spcAft>
              <a:buClr>
                <a:schemeClr val="accent3"/>
              </a:buClr>
              <a:buSzPts val="2400"/>
              <a:buFont typeface="Sora"/>
              <a:buNone/>
              <a:defRPr sz="2000" b="1">
                <a:solidFill>
                  <a:schemeClr val="accent3"/>
                </a:solidFill>
                <a:latin typeface="Sora"/>
                <a:ea typeface="Sora"/>
                <a:cs typeface="Sora"/>
              </a:defRPr>
            </a:lvl1pPr>
            <a:lvl2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2pPr>
            <a:lvl3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3pPr>
            <a:lvl4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4pPr>
            <a:lvl5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5pPr>
            <a:lvl6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6pPr>
            <a:lvl7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7pPr>
            <a:lvl8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8pPr>
            <a:lvl9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9pPr>
          </a:lstStyle>
          <a:p>
            <a:endParaRPr/>
          </a:p>
        </p:txBody>
      </p:sp>
      <p:sp>
        <p:nvSpPr>
          <p:cNvPr id="150" name="Google Shape;150;p22">
            <a:extLst>
              <a:ext uri="{FF2B5EF4-FFF2-40B4-BE49-F238E27FC236}">
                <a16:creationId xmlns:a16="http://schemas.microsoft.com/office/drawing/2014/main" id="{BF2E79B5-D50D-469B-9941-2FE5B38A6581}"/>
              </a:ext>
            </a:extLst>
          </p:cNvPr>
          <p:cNvSpPr>
            <a:spLocks noGrp="1"/>
          </p:cNvSpPr>
          <p:nvPr>
            <p:ph type="subTitle" idx="13"/>
          </p:nvPr>
        </p:nvSpPr>
        <p:spPr>
          <a:xfrm>
            <a:off x="3608263" y="4147225"/>
            <a:ext cx="1992600" cy="548700"/>
          </a:xfrm>
          <a:prstGeom prst="rect">
            <a:avLst/>
          </a:prstGeom>
          <a:ln>
            <a:noFill/>
          </a:ln>
        </p:spPr>
        <p:txBody>
          <a:bodyPr spcFirstLastPara="1" wrap="square" lIns="91425" tIns="91425" rIns="91425" bIns="91425" anchor="t">
            <a:noAutofit/>
          </a:bodyPr>
          <a:lstStyle>
            <a:lvl1pPr>
              <a:lnSpc>
                <a:spcPct val="100000"/>
              </a:lnSpc>
              <a:spcBef>
                <a:spcPts val="0"/>
              </a:spcBef>
              <a:spcAft>
                <a:spcPts val="0"/>
              </a:spcAft>
              <a:buClr>
                <a:schemeClr val="accent3"/>
              </a:buClr>
              <a:buSzPts val="1400"/>
              <a:buNone/>
              <a:defRPr sz="1400">
                <a:solidFill>
                  <a:schemeClr val="accent3"/>
                </a:solidFill>
              </a:defRPr>
            </a:lvl1pPr>
            <a:lvl2pPr>
              <a:lnSpc>
                <a:spcPct val="100000"/>
              </a:lnSpc>
              <a:spcBef>
                <a:spcPts val="0"/>
              </a:spcBef>
              <a:spcAft>
                <a:spcPts val="0"/>
              </a:spcAft>
              <a:buClr>
                <a:schemeClr val="accent3"/>
              </a:buClr>
              <a:buSzPts val="1400"/>
              <a:buNone/>
              <a:defRPr>
                <a:solidFill>
                  <a:schemeClr val="accent3"/>
                </a:solidFill>
              </a:defRPr>
            </a:lvl2pPr>
            <a:lvl3pPr>
              <a:lnSpc>
                <a:spcPct val="100000"/>
              </a:lnSpc>
              <a:spcBef>
                <a:spcPts val="0"/>
              </a:spcBef>
              <a:spcAft>
                <a:spcPts val="0"/>
              </a:spcAft>
              <a:buClr>
                <a:schemeClr val="accent3"/>
              </a:buClr>
              <a:buSzPts val="1400"/>
              <a:buNone/>
              <a:defRPr>
                <a:solidFill>
                  <a:schemeClr val="accent3"/>
                </a:solidFill>
              </a:defRPr>
            </a:lvl3pPr>
            <a:lvl4pPr>
              <a:lnSpc>
                <a:spcPct val="100000"/>
              </a:lnSpc>
              <a:spcBef>
                <a:spcPts val="0"/>
              </a:spcBef>
              <a:spcAft>
                <a:spcPts val="0"/>
              </a:spcAft>
              <a:buClr>
                <a:schemeClr val="accent3"/>
              </a:buClr>
              <a:buSzPts val="1400"/>
              <a:buNone/>
              <a:defRPr>
                <a:solidFill>
                  <a:schemeClr val="accent3"/>
                </a:solidFill>
              </a:defRPr>
            </a:lvl4pPr>
            <a:lvl5pPr>
              <a:lnSpc>
                <a:spcPct val="100000"/>
              </a:lnSpc>
              <a:spcBef>
                <a:spcPts val="0"/>
              </a:spcBef>
              <a:spcAft>
                <a:spcPts val="0"/>
              </a:spcAft>
              <a:buClr>
                <a:schemeClr val="accent3"/>
              </a:buClr>
              <a:buSzPts val="1400"/>
              <a:buNone/>
              <a:defRPr>
                <a:solidFill>
                  <a:schemeClr val="accent3"/>
                </a:solidFill>
              </a:defRPr>
            </a:lvl5pPr>
            <a:lvl6pPr>
              <a:lnSpc>
                <a:spcPct val="100000"/>
              </a:lnSpc>
              <a:spcBef>
                <a:spcPts val="0"/>
              </a:spcBef>
              <a:spcAft>
                <a:spcPts val="0"/>
              </a:spcAft>
              <a:buClr>
                <a:schemeClr val="accent3"/>
              </a:buClr>
              <a:buSzPts val="1400"/>
              <a:buNone/>
              <a:defRPr>
                <a:solidFill>
                  <a:schemeClr val="accent3"/>
                </a:solidFill>
              </a:defRPr>
            </a:lvl6pPr>
            <a:lvl7pPr>
              <a:lnSpc>
                <a:spcPct val="100000"/>
              </a:lnSpc>
              <a:spcBef>
                <a:spcPts val="0"/>
              </a:spcBef>
              <a:spcAft>
                <a:spcPts val="0"/>
              </a:spcAft>
              <a:buClr>
                <a:schemeClr val="accent3"/>
              </a:buClr>
              <a:buSzPts val="1400"/>
              <a:buNone/>
              <a:defRPr>
                <a:solidFill>
                  <a:schemeClr val="accent3"/>
                </a:solidFill>
              </a:defRPr>
            </a:lvl7pPr>
            <a:lvl8pPr>
              <a:lnSpc>
                <a:spcPct val="100000"/>
              </a:lnSpc>
              <a:spcBef>
                <a:spcPts val="0"/>
              </a:spcBef>
              <a:spcAft>
                <a:spcPts val="0"/>
              </a:spcAft>
              <a:buClr>
                <a:schemeClr val="accent3"/>
              </a:buClr>
              <a:buSzPts val="1400"/>
              <a:buNone/>
              <a:defRPr>
                <a:solidFill>
                  <a:schemeClr val="accent3"/>
                </a:solidFill>
              </a:defRPr>
            </a:lvl8pPr>
            <a:lvl9pPr>
              <a:lnSpc>
                <a:spcPct val="100000"/>
              </a:lnSpc>
              <a:spcBef>
                <a:spcPts val="0"/>
              </a:spcBef>
              <a:spcAft>
                <a:spcPts val="0"/>
              </a:spcAft>
              <a:buClr>
                <a:schemeClr val="accent3"/>
              </a:buClr>
              <a:buSzPts val="1400"/>
              <a:buNone/>
              <a:defRPr>
                <a:solidFill>
                  <a:schemeClr val="accent3"/>
                </a:solidFill>
              </a:defRPr>
            </a:lvl9pPr>
          </a:lstStyle>
          <a:p>
            <a:endParaRPr/>
          </a:p>
        </p:txBody>
      </p:sp>
      <p:sp>
        <p:nvSpPr>
          <p:cNvPr id="151" name="Google Shape;151;p22">
            <a:extLst>
              <a:ext uri="{FF2B5EF4-FFF2-40B4-BE49-F238E27FC236}">
                <a16:creationId xmlns:a16="http://schemas.microsoft.com/office/drawing/2014/main" id="{2C2F7C60-88BB-4ED0-BB91-2F470E892A2A}"/>
              </a:ext>
            </a:extLst>
          </p:cNvPr>
          <p:cNvSpPr>
            <a:spLocks noGrp="1"/>
          </p:cNvSpPr>
          <p:nvPr>
            <p:ph type="subTitle" idx="14"/>
          </p:nvPr>
        </p:nvSpPr>
        <p:spPr>
          <a:xfrm>
            <a:off x="3608239" y="3789102"/>
            <a:ext cx="1992600" cy="449100"/>
          </a:xfrm>
          <a:prstGeom prst="rect">
            <a:avLst/>
          </a:prstGeom>
          <a:ln>
            <a:noFill/>
          </a:ln>
        </p:spPr>
        <p:txBody>
          <a:bodyPr spcFirstLastPara="1" wrap="square" lIns="91425" tIns="91425" rIns="91425" bIns="91425" anchor="t">
            <a:noAutofit/>
          </a:bodyPr>
          <a:lstStyle>
            <a:lvl1pPr>
              <a:lnSpc>
                <a:spcPct val="100000"/>
              </a:lnSpc>
              <a:spcBef>
                <a:spcPts val="0"/>
              </a:spcBef>
              <a:spcAft>
                <a:spcPts val="0"/>
              </a:spcAft>
              <a:buClr>
                <a:schemeClr val="accent3"/>
              </a:buClr>
              <a:buSzPts val="2400"/>
              <a:buFont typeface="Sora"/>
              <a:buNone/>
              <a:defRPr sz="2000" b="1">
                <a:solidFill>
                  <a:schemeClr val="accent3"/>
                </a:solidFill>
                <a:latin typeface="Sora"/>
                <a:ea typeface="Sora"/>
                <a:cs typeface="Sora"/>
              </a:defRPr>
            </a:lvl1pPr>
            <a:lvl2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2pPr>
            <a:lvl3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3pPr>
            <a:lvl4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4pPr>
            <a:lvl5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5pPr>
            <a:lvl6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6pPr>
            <a:lvl7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7pPr>
            <a:lvl8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8pPr>
            <a:lvl9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9pPr>
          </a:lstStyle>
          <a:p>
            <a:endParaRPr/>
          </a:p>
        </p:txBody>
      </p:sp>
      <p:sp>
        <p:nvSpPr>
          <p:cNvPr id="152" name="Google Shape;152;p22">
            <a:extLst>
              <a:ext uri="{FF2B5EF4-FFF2-40B4-BE49-F238E27FC236}">
                <a16:creationId xmlns:a16="http://schemas.microsoft.com/office/drawing/2014/main" id="{2E11169D-6E54-483D-8539-ED87F3C57B8B}"/>
              </a:ext>
            </a:extLst>
          </p:cNvPr>
          <p:cNvSpPr>
            <a:spLocks noGrp="1"/>
          </p:cNvSpPr>
          <p:nvPr>
            <p:ph type="subTitle" idx="15"/>
          </p:nvPr>
        </p:nvSpPr>
        <p:spPr>
          <a:xfrm>
            <a:off x="6217275" y="4147225"/>
            <a:ext cx="1992600" cy="548700"/>
          </a:xfrm>
          <a:prstGeom prst="rect">
            <a:avLst/>
          </a:prstGeom>
          <a:ln>
            <a:noFill/>
          </a:ln>
        </p:spPr>
        <p:txBody>
          <a:bodyPr spcFirstLastPara="1" wrap="square" lIns="91425" tIns="91425" rIns="91425" bIns="91425" anchor="t">
            <a:noAutofit/>
          </a:bodyPr>
          <a:lstStyle>
            <a:lvl1pPr>
              <a:lnSpc>
                <a:spcPct val="100000"/>
              </a:lnSpc>
              <a:spcBef>
                <a:spcPts val="0"/>
              </a:spcBef>
              <a:spcAft>
                <a:spcPts val="0"/>
              </a:spcAft>
              <a:buClr>
                <a:schemeClr val="accent3"/>
              </a:buClr>
              <a:buSzPts val="1400"/>
              <a:buNone/>
              <a:defRPr sz="1400">
                <a:solidFill>
                  <a:schemeClr val="accent3"/>
                </a:solidFill>
              </a:defRPr>
            </a:lvl1pPr>
            <a:lvl2pPr>
              <a:lnSpc>
                <a:spcPct val="100000"/>
              </a:lnSpc>
              <a:spcBef>
                <a:spcPts val="0"/>
              </a:spcBef>
              <a:spcAft>
                <a:spcPts val="0"/>
              </a:spcAft>
              <a:buClr>
                <a:schemeClr val="accent3"/>
              </a:buClr>
              <a:buSzPts val="1400"/>
              <a:buNone/>
              <a:defRPr>
                <a:solidFill>
                  <a:schemeClr val="accent3"/>
                </a:solidFill>
              </a:defRPr>
            </a:lvl2pPr>
            <a:lvl3pPr>
              <a:lnSpc>
                <a:spcPct val="100000"/>
              </a:lnSpc>
              <a:spcBef>
                <a:spcPts val="0"/>
              </a:spcBef>
              <a:spcAft>
                <a:spcPts val="0"/>
              </a:spcAft>
              <a:buClr>
                <a:schemeClr val="accent3"/>
              </a:buClr>
              <a:buSzPts val="1400"/>
              <a:buNone/>
              <a:defRPr>
                <a:solidFill>
                  <a:schemeClr val="accent3"/>
                </a:solidFill>
              </a:defRPr>
            </a:lvl3pPr>
            <a:lvl4pPr>
              <a:lnSpc>
                <a:spcPct val="100000"/>
              </a:lnSpc>
              <a:spcBef>
                <a:spcPts val="0"/>
              </a:spcBef>
              <a:spcAft>
                <a:spcPts val="0"/>
              </a:spcAft>
              <a:buClr>
                <a:schemeClr val="accent3"/>
              </a:buClr>
              <a:buSzPts val="1400"/>
              <a:buNone/>
              <a:defRPr>
                <a:solidFill>
                  <a:schemeClr val="accent3"/>
                </a:solidFill>
              </a:defRPr>
            </a:lvl4pPr>
            <a:lvl5pPr>
              <a:lnSpc>
                <a:spcPct val="100000"/>
              </a:lnSpc>
              <a:spcBef>
                <a:spcPts val="0"/>
              </a:spcBef>
              <a:spcAft>
                <a:spcPts val="0"/>
              </a:spcAft>
              <a:buClr>
                <a:schemeClr val="accent3"/>
              </a:buClr>
              <a:buSzPts val="1400"/>
              <a:buNone/>
              <a:defRPr>
                <a:solidFill>
                  <a:schemeClr val="accent3"/>
                </a:solidFill>
              </a:defRPr>
            </a:lvl5pPr>
            <a:lvl6pPr>
              <a:lnSpc>
                <a:spcPct val="100000"/>
              </a:lnSpc>
              <a:spcBef>
                <a:spcPts val="0"/>
              </a:spcBef>
              <a:spcAft>
                <a:spcPts val="0"/>
              </a:spcAft>
              <a:buClr>
                <a:schemeClr val="accent3"/>
              </a:buClr>
              <a:buSzPts val="1400"/>
              <a:buNone/>
              <a:defRPr>
                <a:solidFill>
                  <a:schemeClr val="accent3"/>
                </a:solidFill>
              </a:defRPr>
            </a:lvl6pPr>
            <a:lvl7pPr>
              <a:lnSpc>
                <a:spcPct val="100000"/>
              </a:lnSpc>
              <a:spcBef>
                <a:spcPts val="0"/>
              </a:spcBef>
              <a:spcAft>
                <a:spcPts val="0"/>
              </a:spcAft>
              <a:buClr>
                <a:schemeClr val="accent3"/>
              </a:buClr>
              <a:buSzPts val="1400"/>
              <a:buNone/>
              <a:defRPr>
                <a:solidFill>
                  <a:schemeClr val="accent3"/>
                </a:solidFill>
              </a:defRPr>
            </a:lvl7pPr>
            <a:lvl8pPr>
              <a:lnSpc>
                <a:spcPct val="100000"/>
              </a:lnSpc>
              <a:spcBef>
                <a:spcPts val="0"/>
              </a:spcBef>
              <a:spcAft>
                <a:spcPts val="0"/>
              </a:spcAft>
              <a:buClr>
                <a:schemeClr val="accent3"/>
              </a:buClr>
              <a:buSzPts val="1400"/>
              <a:buNone/>
              <a:defRPr>
                <a:solidFill>
                  <a:schemeClr val="accent3"/>
                </a:solidFill>
              </a:defRPr>
            </a:lvl8pPr>
            <a:lvl9pPr>
              <a:lnSpc>
                <a:spcPct val="100000"/>
              </a:lnSpc>
              <a:spcBef>
                <a:spcPts val="0"/>
              </a:spcBef>
              <a:spcAft>
                <a:spcPts val="0"/>
              </a:spcAft>
              <a:buClr>
                <a:schemeClr val="accent3"/>
              </a:buClr>
              <a:buSzPts val="1400"/>
              <a:buNone/>
              <a:defRPr>
                <a:solidFill>
                  <a:schemeClr val="accent3"/>
                </a:solidFill>
              </a:defRPr>
            </a:lvl9pPr>
          </a:lstStyle>
          <a:p>
            <a:endParaRPr/>
          </a:p>
        </p:txBody>
      </p:sp>
      <p:sp>
        <p:nvSpPr>
          <p:cNvPr id="153" name="Google Shape;153;p22">
            <a:extLst>
              <a:ext uri="{FF2B5EF4-FFF2-40B4-BE49-F238E27FC236}">
                <a16:creationId xmlns:a16="http://schemas.microsoft.com/office/drawing/2014/main" id="{8E329855-DF93-4CA3-9385-AEB0A0CC8F2D}"/>
              </a:ext>
            </a:extLst>
          </p:cNvPr>
          <p:cNvSpPr>
            <a:spLocks noGrp="1"/>
          </p:cNvSpPr>
          <p:nvPr>
            <p:ph type="subTitle" idx="16"/>
          </p:nvPr>
        </p:nvSpPr>
        <p:spPr>
          <a:xfrm>
            <a:off x="6217254" y="3789102"/>
            <a:ext cx="1992600" cy="449100"/>
          </a:xfrm>
          <a:prstGeom prst="rect">
            <a:avLst/>
          </a:prstGeom>
          <a:ln>
            <a:noFill/>
          </a:ln>
        </p:spPr>
        <p:txBody>
          <a:bodyPr spcFirstLastPara="1" wrap="square" lIns="91425" tIns="91425" rIns="91425" bIns="91425" anchor="t">
            <a:noAutofit/>
          </a:bodyPr>
          <a:lstStyle>
            <a:lvl1pPr>
              <a:lnSpc>
                <a:spcPct val="100000"/>
              </a:lnSpc>
              <a:spcBef>
                <a:spcPts val="0"/>
              </a:spcBef>
              <a:spcAft>
                <a:spcPts val="0"/>
              </a:spcAft>
              <a:buClr>
                <a:schemeClr val="accent3"/>
              </a:buClr>
              <a:buSzPts val="2400"/>
              <a:buFont typeface="Sora"/>
              <a:buNone/>
              <a:defRPr sz="2000" b="1">
                <a:solidFill>
                  <a:schemeClr val="accent3"/>
                </a:solidFill>
                <a:latin typeface="Sora"/>
                <a:ea typeface="Sora"/>
                <a:cs typeface="Sora"/>
              </a:defRPr>
            </a:lvl1pPr>
            <a:lvl2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2pPr>
            <a:lvl3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3pPr>
            <a:lvl4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4pPr>
            <a:lvl5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5pPr>
            <a:lvl6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6pPr>
            <a:lvl7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7pPr>
            <a:lvl8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8pPr>
            <a:lvl9pPr>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a:blip r:embed="rId2">
            <a:alphaModFix/>
          </a:blip>
          <a:stretch>
            <a:fillRect/>
          </a:stretch>
        </a:blipFill>
        <a:effectLst/>
      </p:bgPr>
    </p:bg>
    <p:spTree>
      <p:nvGrpSpPr>
        <p:cNvPr id="1" name=""/>
        <p:cNvGrpSpPr/>
        <p:nvPr/>
      </p:nvGrpSpPr>
      <p:grpSpPr>
        <a:xfrm>
          <a:off x="0" y="0"/>
          <a:ext cx="0" cy="0"/>
          <a:chOff x="0" y="0"/>
          <a:chExt cx="0" cy="0"/>
        </a:xfrm>
      </p:grpSpPr>
      <p:sp>
        <p:nvSpPr>
          <p:cNvPr id="168" name="Google Shape;168;p25">
            <a:extLst>
              <a:ext uri="{FF2B5EF4-FFF2-40B4-BE49-F238E27FC236}">
                <a16:creationId xmlns:a16="http://schemas.microsoft.com/office/drawing/2014/main" id="{504B837D-FD24-4F77-84DE-314EEFA4E76A}"/>
              </a:ext>
            </a:extLst>
          </p:cNvPr>
          <p:cNvSpPr>
            <a:spLocks noGrp="1"/>
          </p:cNvSpPr>
          <p:nvPr>
            <p:ph type="ctrTitle"/>
          </p:nvPr>
        </p:nvSpPr>
        <p:spPr>
          <a:xfrm>
            <a:off x="311708" y="744575"/>
            <a:ext cx="8520600" cy="2052600"/>
          </a:xfrm>
          <a:prstGeom prst="rect">
            <a:avLst/>
          </a:prstGeom>
        </p:spPr>
        <p:txBody>
          <a:bodyPr spcFirstLastPara="1" wrap="square" lIns="91425" tIns="91425" rIns="91425" bIns="91425" anchor="b">
            <a:normAutofit/>
          </a:bodyPr>
          <a:lstStyle>
            <a:lvl1pPr algn="ctr">
              <a:spcBef>
                <a:spcPts val="0"/>
              </a:spcBef>
              <a:spcAft>
                <a:spcPts val="0"/>
              </a:spcAft>
              <a:buSzPts val="5200"/>
              <a:buNone/>
              <a:defRPr sz="5200"/>
            </a:lvl1pPr>
            <a:lvl2pPr algn="ctr">
              <a:spcBef>
                <a:spcPts val="0"/>
              </a:spcBef>
              <a:spcAft>
                <a:spcPts val="0"/>
              </a:spcAft>
              <a:buSzPts val="5200"/>
              <a:buNone/>
              <a:defRPr sz="5200"/>
            </a:lvl2pPr>
            <a:lvl3pPr algn="ctr">
              <a:spcBef>
                <a:spcPts val="0"/>
              </a:spcBef>
              <a:spcAft>
                <a:spcPts val="0"/>
              </a:spcAft>
              <a:buSzPts val="5200"/>
              <a:buNone/>
              <a:defRPr sz="5200"/>
            </a:lvl3pPr>
            <a:lvl4pPr algn="ctr">
              <a:spcBef>
                <a:spcPts val="0"/>
              </a:spcBef>
              <a:spcAft>
                <a:spcPts val="0"/>
              </a:spcAft>
              <a:buSzPts val="5200"/>
              <a:buNone/>
              <a:defRPr sz="5200"/>
            </a:lvl4pPr>
            <a:lvl5pPr algn="ctr">
              <a:spcBef>
                <a:spcPts val="0"/>
              </a:spcBef>
              <a:spcAft>
                <a:spcPts val="0"/>
              </a:spcAft>
              <a:buSzPts val="5200"/>
              <a:buNone/>
              <a:defRPr sz="5200"/>
            </a:lvl5pPr>
            <a:lvl6pPr algn="ctr">
              <a:spcBef>
                <a:spcPts val="0"/>
              </a:spcBef>
              <a:spcAft>
                <a:spcPts val="0"/>
              </a:spcAft>
              <a:buSzPts val="5200"/>
              <a:buNone/>
              <a:defRPr sz="5200"/>
            </a:lvl6pPr>
            <a:lvl7pPr algn="ctr">
              <a:spcBef>
                <a:spcPts val="0"/>
              </a:spcBef>
              <a:spcAft>
                <a:spcPts val="0"/>
              </a:spcAft>
              <a:buSzPts val="5200"/>
              <a:buNone/>
              <a:defRPr sz="5200"/>
            </a:lvl7pPr>
            <a:lvl8pPr algn="ctr">
              <a:spcBef>
                <a:spcPts val="0"/>
              </a:spcBef>
              <a:spcAft>
                <a:spcPts val="0"/>
              </a:spcAft>
              <a:buSzPts val="5200"/>
              <a:buNone/>
              <a:defRPr sz="5200"/>
            </a:lvl8pPr>
            <a:lvl9pPr algn="ctr">
              <a:spcBef>
                <a:spcPts val="0"/>
              </a:spcBef>
              <a:spcAft>
                <a:spcPts val="0"/>
              </a:spcAft>
              <a:buSzPts val="5200"/>
              <a:buNone/>
              <a:defRPr sz="5200"/>
            </a:lvl9pPr>
          </a:lstStyle>
          <a:p>
            <a:endParaRPr/>
          </a:p>
        </p:txBody>
      </p:sp>
      <p:sp>
        <p:nvSpPr>
          <p:cNvPr id="169" name="Google Shape;169;p25">
            <a:extLst>
              <a:ext uri="{FF2B5EF4-FFF2-40B4-BE49-F238E27FC236}">
                <a16:creationId xmlns:a16="http://schemas.microsoft.com/office/drawing/2014/main" id="{FD4CB3F0-7842-488D-8088-1BAB1E92C525}"/>
              </a:ext>
            </a:extLst>
          </p:cNvPr>
          <p:cNvSpPr>
            <a:spLocks noGrp="1"/>
          </p:cNvSpPr>
          <p:nvPr>
            <p:ph type="subTitle" idx="1"/>
          </p:nvPr>
        </p:nvSpPr>
        <p:spPr>
          <a:xfrm>
            <a:off x="311700" y="2834125"/>
            <a:ext cx="8520600" cy="792600"/>
          </a:xfrm>
          <a:prstGeom prst="rect">
            <a:avLst/>
          </a:prstGeom>
        </p:spPr>
        <p:txBody>
          <a:bodyPr spcFirstLastPara="1" wrap="square" lIns="91425" tIns="91425" rIns="91425" bIns="91425" anchor="t">
            <a:normAutofit/>
          </a:bodyPr>
          <a:lstStyle>
            <a:lvl1pPr algn="ctr">
              <a:lnSpc>
                <a:spcPct val="100000"/>
              </a:lnSpc>
              <a:spcBef>
                <a:spcPts val="0"/>
              </a:spcBef>
              <a:spcAft>
                <a:spcPts val="0"/>
              </a:spcAft>
              <a:buSzPts val="2800"/>
              <a:buNone/>
              <a:defRPr sz="2800"/>
            </a:lvl1pPr>
            <a:lvl2pPr algn="ctr">
              <a:lnSpc>
                <a:spcPct val="100000"/>
              </a:lnSpc>
              <a:spcBef>
                <a:spcPts val="0"/>
              </a:spcBef>
              <a:spcAft>
                <a:spcPts val="0"/>
              </a:spcAft>
              <a:buSzPts val="2800"/>
              <a:buNone/>
              <a:defRPr sz="2800"/>
            </a:lvl2pPr>
            <a:lvl3pPr algn="ctr">
              <a:lnSpc>
                <a:spcPct val="100000"/>
              </a:lnSpc>
              <a:spcBef>
                <a:spcPts val="0"/>
              </a:spcBef>
              <a:spcAft>
                <a:spcPts val="0"/>
              </a:spcAft>
              <a:buSzPts val="2800"/>
              <a:buNone/>
              <a:defRPr sz="2800"/>
            </a:lvl3pPr>
            <a:lvl4pPr algn="ctr">
              <a:lnSpc>
                <a:spcPct val="100000"/>
              </a:lnSpc>
              <a:spcBef>
                <a:spcPts val="0"/>
              </a:spcBef>
              <a:spcAft>
                <a:spcPts val="0"/>
              </a:spcAft>
              <a:buSzPts val="2800"/>
              <a:buNone/>
              <a:defRPr sz="2800"/>
            </a:lvl4pPr>
            <a:lvl5pPr algn="ctr">
              <a:lnSpc>
                <a:spcPct val="100000"/>
              </a:lnSpc>
              <a:spcBef>
                <a:spcPts val="0"/>
              </a:spcBef>
              <a:spcAft>
                <a:spcPts val="0"/>
              </a:spcAft>
              <a:buSzPts val="2800"/>
              <a:buNone/>
              <a:defRPr sz="2800"/>
            </a:lvl5pPr>
            <a:lvl6pPr algn="ctr">
              <a:lnSpc>
                <a:spcPct val="100000"/>
              </a:lnSpc>
              <a:spcBef>
                <a:spcPts val="0"/>
              </a:spcBef>
              <a:spcAft>
                <a:spcPts val="0"/>
              </a:spcAft>
              <a:buSzPts val="2800"/>
              <a:buNone/>
              <a:defRPr sz="2800"/>
            </a:lvl6pPr>
            <a:lvl7pPr algn="ctr">
              <a:lnSpc>
                <a:spcPct val="100000"/>
              </a:lnSpc>
              <a:spcBef>
                <a:spcPts val="0"/>
              </a:spcBef>
              <a:spcAft>
                <a:spcPts val="0"/>
              </a:spcAft>
              <a:buSzPts val="2800"/>
              <a:buNone/>
              <a:defRPr sz="2800"/>
            </a:lvl7pPr>
            <a:lvl8pPr algn="ctr">
              <a:lnSpc>
                <a:spcPct val="100000"/>
              </a:lnSpc>
              <a:spcBef>
                <a:spcPts val="0"/>
              </a:spcBef>
              <a:spcAft>
                <a:spcPts val="0"/>
              </a:spcAft>
              <a:buSzPts val="2800"/>
              <a:buNone/>
              <a:defRPr sz="2800"/>
            </a:lvl8pPr>
            <a:lvl9pPr algn="ctr">
              <a:lnSpc>
                <a:spcPct val="100000"/>
              </a:lnSpc>
              <a:spcBef>
                <a:spcPts val="0"/>
              </a:spcBef>
              <a:spcAft>
                <a:spcPts val="0"/>
              </a:spcAft>
              <a:buSzPts val="2800"/>
              <a:buNone/>
              <a:defRPr sz="2800"/>
            </a:lvl9pPr>
          </a:lstStyle>
          <a:p>
            <a:endParaRPr/>
          </a:p>
        </p:txBody>
      </p:sp>
      <p:sp>
        <p:nvSpPr>
          <p:cNvPr id="170" name="Google Shape;170;p25">
            <a:extLst>
              <a:ext uri="{FF2B5EF4-FFF2-40B4-BE49-F238E27FC236}">
                <a16:creationId xmlns:a16="http://schemas.microsoft.com/office/drawing/2014/main" id="{4FE21B50-8CD2-47AE-ABA5-DDC488083D34}"/>
              </a:ext>
            </a:extLst>
          </p:cNvPr>
          <p:cNvSpPr>
            <a:spLocks noGrp="1"/>
          </p:cNvSpPr>
          <p:nvPr>
            <p:ph type="sldNum" idx="12"/>
          </p:nvPr>
        </p:nvSpPr>
        <p:spPr>
          <a:xfrm>
            <a:off x="8472458" y="4663217"/>
            <a:ext cx="548700" cy="393600"/>
          </a:xfrm>
          <a:prstGeom prst="rect">
            <a:avLst/>
          </a:prstGeom>
        </p:spPr>
        <p:txBody>
          <a:bodyPr spcFirstLastPara="1" wrap="square" lIns="91425" tIns="91425" rIns="91425" bIns="91425" anchor="ctr">
            <a:normAutofit/>
          </a:bodyPr>
          <a:lstStyle>
            <a:lvl1pPr>
              <a:buNone/>
              <a:defRPr/>
            </a:lvl1pPr>
            <a:lvl2pPr>
              <a:buNone/>
              <a:defRPr/>
            </a:lvl2pPr>
            <a:lvl3pPr>
              <a:buNone/>
              <a:defRPr/>
            </a:lvl3pPr>
            <a:lvl4pPr>
              <a:buNone/>
              <a:defRPr/>
            </a:lvl4pPr>
            <a:lvl5pPr>
              <a:buNone/>
              <a:defRPr/>
            </a:lvl5pPr>
            <a:lvl6pPr>
              <a:buNone/>
              <a:defRPr/>
            </a:lvl6pPr>
            <a:lvl7pPr>
              <a:buNone/>
              <a:defRPr/>
            </a:lvl7pPr>
            <a:lvl8pPr>
              <a:buNone/>
              <a:defRPr/>
            </a:lvl8pPr>
            <a:lvl9pPr>
              <a:buNone/>
              <a:defRPr/>
            </a:lvl9pPr>
          </a:lstStyle>
          <a:p>
            <a:pPr marL="0" lvl="0" indent="0" algn="r">
              <a:spcBef>
                <a:spcPts val="0"/>
              </a:spcBef>
              <a:spcAft>
                <a:spcPts val="0"/>
              </a:spcAft>
              <a:buNone/>
            </a:pPr>
            <a:fld id="{00000000-1234-1234-1234-123412341234}" type="slidenum">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
        <p:cNvGrpSpPr/>
        <p:nvPr/>
      </p:nvGrpSpPr>
      <p:grpSpPr>
        <a:xfrm>
          <a:off x="0" y="0"/>
          <a:ext cx="0" cy="0"/>
          <a:chOff x="0" y="0"/>
          <a:chExt cx="0" cy="0"/>
        </a:xfrm>
      </p:grpSpPr>
      <p:sp>
        <p:nvSpPr>
          <p:cNvPr id="172" name="Google Shape;172;p26">
            <a:extLst>
              <a:ext uri="{FF2B5EF4-FFF2-40B4-BE49-F238E27FC236}">
                <a16:creationId xmlns:a16="http://schemas.microsoft.com/office/drawing/2014/main" id="{C78D98A7-A117-4B05-8560-B03DACD538B0}"/>
              </a:ext>
            </a:extLst>
          </p:cNvPr>
          <p:cNvSpPr>
            <a:spLocks noGrp="1"/>
          </p:cNvSpPr>
          <p:nvPr>
            <p:ph type="title"/>
          </p:nvPr>
        </p:nvSpPr>
        <p:spPr>
          <a:xfrm>
            <a:off x="311700" y="2150850"/>
            <a:ext cx="8520600" cy="841800"/>
          </a:xfrm>
          <a:prstGeom prst="rect">
            <a:avLst/>
          </a:prstGeom>
        </p:spPr>
        <p:txBody>
          <a:bodyPr spcFirstLastPara="1" wrap="square" lIns="91425" tIns="91425" rIns="91425" bIns="91425" anchor="ctr">
            <a:normAutofit/>
          </a:bodyPr>
          <a:lstStyle>
            <a:lvl1pPr algn="ctr">
              <a:spcBef>
                <a:spcPts val="0"/>
              </a:spcBef>
              <a:spcAft>
                <a:spcPts val="0"/>
              </a:spcAft>
              <a:buSzPts val="3600"/>
              <a:buNone/>
              <a:defRPr sz="3600"/>
            </a:lvl1pPr>
            <a:lvl2pPr algn="ctr">
              <a:spcBef>
                <a:spcPts val="0"/>
              </a:spcBef>
              <a:spcAft>
                <a:spcPts val="0"/>
              </a:spcAft>
              <a:buSzPts val="3600"/>
              <a:buNone/>
              <a:defRPr sz="3600"/>
            </a:lvl2pPr>
            <a:lvl3pPr algn="ctr">
              <a:spcBef>
                <a:spcPts val="0"/>
              </a:spcBef>
              <a:spcAft>
                <a:spcPts val="0"/>
              </a:spcAft>
              <a:buSzPts val="3600"/>
              <a:buNone/>
              <a:defRPr sz="3600"/>
            </a:lvl3pPr>
            <a:lvl4pPr algn="ctr">
              <a:spcBef>
                <a:spcPts val="0"/>
              </a:spcBef>
              <a:spcAft>
                <a:spcPts val="0"/>
              </a:spcAft>
              <a:buSzPts val="3600"/>
              <a:buNone/>
              <a:defRPr sz="3600"/>
            </a:lvl4pPr>
            <a:lvl5pPr algn="ctr">
              <a:spcBef>
                <a:spcPts val="0"/>
              </a:spcBef>
              <a:spcAft>
                <a:spcPts val="0"/>
              </a:spcAft>
              <a:buSzPts val="3600"/>
              <a:buNone/>
              <a:defRPr sz="3600"/>
            </a:lvl5pPr>
            <a:lvl6pPr algn="ctr">
              <a:spcBef>
                <a:spcPts val="0"/>
              </a:spcBef>
              <a:spcAft>
                <a:spcPts val="0"/>
              </a:spcAft>
              <a:buSzPts val="3600"/>
              <a:buNone/>
              <a:defRPr sz="3600"/>
            </a:lvl6pPr>
            <a:lvl7pPr algn="ctr">
              <a:spcBef>
                <a:spcPts val="0"/>
              </a:spcBef>
              <a:spcAft>
                <a:spcPts val="0"/>
              </a:spcAft>
              <a:buSzPts val="3600"/>
              <a:buNone/>
              <a:defRPr sz="3600"/>
            </a:lvl7pPr>
            <a:lvl8pPr algn="ctr">
              <a:spcBef>
                <a:spcPts val="0"/>
              </a:spcBef>
              <a:spcAft>
                <a:spcPts val="0"/>
              </a:spcAft>
              <a:buSzPts val="3600"/>
              <a:buNone/>
              <a:defRPr sz="3600"/>
            </a:lvl8pPr>
            <a:lvl9pPr algn="ctr">
              <a:spcBef>
                <a:spcPts val="0"/>
              </a:spcBef>
              <a:spcAft>
                <a:spcPts val="0"/>
              </a:spcAft>
              <a:buSzPts val="3600"/>
              <a:buNone/>
              <a:defRPr sz="3600"/>
            </a:lvl9pPr>
          </a:lstStyle>
          <a:p>
            <a:endParaRPr/>
          </a:p>
        </p:txBody>
      </p:sp>
      <p:sp>
        <p:nvSpPr>
          <p:cNvPr id="173" name="Google Shape;173;p26">
            <a:extLst>
              <a:ext uri="{FF2B5EF4-FFF2-40B4-BE49-F238E27FC236}">
                <a16:creationId xmlns:a16="http://schemas.microsoft.com/office/drawing/2014/main" id="{E36E3F67-976A-40E4-B19A-FA61C667D6D4}"/>
              </a:ext>
            </a:extLst>
          </p:cNvPr>
          <p:cNvSpPr>
            <a:spLocks noGrp="1"/>
          </p:cNvSpPr>
          <p:nvPr>
            <p:ph type="sldNum" idx="12"/>
          </p:nvPr>
        </p:nvSpPr>
        <p:spPr>
          <a:xfrm>
            <a:off x="8472458" y="4663217"/>
            <a:ext cx="548700" cy="393600"/>
          </a:xfrm>
          <a:prstGeom prst="rect">
            <a:avLst/>
          </a:prstGeom>
        </p:spPr>
        <p:txBody>
          <a:bodyPr spcFirstLastPara="1" wrap="square" lIns="91425" tIns="91425" rIns="91425" bIns="91425" anchor="ctr">
            <a:normAutofit/>
          </a:bodyPr>
          <a:lstStyle>
            <a:lvl1pPr>
              <a:buNone/>
              <a:defRPr/>
            </a:lvl1pPr>
            <a:lvl2pPr>
              <a:buNone/>
              <a:defRPr/>
            </a:lvl2pPr>
            <a:lvl3pPr>
              <a:buNone/>
              <a:defRPr/>
            </a:lvl3pPr>
            <a:lvl4pPr>
              <a:buNone/>
              <a:defRPr/>
            </a:lvl4pPr>
            <a:lvl5pPr>
              <a:buNone/>
              <a:defRPr/>
            </a:lvl5pPr>
            <a:lvl6pPr>
              <a:buNone/>
              <a:defRPr/>
            </a:lvl6pPr>
            <a:lvl7pPr>
              <a:buNone/>
              <a:defRPr/>
            </a:lvl7pPr>
            <a:lvl8pPr>
              <a:buNone/>
              <a:defRPr/>
            </a:lvl8pPr>
            <a:lvl9pPr>
              <a:buNone/>
              <a:defRPr/>
            </a:lvl9pPr>
          </a:lstStyle>
          <a:p>
            <a:pPr marL="0" lvl="0" indent="0" algn="r">
              <a:spcBef>
                <a:spcPts val="0"/>
              </a:spcBef>
              <a:spcAft>
                <a:spcPts val="0"/>
              </a:spcAft>
              <a:buNone/>
            </a:pPr>
            <a:fld id="{00000000-1234-1234-1234-123412341234}" type="slidenum">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body">
  <p:cSld name="TITLE_AND_BODY">
    <p:spTree>
      <p:nvGrpSpPr>
        <p:cNvPr id="1" name=""/>
        <p:cNvGrpSpPr/>
        <p:nvPr/>
      </p:nvGrpSpPr>
      <p:grpSpPr>
        <a:xfrm>
          <a:off x="0" y="0"/>
          <a:ext cx="0" cy="0"/>
          <a:chOff x="0" y="0"/>
          <a:chExt cx="0" cy="0"/>
        </a:xfrm>
      </p:grpSpPr>
      <p:sp>
        <p:nvSpPr>
          <p:cNvPr id="175" name="Google Shape;175;p27">
            <a:extLst>
              <a:ext uri="{FF2B5EF4-FFF2-40B4-BE49-F238E27FC236}">
                <a16:creationId xmlns:a16="http://schemas.microsoft.com/office/drawing/2014/main" id="{31681BE0-D10C-46D5-A2BB-D52DD0946FAD}"/>
              </a:ext>
            </a:extLst>
          </p:cNvPr>
          <p:cNvSpPr>
            <a:spLocks noGrp="1"/>
          </p:cNvSpPr>
          <p:nvPr>
            <p:ph type="title"/>
          </p:nvPr>
        </p:nvSpPr>
        <p:spPr>
          <a:xfrm>
            <a:off x="311700" y="445025"/>
            <a:ext cx="8520600" cy="572700"/>
          </a:xfrm>
          <a:prstGeom prst="rect">
            <a:avLst/>
          </a:prstGeom>
        </p:spPr>
        <p:txBody>
          <a:bodyPr spcFirstLastPara="1" wrap="square" lIns="91425" tIns="91425" rIns="91425" bIns="91425" anchor="t">
            <a:normAutofit/>
          </a:bodyPr>
          <a:lstStyle>
            <a:lvl1pPr>
              <a:spcBef>
                <a:spcPts val="0"/>
              </a:spcBef>
              <a:spcAft>
                <a:spcPts val="0"/>
              </a:spcAft>
              <a:buSzPts val="2800"/>
              <a:buNone/>
              <a:defRPr/>
            </a:lvl1pPr>
            <a:lvl2pPr>
              <a:spcBef>
                <a:spcPts val="0"/>
              </a:spcBef>
              <a:spcAft>
                <a:spcPts val="0"/>
              </a:spcAft>
              <a:buSzPts val="2800"/>
              <a:buNone/>
              <a:defRPr/>
            </a:lvl2pPr>
            <a:lvl3pPr>
              <a:spcBef>
                <a:spcPts val="0"/>
              </a:spcBef>
              <a:spcAft>
                <a:spcPts val="0"/>
              </a:spcAft>
              <a:buSzPts val="2800"/>
              <a:buNone/>
              <a:defRPr/>
            </a:lvl3pPr>
            <a:lvl4pPr>
              <a:spcBef>
                <a:spcPts val="0"/>
              </a:spcBef>
              <a:spcAft>
                <a:spcPts val="0"/>
              </a:spcAft>
              <a:buSzPts val="2800"/>
              <a:buNone/>
              <a:defRPr/>
            </a:lvl4pPr>
            <a:lvl5pPr>
              <a:spcBef>
                <a:spcPts val="0"/>
              </a:spcBef>
              <a:spcAft>
                <a:spcPts val="0"/>
              </a:spcAft>
              <a:buSzPts val="2800"/>
              <a:buNone/>
              <a:defRPr/>
            </a:lvl5pPr>
            <a:lvl6pPr>
              <a:spcBef>
                <a:spcPts val="0"/>
              </a:spcBef>
              <a:spcAft>
                <a:spcPts val="0"/>
              </a:spcAft>
              <a:buSzPts val="2800"/>
              <a:buNone/>
              <a:defRPr/>
            </a:lvl6pPr>
            <a:lvl7pPr>
              <a:spcBef>
                <a:spcPts val="0"/>
              </a:spcBef>
              <a:spcAft>
                <a:spcPts val="0"/>
              </a:spcAft>
              <a:buSzPts val="2800"/>
              <a:buNone/>
              <a:defRPr/>
            </a:lvl7pPr>
            <a:lvl8pPr>
              <a:spcBef>
                <a:spcPts val="0"/>
              </a:spcBef>
              <a:spcAft>
                <a:spcPts val="0"/>
              </a:spcAft>
              <a:buSzPts val="2800"/>
              <a:buNone/>
              <a:defRPr/>
            </a:lvl8pPr>
            <a:lvl9pPr>
              <a:spcBef>
                <a:spcPts val="0"/>
              </a:spcBef>
              <a:spcAft>
                <a:spcPts val="0"/>
              </a:spcAft>
              <a:buSzPts val="2800"/>
              <a:buNone/>
              <a:defRPr/>
            </a:lvl9pPr>
          </a:lstStyle>
          <a:p>
            <a:endParaRPr/>
          </a:p>
        </p:txBody>
      </p:sp>
      <p:sp>
        <p:nvSpPr>
          <p:cNvPr id="176" name="Google Shape;176;p27">
            <a:extLst>
              <a:ext uri="{FF2B5EF4-FFF2-40B4-BE49-F238E27FC236}">
                <a16:creationId xmlns:a16="http://schemas.microsoft.com/office/drawing/2014/main" id="{7BF4B53F-DE58-4568-856F-4384793F8EA0}"/>
              </a:ext>
            </a:extLst>
          </p:cNvPr>
          <p:cNvSpPr>
            <a:spLocks noGrp="1"/>
          </p:cNvSpPr>
          <p:nvPr>
            <p:ph type="body" idx="1"/>
          </p:nvPr>
        </p:nvSpPr>
        <p:spPr>
          <a:xfrm>
            <a:off x="311700" y="1152475"/>
            <a:ext cx="8520600" cy="3416400"/>
          </a:xfrm>
          <a:prstGeom prst="rect">
            <a:avLst/>
          </a:prstGeom>
        </p:spPr>
        <p:txBody>
          <a:bodyPr spcFirstLastPara="1" wrap="square" lIns="91425" tIns="91425" rIns="91425" bIns="91425" anchor="t">
            <a:normAutofit/>
          </a:bodyPr>
          <a:lstStyle>
            <a:lvl1pPr marL="457200" indent="-342900">
              <a:spcBef>
                <a:spcPts val="0"/>
              </a:spcBef>
              <a:spcAft>
                <a:spcPts val="0"/>
              </a:spcAft>
              <a:buSzPts val="1800"/>
              <a:buChar char="●"/>
              <a:defRPr/>
            </a:lvl1pPr>
            <a:lvl2pPr marL="914400" indent="-317500">
              <a:spcBef>
                <a:spcPts val="0"/>
              </a:spcBef>
              <a:spcAft>
                <a:spcPts val="0"/>
              </a:spcAft>
              <a:buSzPts val="1400"/>
              <a:buChar char="○"/>
              <a:defRPr/>
            </a:lvl2pPr>
            <a:lvl3pPr marL="1371600" indent="-317500">
              <a:spcBef>
                <a:spcPts val="0"/>
              </a:spcBef>
              <a:spcAft>
                <a:spcPts val="0"/>
              </a:spcAft>
              <a:buSzPts val="1400"/>
              <a:buChar char="■"/>
              <a:defRPr/>
            </a:lvl3pPr>
            <a:lvl4pPr marL="1828800" indent="-317500">
              <a:spcBef>
                <a:spcPts val="0"/>
              </a:spcBef>
              <a:spcAft>
                <a:spcPts val="0"/>
              </a:spcAft>
              <a:buSzPts val="1400"/>
              <a:buChar char="●"/>
              <a:defRPr/>
            </a:lvl4pPr>
            <a:lvl5pPr marL="2286000" indent="-317500">
              <a:spcBef>
                <a:spcPts val="0"/>
              </a:spcBef>
              <a:spcAft>
                <a:spcPts val="0"/>
              </a:spcAft>
              <a:buSzPts val="1400"/>
              <a:buChar char="○"/>
              <a:defRPr/>
            </a:lvl5pPr>
            <a:lvl6pPr marL="2743200" indent="-317500">
              <a:spcBef>
                <a:spcPts val="0"/>
              </a:spcBef>
              <a:spcAft>
                <a:spcPts val="0"/>
              </a:spcAft>
              <a:buSzPts val="1400"/>
              <a:buChar char="■"/>
              <a:defRPr/>
            </a:lvl6pPr>
            <a:lvl7pPr marL="3200400" indent="-317500">
              <a:spcBef>
                <a:spcPts val="0"/>
              </a:spcBef>
              <a:spcAft>
                <a:spcPts val="0"/>
              </a:spcAft>
              <a:buSzPts val="1400"/>
              <a:buChar char="●"/>
              <a:defRPr/>
            </a:lvl7pPr>
            <a:lvl8pPr marL="3657600" indent="-317500">
              <a:spcBef>
                <a:spcPts val="0"/>
              </a:spcBef>
              <a:spcAft>
                <a:spcPts val="0"/>
              </a:spcAft>
              <a:buSzPts val="1400"/>
              <a:buChar char="○"/>
              <a:defRPr/>
            </a:lvl8pPr>
            <a:lvl9pPr marL="4114800" indent="-317500">
              <a:spcBef>
                <a:spcPts val="0"/>
              </a:spcBef>
              <a:spcAft>
                <a:spcPts val="0"/>
              </a:spcAft>
              <a:buSzPts val="1400"/>
              <a:buChar char="■"/>
              <a:defRPr/>
            </a:lvl9pPr>
          </a:lstStyle>
          <a:p>
            <a:endParaRPr/>
          </a:p>
        </p:txBody>
      </p:sp>
      <p:sp>
        <p:nvSpPr>
          <p:cNvPr id="177" name="Google Shape;177;p27">
            <a:extLst>
              <a:ext uri="{FF2B5EF4-FFF2-40B4-BE49-F238E27FC236}">
                <a16:creationId xmlns:a16="http://schemas.microsoft.com/office/drawing/2014/main" id="{CEC1E3A4-F05E-4969-9039-0C61837B3FFF}"/>
              </a:ext>
            </a:extLst>
          </p:cNvPr>
          <p:cNvSpPr>
            <a:spLocks noGrp="1"/>
          </p:cNvSpPr>
          <p:nvPr>
            <p:ph type="sldNum" idx="12"/>
          </p:nvPr>
        </p:nvSpPr>
        <p:spPr>
          <a:xfrm>
            <a:off x="8472458" y="4663217"/>
            <a:ext cx="548700" cy="393600"/>
          </a:xfrm>
          <a:prstGeom prst="rect">
            <a:avLst/>
          </a:prstGeom>
        </p:spPr>
        <p:txBody>
          <a:bodyPr spcFirstLastPara="1" wrap="square" lIns="91425" tIns="91425" rIns="91425" bIns="91425" anchor="ctr">
            <a:normAutofit/>
          </a:bodyPr>
          <a:lstStyle>
            <a:lvl1pPr>
              <a:buNone/>
              <a:defRPr/>
            </a:lvl1pPr>
            <a:lvl2pPr>
              <a:buNone/>
              <a:defRPr/>
            </a:lvl2pPr>
            <a:lvl3pPr>
              <a:buNone/>
              <a:defRPr/>
            </a:lvl3pPr>
            <a:lvl4pPr>
              <a:buNone/>
              <a:defRPr/>
            </a:lvl4pPr>
            <a:lvl5pPr>
              <a:buNone/>
              <a:defRPr/>
            </a:lvl5pPr>
            <a:lvl6pPr>
              <a:buNone/>
              <a:defRPr/>
            </a:lvl6pPr>
            <a:lvl7pPr>
              <a:buNone/>
              <a:defRPr/>
            </a:lvl7pPr>
            <a:lvl8pPr>
              <a:buNone/>
              <a:defRPr/>
            </a:lvl8pPr>
            <a:lvl9pPr>
              <a:buNone/>
              <a:defRPr/>
            </a:lvl9pPr>
          </a:lstStyle>
          <a:p>
            <a:pPr marL="0" lvl="0" indent="0" algn="r">
              <a:spcBef>
                <a:spcPts val="0"/>
              </a:spcBef>
              <a:spcAft>
                <a:spcPts val="0"/>
              </a:spcAft>
              <a:buNone/>
            </a:pPr>
            <a:fld id="{00000000-1234-1234-1234-123412341234}" type="slidenum">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two columns">
  <p:cSld name="TITLE_AND_TWO_COLUMNS">
    <p:spTree>
      <p:nvGrpSpPr>
        <p:cNvPr id="1" name=""/>
        <p:cNvGrpSpPr/>
        <p:nvPr/>
      </p:nvGrpSpPr>
      <p:grpSpPr>
        <a:xfrm>
          <a:off x="0" y="0"/>
          <a:ext cx="0" cy="0"/>
          <a:chOff x="0" y="0"/>
          <a:chExt cx="0" cy="0"/>
        </a:xfrm>
      </p:grpSpPr>
      <p:sp>
        <p:nvSpPr>
          <p:cNvPr id="179" name="Google Shape;179;p28">
            <a:extLst>
              <a:ext uri="{FF2B5EF4-FFF2-40B4-BE49-F238E27FC236}">
                <a16:creationId xmlns:a16="http://schemas.microsoft.com/office/drawing/2014/main" id="{2D056250-C45A-44DF-B05F-71747F2261AB}"/>
              </a:ext>
            </a:extLst>
          </p:cNvPr>
          <p:cNvSpPr>
            <a:spLocks noGrp="1"/>
          </p:cNvSpPr>
          <p:nvPr>
            <p:ph type="title"/>
          </p:nvPr>
        </p:nvSpPr>
        <p:spPr>
          <a:xfrm>
            <a:off x="311700" y="445025"/>
            <a:ext cx="8520600" cy="572700"/>
          </a:xfrm>
          <a:prstGeom prst="rect">
            <a:avLst/>
          </a:prstGeom>
        </p:spPr>
        <p:txBody>
          <a:bodyPr spcFirstLastPara="1" wrap="square" lIns="91425" tIns="91425" rIns="91425" bIns="91425" anchor="t">
            <a:normAutofit/>
          </a:bodyPr>
          <a:lstStyle>
            <a:lvl1pPr>
              <a:spcBef>
                <a:spcPts val="0"/>
              </a:spcBef>
              <a:spcAft>
                <a:spcPts val="0"/>
              </a:spcAft>
              <a:buSzPts val="2800"/>
              <a:buNone/>
              <a:defRPr/>
            </a:lvl1pPr>
            <a:lvl2pPr>
              <a:spcBef>
                <a:spcPts val="0"/>
              </a:spcBef>
              <a:spcAft>
                <a:spcPts val="0"/>
              </a:spcAft>
              <a:buSzPts val="2800"/>
              <a:buNone/>
              <a:defRPr/>
            </a:lvl2pPr>
            <a:lvl3pPr>
              <a:spcBef>
                <a:spcPts val="0"/>
              </a:spcBef>
              <a:spcAft>
                <a:spcPts val="0"/>
              </a:spcAft>
              <a:buSzPts val="2800"/>
              <a:buNone/>
              <a:defRPr/>
            </a:lvl3pPr>
            <a:lvl4pPr>
              <a:spcBef>
                <a:spcPts val="0"/>
              </a:spcBef>
              <a:spcAft>
                <a:spcPts val="0"/>
              </a:spcAft>
              <a:buSzPts val="2800"/>
              <a:buNone/>
              <a:defRPr/>
            </a:lvl4pPr>
            <a:lvl5pPr>
              <a:spcBef>
                <a:spcPts val="0"/>
              </a:spcBef>
              <a:spcAft>
                <a:spcPts val="0"/>
              </a:spcAft>
              <a:buSzPts val="2800"/>
              <a:buNone/>
              <a:defRPr/>
            </a:lvl5pPr>
            <a:lvl6pPr>
              <a:spcBef>
                <a:spcPts val="0"/>
              </a:spcBef>
              <a:spcAft>
                <a:spcPts val="0"/>
              </a:spcAft>
              <a:buSzPts val="2800"/>
              <a:buNone/>
              <a:defRPr/>
            </a:lvl6pPr>
            <a:lvl7pPr>
              <a:spcBef>
                <a:spcPts val="0"/>
              </a:spcBef>
              <a:spcAft>
                <a:spcPts val="0"/>
              </a:spcAft>
              <a:buSzPts val="2800"/>
              <a:buNone/>
              <a:defRPr/>
            </a:lvl7pPr>
            <a:lvl8pPr>
              <a:spcBef>
                <a:spcPts val="0"/>
              </a:spcBef>
              <a:spcAft>
                <a:spcPts val="0"/>
              </a:spcAft>
              <a:buSzPts val="2800"/>
              <a:buNone/>
              <a:defRPr/>
            </a:lvl8pPr>
            <a:lvl9pPr>
              <a:spcBef>
                <a:spcPts val="0"/>
              </a:spcBef>
              <a:spcAft>
                <a:spcPts val="0"/>
              </a:spcAft>
              <a:buSzPts val="2800"/>
              <a:buNone/>
              <a:defRPr/>
            </a:lvl9pPr>
          </a:lstStyle>
          <a:p>
            <a:endParaRPr/>
          </a:p>
        </p:txBody>
      </p:sp>
      <p:sp>
        <p:nvSpPr>
          <p:cNvPr id="180" name="Google Shape;180;p28">
            <a:extLst>
              <a:ext uri="{FF2B5EF4-FFF2-40B4-BE49-F238E27FC236}">
                <a16:creationId xmlns:a16="http://schemas.microsoft.com/office/drawing/2014/main" id="{E9625BA8-8E16-4CB3-9BAE-9F5982E44DEA}"/>
              </a:ext>
            </a:extLst>
          </p:cNvPr>
          <p:cNvSpPr>
            <a:spLocks noGrp="1"/>
          </p:cNvSpPr>
          <p:nvPr>
            <p:ph type="body" idx="1"/>
          </p:nvPr>
        </p:nvSpPr>
        <p:spPr>
          <a:xfrm>
            <a:off x="311700" y="1152475"/>
            <a:ext cx="3999900" cy="3416400"/>
          </a:xfrm>
          <a:prstGeom prst="rect">
            <a:avLst/>
          </a:prstGeom>
        </p:spPr>
        <p:txBody>
          <a:bodyPr spcFirstLastPara="1" wrap="square" lIns="91425" tIns="91425" rIns="91425" bIns="91425" anchor="t">
            <a:normAutofit/>
          </a:bodyPr>
          <a:lstStyle>
            <a:lvl1pPr marL="457200" indent="-317500">
              <a:spcBef>
                <a:spcPts val="0"/>
              </a:spcBef>
              <a:spcAft>
                <a:spcPts val="0"/>
              </a:spcAft>
              <a:buSzPts val="1400"/>
              <a:buChar char="●"/>
              <a:defRPr sz="1400"/>
            </a:lvl1pPr>
            <a:lvl2pPr marL="914400" indent="-304800">
              <a:spcBef>
                <a:spcPts val="0"/>
              </a:spcBef>
              <a:spcAft>
                <a:spcPts val="0"/>
              </a:spcAft>
              <a:buSzPts val="1200"/>
              <a:buChar char="○"/>
              <a:defRPr sz="1200"/>
            </a:lvl2pPr>
            <a:lvl3pPr marL="1371600" indent="-304800">
              <a:spcBef>
                <a:spcPts val="0"/>
              </a:spcBef>
              <a:spcAft>
                <a:spcPts val="0"/>
              </a:spcAft>
              <a:buSzPts val="1200"/>
              <a:buChar char="■"/>
              <a:defRPr sz="1200"/>
            </a:lvl3pPr>
            <a:lvl4pPr marL="1828800" indent="-304800">
              <a:spcBef>
                <a:spcPts val="0"/>
              </a:spcBef>
              <a:spcAft>
                <a:spcPts val="0"/>
              </a:spcAft>
              <a:buSzPts val="1200"/>
              <a:buChar char="●"/>
              <a:defRPr sz="1200"/>
            </a:lvl4pPr>
            <a:lvl5pPr marL="2286000" indent="-304800">
              <a:spcBef>
                <a:spcPts val="0"/>
              </a:spcBef>
              <a:spcAft>
                <a:spcPts val="0"/>
              </a:spcAft>
              <a:buSzPts val="1200"/>
              <a:buChar char="○"/>
              <a:defRPr sz="1200"/>
            </a:lvl5pPr>
            <a:lvl6pPr marL="2743200" indent="-304800">
              <a:spcBef>
                <a:spcPts val="0"/>
              </a:spcBef>
              <a:spcAft>
                <a:spcPts val="0"/>
              </a:spcAft>
              <a:buSzPts val="1200"/>
              <a:buChar char="■"/>
              <a:defRPr sz="1200"/>
            </a:lvl6pPr>
            <a:lvl7pPr marL="3200400" indent="-304800">
              <a:spcBef>
                <a:spcPts val="0"/>
              </a:spcBef>
              <a:spcAft>
                <a:spcPts val="0"/>
              </a:spcAft>
              <a:buSzPts val="1200"/>
              <a:buChar char="●"/>
              <a:defRPr sz="1200"/>
            </a:lvl7pPr>
            <a:lvl8pPr marL="3657600" indent="-304800">
              <a:spcBef>
                <a:spcPts val="0"/>
              </a:spcBef>
              <a:spcAft>
                <a:spcPts val="0"/>
              </a:spcAft>
              <a:buSzPts val="1200"/>
              <a:buChar char="○"/>
              <a:defRPr sz="1200"/>
            </a:lvl8pPr>
            <a:lvl9pPr marL="4114800" indent="-304800">
              <a:spcBef>
                <a:spcPts val="0"/>
              </a:spcBef>
              <a:spcAft>
                <a:spcPts val="0"/>
              </a:spcAft>
              <a:buSzPts val="1200"/>
              <a:buChar char="■"/>
              <a:defRPr sz="1200"/>
            </a:lvl9pPr>
          </a:lstStyle>
          <a:p>
            <a:endParaRPr/>
          </a:p>
        </p:txBody>
      </p:sp>
      <p:sp>
        <p:nvSpPr>
          <p:cNvPr id="181" name="Google Shape;181;p28">
            <a:extLst>
              <a:ext uri="{FF2B5EF4-FFF2-40B4-BE49-F238E27FC236}">
                <a16:creationId xmlns:a16="http://schemas.microsoft.com/office/drawing/2014/main" id="{89F9396B-AC74-416E-BFC7-144314B7C874}"/>
              </a:ext>
            </a:extLst>
          </p:cNvPr>
          <p:cNvSpPr>
            <a:spLocks noGrp="1"/>
          </p:cNvSpPr>
          <p:nvPr>
            <p:ph type="body" idx="2"/>
          </p:nvPr>
        </p:nvSpPr>
        <p:spPr>
          <a:xfrm>
            <a:off x="4832400" y="1152475"/>
            <a:ext cx="3999900" cy="3416400"/>
          </a:xfrm>
          <a:prstGeom prst="rect">
            <a:avLst/>
          </a:prstGeom>
        </p:spPr>
        <p:txBody>
          <a:bodyPr spcFirstLastPara="1" wrap="square" lIns="91425" tIns="91425" rIns="91425" bIns="91425" anchor="t">
            <a:normAutofit/>
          </a:bodyPr>
          <a:lstStyle>
            <a:lvl1pPr marL="457200" indent="-317500">
              <a:spcBef>
                <a:spcPts val="0"/>
              </a:spcBef>
              <a:spcAft>
                <a:spcPts val="0"/>
              </a:spcAft>
              <a:buSzPts val="1400"/>
              <a:buChar char="●"/>
              <a:defRPr sz="1400"/>
            </a:lvl1pPr>
            <a:lvl2pPr marL="914400" indent="-304800">
              <a:spcBef>
                <a:spcPts val="0"/>
              </a:spcBef>
              <a:spcAft>
                <a:spcPts val="0"/>
              </a:spcAft>
              <a:buSzPts val="1200"/>
              <a:buChar char="○"/>
              <a:defRPr sz="1200"/>
            </a:lvl2pPr>
            <a:lvl3pPr marL="1371600" indent="-304800">
              <a:spcBef>
                <a:spcPts val="0"/>
              </a:spcBef>
              <a:spcAft>
                <a:spcPts val="0"/>
              </a:spcAft>
              <a:buSzPts val="1200"/>
              <a:buChar char="■"/>
              <a:defRPr sz="1200"/>
            </a:lvl3pPr>
            <a:lvl4pPr marL="1828800" indent="-304800">
              <a:spcBef>
                <a:spcPts val="0"/>
              </a:spcBef>
              <a:spcAft>
                <a:spcPts val="0"/>
              </a:spcAft>
              <a:buSzPts val="1200"/>
              <a:buChar char="●"/>
              <a:defRPr sz="1200"/>
            </a:lvl4pPr>
            <a:lvl5pPr marL="2286000" indent="-304800">
              <a:spcBef>
                <a:spcPts val="0"/>
              </a:spcBef>
              <a:spcAft>
                <a:spcPts val="0"/>
              </a:spcAft>
              <a:buSzPts val="1200"/>
              <a:buChar char="○"/>
              <a:defRPr sz="1200"/>
            </a:lvl5pPr>
            <a:lvl6pPr marL="2743200" indent="-304800">
              <a:spcBef>
                <a:spcPts val="0"/>
              </a:spcBef>
              <a:spcAft>
                <a:spcPts val="0"/>
              </a:spcAft>
              <a:buSzPts val="1200"/>
              <a:buChar char="■"/>
              <a:defRPr sz="1200"/>
            </a:lvl6pPr>
            <a:lvl7pPr marL="3200400" indent="-304800">
              <a:spcBef>
                <a:spcPts val="0"/>
              </a:spcBef>
              <a:spcAft>
                <a:spcPts val="0"/>
              </a:spcAft>
              <a:buSzPts val="1200"/>
              <a:buChar char="●"/>
              <a:defRPr sz="1200"/>
            </a:lvl7pPr>
            <a:lvl8pPr marL="3657600" indent="-304800">
              <a:spcBef>
                <a:spcPts val="0"/>
              </a:spcBef>
              <a:spcAft>
                <a:spcPts val="0"/>
              </a:spcAft>
              <a:buSzPts val="1200"/>
              <a:buChar char="○"/>
              <a:defRPr sz="1200"/>
            </a:lvl8pPr>
            <a:lvl9pPr marL="4114800" indent="-304800">
              <a:spcBef>
                <a:spcPts val="0"/>
              </a:spcBef>
              <a:spcAft>
                <a:spcPts val="0"/>
              </a:spcAft>
              <a:buSzPts val="1200"/>
              <a:buChar char="■"/>
              <a:defRPr sz="1200"/>
            </a:lvl9pPr>
          </a:lstStyle>
          <a:p>
            <a:endParaRPr/>
          </a:p>
        </p:txBody>
      </p:sp>
      <p:sp>
        <p:nvSpPr>
          <p:cNvPr id="182" name="Google Shape;182;p28">
            <a:extLst>
              <a:ext uri="{FF2B5EF4-FFF2-40B4-BE49-F238E27FC236}">
                <a16:creationId xmlns:a16="http://schemas.microsoft.com/office/drawing/2014/main" id="{F2887D2D-511F-408C-B100-5C5A4032297B}"/>
              </a:ext>
            </a:extLst>
          </p:cNvPr>
          <p:cNvSpPr>
            <a:spLocks noGrp="1"/>
          </p:cNvSpPr>
          <p:nvPr>
            <p:ph type="sldNum" idx="12"/>
          </p:nvPr>
        </p:nvSpPr>
        <p:spPr>
          <a:xfrm>
            <a:off x="8472458" y="4663217"/>
            <a:ext cx="548700" cy="393600"/>
          </a:xfrm>
          <a:prstGeom prst="rect">
            <a:avLst/>
          </a:prstGeom>
        </p:spPr>
        <p:txBody>
          <a:bodyPr spcFirstLastPara="1" wrap="square" lIns="91425" tIns="91425" rIns="91425" bIns="91425" anchor="ctr">
            <a:normAutofit/>
          </a:bodyPr>
          <a:lstStyle>
            <a:lvl1pPr>
              <a:buNone/>
              <a:defRPr/>
            </a:lvl1pPr>
            <a:lvl2pPr>
              <a:buNone/>
              <a:defRPr/>
            </a:lvl2pPr>
            <a:lvl3pPr>
              <a:buNone/>
              <a:defRPr/>
            </a:lvl3pPr>
            <a:lvl4pPr>
              <a:buNone/>
              <a:defRPr/>
            </a:lvl4pPr>
            <a:lvl5pPr>
              <a:buNone/>
              <a:defRPr/>
            </a:lvl5pPr>
            <a:lvl6pPr>
              <a:buNone/>
              <a:defRPr/>
            </a:lvl6pPr>
            <a:lvl7pPr>
              <a:buNone/>
              <a:defRPr/>
            </a:lvl7pPr>
            <a:lvl8pPr>
              <a:buNone/>
              <a:defRPr/>
            </a:lvl8pPr>
            <a:lvl9pPr>
              <a:buNone/>
              <a:defRPr/>
            </a:lvl9pPr>
          </a:lstStyle>
          <a:p>
            <a:pPr marL="0" lvl="0" indent="0" algn="r">
              <a:spcBef>
                <a:spcPts val="0"/>
              </a:spcBef>
              <a:spcAft>
                <a:spcPts val="0"/>
              </a:spcAft>
              <a:buNone/>
            </a:pPr>
            <a:fld id="{00000000-1234-1234-1234-123412341234}" type="slidenum">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
        <p:cNvGrpSpPr/>
        <p:nvPr/>
      </p:nvGrpSpPr>
      <p:grpSpPr>
        <a:xfrm>
          <a:off x="0" y="0"/>
          <a:ext cx="0" cy="0"/>
          <a:chOff x="0" y="0"/>
          <a:chExt cx="0" cy="0"/>
        </a:xfrm>
      </p:grpSpPr>
      <p:sp>
        <p:nvSpPr>
          <p:cNvPr id="184" name="Google Shape;184;p29">
            <a:extLst>
              <a:ext uri="{FF2B5EF4-FFF2-40B4-BE49-F238E27FC236}">
                <a16:creationId xmlns:a16="http://schemas.microsoft.com/office/drawing/2014/main" id="{CB303D39-6ADA-4A70-86AE-1EADF37F1415}"/>
              </a:ext>
            </a:extLst>
          </p:cNvPr>
          <p:cNvSpPr>
            <a:spLocks noGrp="1"/>
          </p:cNvSpPr>
          <p:nvPr>
            <p:ph type="title"/>
          </p:nvPr>
        </p:nvSpPr>
        <p:spPr>
          <a:xfrm>
            <a:off x="311700" y="445025"/>
            <a:ext cx="8520600" cy="572700"/>
          </a:xfrm>
          <a:prstGeom prst="rect">
            <a:avLst/>
          </a:prstGeom>
        </p:spPr>
        <p:txBody>
          <a:bodyPr spcFirstLastPara="1" wrap="square" lIns="91425" tIns="91425" rIns="91425" bIns="91425" anchor="t">
            <a:normAutofit/>
          </a:bodyPr>
          <a:lstStyle>
            <a:lvl1pPr>
              <a:spcBef>
                <a:spcPts val="0"/>
              </a:spcBef>
              <a:spcAft>
                <a:spcPts val="0"/>
              </a:spcAft>
              <a:buSzPts val="2800"/>
              <a:buNone/>
              <a:defRPr/>
            </a:lvl1pPr>
            <a:lvl2pPr>
              <a:spcBef>
                <a:spcPts val="0"/>
              </a:spcBef>
              <a:spcAft>
                <a:spcPts val="0"/>
              </a:spcAft>
              <a:buSzPts val="2800"/>
              <a:buNone/>
              <a:defRPr/>
            </a:lvl2pPr>
            <a:lvl3pPr>
              <a:spcBef>
                <a:spcPts val="0"/>
              </a:spcBef>
              <a:spcAft>
                <a:spcPts val="0"/>
              </a:spcAft>
              <a:buSzPts val="2800"/>
              <a:buNone/>
              <a:defRPr/>
            </a:lvl3pPr>
            <a:lvl4pPr>
              <a:spcBef>
                <a:spcPts val="0"/>
              </a:spcBef>
              <a:spcAft>
                <a:spcPts val="0"/>
              </a:spcAft>
              <a:buSzPts val="2800"/>
              <a:buNone/>
              <a:defRPr/>
            </a:lvl4pPr>
            <a:lvl5pPr>
              <a:spcBef>
                <a:spcPts val="0"/>
              </a:spcBef>
              <a:spcAft>
                <a:spcPts val="0"/>
              </a:spcAft>
              <a:buSzPts val="2800"/>
              <a:buNone/>
              <a:defRPr/>
            </a:lvl5pPr>
            <a:lvl6pPr>
              <a:spcBef>
                <a:spcPts val="0"/>
              </a:spcBef>
              <a:spcAft>
                <a:spcPts val="0"/>
              </a:spcAft>
              <a:buSzPts val="2800"/>
              <a:buNone/>
              <a:defRPr/>
            </a:lvl6pPr>
            <a:lvl7pPr>
              <a:spcBef>
                <a:spcPts val="0"/>
              </a:spcBef>
              <a:spcAft>
                <a:spcPts val="0"/>
              </a:spcAft>
              <a:buSzPts val="2800"/>
              <a:buNone/>
              <a:defRPr/>
            </a:lvl7pPr>
            <a:lvl8pPr>
              <a:spcBef>
                <a:spcPts val="0"/>
              </a:spcBef>
              <a:spcAft>
                <a:spcPts val="0"/>
              </a:spcAft>
              <a:buSzPts val="2800"/>
              <a:buNone/>
              <a:defRPr/>
            </a:lvl8pPr>
            <a:lvl9pPr>
              <a:spcBef>
                <a:spcPts val="0"/>
              </a:spcBef>
              <a:spcAft>
                <a:spcPts val="0"/>
              </a:spcAft>
              <a:buSzPts val="2800"/>
              <a:buNone/>
              <a:defRPr/>
            </a:lvl9pPr>
          </a:lstStyle>
          <a:p>
            <a:endParaRPr/>
          </a:p>
        </p:txBody>
      </p:sp>
      <p:sp>
        <p:nvSpPr>
          <p:cNvPr id="185" name="Google Shape;185;p29">
            <a:extLst>
              <a:ext uri="{FF2B5EF4-FFF2-40B4-BE49-F238E27FC236}">
                <a16:creationId xmlns:a16="http://schemas.microsoft.com/office/drawing/2014/main" id="{880E8269-8FE0-435D-A8B1-668B89050FCD}"/>
              </a:ext>
            </a:extLst>
          </p:cNvPr>
          <p:cNvSpPr>
            <a:spLocks noGrp="1"/>
          </p:cNvSpPr>
          <p:nvPr>
            <p:ph type="sldNum" idx="12"/>
          </p:nvPr>
        </p:nvSpPr>
        <p:spPr>
          <a:xfrm>
            <a:off x="8472458" y="4663217"/>
            <a:ext cx="548700" cy="393600"/>
          </a:xfrm>
          <a:prstGeom prst="rect">
            <a:avLst/>
          </a:prstGeom>
        </p:spPr>
        <p:txBody>
          <a:bodyPr spcFirstLastPara="1" wrap="square" lIns="91425" tIns="91425" rIns="91425" bIns="91425" anchor="ctr">
            <a:normAutofit/>
          </a:bodyPr>
          <a:lstStyle>
            <a:lvl1pPr>
              <a:buNone/>
              <a:defRPr/>
            </a:lvl1pPr>
            <a:lvl2pPr>
              <a:buNone/>
              <a:defRPr/>
            </a:lvl2pPr>
            <a:lvl3pPr>
              <a:buNone/>
              <a:defRPr/>
            </a:lvl3pPr>
            <a:lvl4pPr>
              <a:buNone/>
              <a:defRPr/>
            </a:lvl4pPr>
            <a:lvl5pPr>
              <a:buNone/>
              <a:defRPr/>
            </a:lvl5pPr>
            <a:lvl6pPr>
              <a:buNone/>
              <a:defRPr/>
            </a:lvl6pPr>
            <a:lvl7pPr>
              <a:buNone/>
              <a:defRPr/>
            </a:lvl7pPr>
            <a:lvl8pPr>
              <a:buNone/>
              <a:defRPr/>
            </a:lvl8pPr>
            <a:lvl9pPr>
              <a:buNone/>
              <a:defRPr/>
            </a:lvl9pPr>
          </a:lstStyle>
          <a:p>
            <a:pPr marL="0" lvl="0" indent="0" algn="r">
              <a:spcBef>
                <a:spcPts val="0"/>
              </a:spcBef>
              <a:spcAft>
                <a:spcPts val="0"/>
              </a:spcAft>
              <a:buNone/>
            </a:pPr>
            <a:fld id="{00000000-1234-1234-1234-123412341234}" type="slidenum">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
        <p:cNvGrpSpPr/>
        <p:nvPr/>
      </p:nvGrpSpPr>
      <p:grpSpPr>
        <a:xfrm>
          <a:off x="0" y="0"/>
          <a:ext cx="0" cy="0"/>
          <a:chOff x="0" y="0"/>
          <a:chExt cx="0" cy="0"/>
        </a:xfrm>
      </p:grpSpPr>
      <p:sp>
        <p:nvSpPr>
          <p:cNvPr id="187" name="Google Shape;187;p30">
            <a:extLst>
              <a:ext uri="{FF2B5EF4-FFF2-40B4-BE49-F238E27FC236}">
                <a16:creationId xmlns:a16="http://schemas.microsoft.com/office/drawing/2014/main" id="{C74F4FF2-7636-40C1-90A0-0203342FA0F2}"/>
              </a:ext>
            </a:extLst>
          </p:cNvPr>
          <p:cNvSpPr>
            <a:spLocks noGrp="1"/>
          </p:cNvSpPr>
          <p:nvPr>
            <p:ph type="title"/>
          </p:nvPr>
        </p:nvSpPr>
        <p:spPr>
          <a:xfrm>
            <a:off x="311700" y="555600"/>
            <a:ext cx="2808000" cy="755700"/>
          </a:xfrm>
          <a:prstGeom prst="rect">
            <a:avLst/>
          </a:prstGeom>
        </p:spPr>
        <p:txBody>
          <a:bodyPr spcFirstLastPara="1" wrap="square" lIns="91425" tIns="91425" rIns="91425" bIns="91425" anchor="b">
            <a:normAutofit/>
          </a:bodyPr>
          <a:lstStyle>
            <a:lvl1pPr>
              <a:spcBef>
                <a:spcPts val="0"/>
              </a:spcBef>
              <a:spcAft>
                <a:spcPts val="0"/>
              </a:spcAft>
              <a:buSzPts val="2400"/>
              <a:buNone/>
              <a:defRPr sz="2400"/>
            </a:lvl1pPr>
            <a:lvl2pPr>
              <a:spcBef>
                <a:spcPts val="0"/>
              </a:spcBef>
              <a:spcAft>
                <a:spcPts val="0"/>
              </a:spcAft>
              <a:buSzPts val="2400"/>
              <a:buNone/>
              <a:defRPr sz="2400"/>
            </a:lvl2pPr>
            <a:lvl3pPr>
              <a:spcBef>
                <a:spcPts val="0"/>
              </a:spcBef>
              <a:spcAft>
                <a:spcPts val="0"/>
              </a:spcAft>
              <a:buSzPts val="2400"/>
              <a:buNone/>
              <a:defRPr sz="2400"/>
            </a:lvl3pPr>
            <a:lvl4pPr>
              <a:spcBef>
                <a:spcPts val="0"/>
              </a:spcBef>
              <a:spcAft>
                <a:spcPts val="0"/>
              </a:spcAft>
              <a:buSzPts val="2400"/>
              <a:buNone/>
              <a:defRPr sz="2400"/>
            </a:lvl4pPr>
            <a:lvl5pPr>
              <a:spcBef>
                <a:spcPts val="0"/>
              </a:spcBef>
              <a:spcAft>
                <a:spcPts val="0"/>
              </a:spcAft>
              <a:buSzPts val="2400"/>
              <a:buNone/>
              <a:defRPr sz="2400"/>
            </a:lvl5pPr>
            <a:lvl6pPr>
              <a:spcBef>
                <a:spcPts val="0"/>
              </a:spcBef>
              <a:spcAft>
                <a:spcPts val="0"/>
              </a:spcAft>
              <a:buSzPts val="2400"/>
              <a:buNone/>
              <a:defRPr sz="2400"/>
            </a:lvl6pPr>
            <a:lvl7pPr>
              <a:spcBef>
                <a:spcPts val="0"/>
              </a:spcBef>
              <a:spcAft>
                <a:spcPts val="0"/>
              </a:spcAft>
              <a:buSzPts val="2400"/>
              <a:buNone/>
              <a:defRPr sz="2400"/>
            </a:lvl7pPr>
            <a:lvl8pPr>
              <a:spcBef>
                <a:spcPts val="0"/>
              </a:spcBef>
              <a:spcAft>
                <a:spcPts val="0"/>
              </a:spcAft>
              <a:buSzPts val="2400"/>
              <a:buNone/>
              <a:defRPr sz="2400"/>
            </a:lvl8pPr>
            <a:lvl9pPr>
              <a:spcBef>
                <a:spcPts val="0"/>
              </a:spcBef>
              <a:spcAft>
                <a:spcPts val="0"/>
              </a:spcAft>
              <a:buSzPts val="2400"/>
              <a:buNone/>
              <a:defRPr sz="2400"/>
            </a:lvl9pPr>
          </a:lstStyle>
          <a:p>
            <a:endParaRPr/>
          </a:p>
        </p:txBody>
      </p:sp>
      <p:sp>
        <p:nvSpPr>
          <p:cNvPr id="188" name="Google Shape;188;p30">
            <a:extLst>
              <a:ext uri="{FF2B5EF4-FFF2-40B4-BE49-F238E27FC236}">
                <a16:creationId xmlns:a16="http://schemas.microsoft.com/office/drawing/2014/main" id="{329AEF2F-C603-4BD4-BCC1-F1993DB67A63}"/>
              </a:ext>
            </a:extLst>
          </p:cNvPr>
          <p:cNvSpPr>
            <a:spLocks noGrp="1"/>
          </p:cNvSpPr>
          <p:nvPr>
            <p:ph type="body" idx="1"/>
          </p:nvPr>
        </p:nvSpPr>
        <p:spPr>
          <a:xfrm>
            <a:off x="311700" y="1389600"/>
            <a:ext cx="2808000" cy="3179400"/>
          </a:xfrm>
          <a:prstGeom prst="rect">
            <a:avLst/>
          </a:prstGeom>
        </p:spPr>
        <p:txBody>
          <a:bodyPr spcFirstLastPara="1" wrap="square" lIns="91425" tIns="91425" rIns="91425" bIns="91425" anchor="t">
            <a:normAutofit/>
          </a:bodyPr>
          <a:lstStyle>
            <a:lvl1pPr marL="457200" indent="-304800">
              <a:spcBef>
                <a:spcPts val="0"/>
              </a:spcBef>
              <a:spcAft>
                <a:spcPts val="0"/>
              </a:spcAft>
              <a:buSzPts val="1200"/>
              <a:buChar char="●"/>
              <a:defRPr sz="1200"/>
            </a:lvl1pPr>
            <a:lvl2pPr marL="914400" indent="-304800">
              <a:spcBef>
                <a:spcPts val="0"/>
              </a:spcBef>
              <a:spcAft>
                <a:spcPts val="0"/>
              </a:spcAft>
              <a:buSzPts val="1200"/>
              <a:buChar char="○"/>
              <a:defRPr sz="1200"/>
            </a:lvl2pPr>
            <a:lvl3pPr marL="1371600" indent="-304800">
              <a:spcBef>
                <a:spcPts val="0"/>
              </a:spcBef>
              <a:spcAft>
                <a:spcPts val="0"/>
              </a:spcAft>
              <a:buSzPts val="1200"/>
              <a:buChar char="■"/>
              <a:defRPr sz="1200"/>
            </a:lvl3pPr>
            <a:lvl4pPr marL="1828800" indent="-304800">
              <a:spcBef>
                <a:spcPts val="0"/>
              </a:spcBef>
              <a:spcAft>
                <a:spcPts val="0"/>
              </a:spcAft>
              <a:buSzPts val="1200"/>
              <a:buChar char="●"/>
              <a:defRPr sz="1200"/>
            </a:lvl4pPr>
            <a:lvl5pPr marL="2286000" indent="-304800">
              <a:spcBef>
                <a:spcPts val="0"/>
              </a:spcBef>
              <a:spcAft>
                <a:spcPts val="0"/>
              </a:spcAft>
              <a:buSzPts val="1200"/>
              <a:buChar char="○"/>
              <a:defRPr sz="1200"/>
            </a:lvl5pPr>
            <a:lvl6pPr marL="2743200" indent="-304800">
              <a:spcBef>
                <a:spcPts val="0"/>
              </a:spcBef>
              <a:spcAft>
                <a:spcPts val="0"/>
              </a:spcAft>
              <a:buSzPts val="1200"/>
              <a:buChar char="■"/>
              <a:defRPr sz="1200"/>
            </a:lvl6pPr>
            <a:lvl7pPr marL="3200400" indent="-304800">
              <a:spcBef>
                <a:spcPts val="0"/>
              </a:spcBef>
              <a:spcAft>
                <a:spcPts val="0"/>
              </a:spcAft>
              <a:buSzPts val="1200"/>
              <a:buChar char="●"/>
              <a:defRPr sz="1200"/>
            </a:lvl7pPr>
            <a:lvl8pPr marL="3657600" indent="-304800">
              <a:spcBef>
                <a:spcPts val="0"/>
              </a:spcBef>
              <a:spcAft>
                <a:spcPts val="0"/>
              </a:spcAft>
              <a:buSzPts val="1200"/>
              <a:buChar char="○"/>
              <a:defRPr sz="1200"/>
            </a:lvl8pPr>
            <a:lvl9pPr marL="4114800" indent="-304800">
              <a:spcBef>
                <a:spcPts val="0"/>
              </a:spcBef>
              <a:spcAft>
                <a:spcPts val="0"/>
              </a:spcAft>
              <a:buSzPts val="1200"/>
              <a:buChar char="■"/>
              <a:defRPr sz="1200"/>
            </a:lvl9pPr>
          </a:lstStyle>
          <a:p>
            <a:endParaRPr/>
          </a:p>
        </p:txBody>
      </p:sp>
      <p:sp>
        <p:nvSpPr>
          <p:cNvPr id="189" name="Google Shape;189;p30">
            <a:extLst>
              <a:ext uri="{FF2B5EF4-FFF2-40B4-BE49-F238E27FC236}">
                <a16:creationId xmlns:a16="http://schemas.microsoft.com/office/drawing/2014/main" id="{D3EB077E-F5C6-44B5-96E5-8BDE872D42EB}"/>
              </a:ext>
            </a:extLst>
          </p:cNvPr>
          <p:cNvSpPr>
            <a:spLocks noGrp="1"/>
          </p:cNvSpPr>
          <p:nvPr>
            <p:ph type="sldNum" idx="12"/>
          </p:nvPr>
        </p:nvSpPr>
        <p:spPr>
          <a:xfrm>
            <a:off x="8472458" y="4663217"/>
            <a:ext cx="548700" cy="393600"/>
          </a:xfrm>
          <a:prstGeom prst="rect">
            <a:avLst/>
          </a:prstGeom>
        </p:spPr>
        <p:txBody>
          <a:bodyPr spcFirstLastPara="1" wrap="square" lIns="91425" tIns="91425" rIns="91425" bIns="91425" anchor="ctr">
            <a:normAutofit/>
          </a:bodyPr>
          <a:lstStyle>
            <a:lvl1pPr>
              <a:buNone/>
              <a:defRPr/>
            </a:lvl1pPr>
            <a:lvl2pPr>
              <a:buNone/>
              <a:defRPr/>
            </a:lvl2pPr>
            <a:lvl3pPr>
              <a:buNone/>
              <a:defRPr/>
            </a:lvl3pPr>
            <a:lvl4pPr>
              <a:buNone/>
              <a:defRPr/>
            </a:lvl4pPr>
            <a:lvl5pPr>
              <a:buNone/>
              <a:defRPr/>
            </a:lvl5pPr>
            <a:lvl6pPr>
              <a:buNone/>
              <a:defRPr/>
            </a:lvl6pPr>
            <a:lvl7pPr>
              <a:buNone/>
              <a:defRPr/>
            </a:lvl7pPr>
            <a:lvl8pPr>
              <a:buNone/>
              <a:defRPr/>
            </a:lvl8pPr>
            <a:lvl9pPr>
              <a:buNone/>
              <a:defRPr/>
            </a:lvl9pPr>
          </a:lstStyle>
          <a:p>
            <a:pPr marL="0" lvl="0" indent="0" algn="r">
              <a:spcBef>
                <a:spcPts val="0"/>
              </a:spcBef>
              <a:spcAft>
                <a:spcPts val="0"/>
              </a:spcAft>
              <a:buNone/>
            </a:pPr>
            <a:fld id="{00000000-1234-1234-1234-123412341234}" type="slidenum">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
        <p:cNvGrpSpPr/>
        <p:nvPr/>
      </p:nvGrpSpPr>
      <p:grpSpPr>
        <a:xfrm>
          <a:off x="0" y="0"/>
          <a:ext cx="0" cy="0"/>
          <a:chOff x="0" y="0"/>
          <a:chExt cx="0" cy="0"/>
        </a:xfrm>
      </p:grpSpPr>
      <p:sp>
        <p:nvSpPr>
          <p:cNvPr id="191" name="Google Shape;191;p31">
            <a:extLst>
              <a:ext uri="{FF2B5EF4-FFF2-40B4-BE49-F238E27FC236}">
                <a16:creationId xmlns:a16="http://schemas.microsoft.com/office/drawing/2014/main" id="{4746F13D-3E68-4180-A2AB-3D655A52D928}"/>
              </a:ext>
            </a:extLst>
          </p:cNvPr>
          <p:cNvSpPr>
            <a:spLocks noGrp="1"/>
          </p:cNvSpPr>
          <p:nvPr>
            <p:ph type="title"/>
          </p:nvPr>
        </p:nvSpPr>
        <p:spPr>
          <a:xfrm>
            <a:off x="490250" y="450150"/>
            <a:ext cx="6367800" cy="4090800"/>
          </a:xfrm>
          <a:prstGeom prst="rect">
            <a:avLst/>
          </a:prstGeom>
        </p:spPr>
        <p:txBody>
          <a:bodyPr spcFirstLastPara="1" wrap="square" lIns="91425" tIns="91425" rIns="91425" bIns="91425" anchor="ctr">
            <a:normAutofit/>
          </a:bodyPr>
          <a:lstStyle>
            <a:lvl1pPr>
              <a:spcBef>
                <a:spcPts val="0"/>
              </a:spcBef>
              <a:spcAft>
                <a:spcPts val="0"/>
              </a:spcAft>
              <a:buSzPts val="4800"/>
              <a:buNone/>
              <a:defRPr sz="4800"/>
            </a:lvl1pPr>
            <a:lvl2pPr>
              <a:spcBef>
                <a:spcPts val="0"/>
              </a:spcBef>
              <a:spcAft>
                <a:spcPts val="0"/>
              </a:spcAft>
              <a:buSzPts val="4800"/>
              <a:buNone/>
              <a:defRPr sz="4800"/>
            </a:lvl2pPr>
            <a:lvl3pPr>
              <a:spcBef>
                <a:spcPts val="0"/>
              </a:spcBef>
              <a:spcAft>
                <a:spcPts val="0"/>
              </a:spcAft>
              <a:buSzPts val="4800"/>
              <a:buNone/>
              <a:defRPr sz="4800"/>
            </a:lvl3pPr>
            <a:lvl4pPr>
              <a:spcBef>
                <a:spcPts val="0"/>
              </a:spcBef>
              <a:spcAft>
                <a:spcPts val="0"/>
              </a:spcAft>
              <a:buSzPts val="4800"/>
              <a:buNone/>
              <a:defRPr sz="4800"/>
            </a:lvl4pPr>
            <a:lvl5pPr>
              <a:spcBef>
                <a:spcPts val="0"/>
              </a:spcBef>
              <a:spcAft>
                <a:spcPts val="0"/>
              </a:spcAft>
              <a:buSzPts val="4800"/>
              <a:buNone/>
              <a:defRPr sz="4800"/>
            </a:lvl5pPr>
            <a:lvl6pPr>
              <a:spcBef>
                <a:spcPts val="0"/>
              </a:spcBef>
              <a:spcAft>
                <a:spcPts val="0"/>
              </a:spcAft>
              <a:buSzPts val="4800"/>
              <a:buNone/>
              <a:defRPr sz="4800"/>
            </a:lvl6pPr>
            <a:lvl7pPr>
              <a:spcBef>
                <a:spcPts val="0"/>
              </a:spcBef>
              <a:spcAft>
                <a:spcPts val="0"/>
              </a:spcAft>
              <a:buSzPts val="4800"/>
              <a:buNone/>
              <a:defRPr sz="4800"/>
            </a:lvl7pPr>
            <a:lvl8pPr>
              <a:spcBef>
                <a:spcPts val="0"/>
              </a:spcBef>
              <a:spcAft>
                <a:spcPts val="0"/>
              </a:spcAft>
              <a:buSzPts val="4800"/>
              <a:buNone/>
              <a:defRPr sz="4800"/>
            </a:lvl8pPr>
            <a:lvl9pPr>
              <a:spcBef>
                <a:spcPts val="0"/>
              </a:spcBef>
              <a:spcAft>
                <a:spcPts val="0"/>
              </a:spcAft>
              <a:buSzPts val="4800"/>
              <a:buNone/>
              <a:defRPr sz="4800"/>
            </a:lvl9pPr>
          </a:lstStyle>
          <a:p>
            <a:endParaRPr/>
          </a:p>
        </p:txBody>
      </p:sp>
      <p:sp>
        <p:nvSpPr>
          <p:cNvPr id="192" name="Google Shape;192;p31">
            <a:extLst>
              <a:ext uri="{FF2B5EF4-FFF2-40B4-BE49-F238E27FC236}">
                <a16:creationId xmlns:a16="http://schemas.microsoft.com/office/drawing/2014/main" id="{427BEA77-0ABD-4B96-BFF6-9D3E0EC842B1}"/>
              </a:ext>
            </a:extLst>
          </p:cNvPr>
          <p:cNvSpPr>
            <a:spLocks noGrp="1"/>
          </p:cNvSpPr>
          <p:nvPr>
            <p:ph type="sldNum" idx="12"/>
          </p:nvPr>
        </p:nvSpPr>
        <p:spPr>
          <a:xfrm>
            <a:off x="8472458" y="4663217"/>
            <a:ext cx="548700" cy="393600"/>
          </a:xfrm>
          <a:prstGeom prst="rect">
            <a:avLst/>
          </a:prstGeom>
        </p:spPr>
        <p:txBody>
          <a:bodyPr spcFirstLastPara="1" wrap="square" lIns="91425" tIns="91425" rIns="91425" bIns="91425" anchor="ctr">
            <a:normAutofit/>
          </a:bodyPr>
          <a:lstStyle>
            <a:lvl1pPr>
              <a:buNone/>
              <a:defRPr/>
            </a:lvl1pPr>
            <a:lvl2pPr>
              <a:buNone/>
              <a:defRPr/>
            </a:lvl2pPr>
            <a:lvl3pPr>
              <a:buNone/>
              <a:defRPr/>
            </a:lvl3pPr>
            <a:lvl4pPr>
              <a:buNone/>
              <a:defRPr/>
            </a:lvl4pPr>
            <a:lvl5pPr>
              <a:buNone/>
              <a:defRPr/>
            </a:lvl5pPr>
            <a:lvl6pPr>
              <a:buNone/>
              <a:defRPr/>
            </a:lvl6pPr>
            <a:lvl7pPr>
              <a:buNone/>
              <a:defRPr/>
            </a:lvl7pPr>
            <a:lvl8pPr>
              <a:buNone/>
              <a:defRPr/>
            </a:lvl8pPr>
            <a:lvl9pPr>
              <a:buNone/>
              <a:defRPr/>
            </a:lvl9pPr>
          </a:lstStyle>
          <a:p>
            <a:pPr marL="0" lvl="0" indent="0" algn="r">
              <a:spcBef>
                <a:spcPts val="0"/>
              </a:spcBef>
              <a:spcAft>
                <a:spcPts val="0"/>
              </a:spcAft>
              <a:buNone/>
            </a:pPr>
            <a:fld id="{00000000-1234-1234-1234-123412341234}" type="slidenum">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
        <p:cNvGrpSpPr/>
        <p:nvPr/>
      </p:nvGrpSpPr>
      <p:grpSpPr>
        <a:xfrm>
          <a:off x="0" y="0"/>
          <a:ext cx="0" cy="0"/>
          <a:chOff x="0" y="0"/>
          <a:chExt cx="0" cy="0"/>
        </a:xfrm>
      </p:grpSpPr>
      <p:sp>
        <p:nvSpPr>
          <p:cNvPr id="194" name="Google Shape;194;p32">
            <a:extLst>
              <a:ext uri="{FF2B5EF4-FFF2-40B4-BE49-F238E27FC236}">
                <a16:creationId xmlns:a16="http://schemas.microsoft.com/office/drawing/2014/main" id="{1EE0B839-0ABC-48F9-A252-9A68AA870170}"/>
              </a:ext>
            </a:extLst>
          </p:cNvPr>
          <p:cNvSpPr>
            <a:spLocks noGrp="1"/>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oAutofit/>
          </a:bodyPr>
          <a:lstStyle/>
          <a:p>
            <a:pPr marL="0" lvl="0" indent="0" algn="l">
              <a:spcBef>
                <a:spcPts val="0"/>
              </a:spcBef>
              <a:spcAft>
                <a:spcPts val="0"/>
              </a:spcAft>
              <a:buNone/>
            </a:pPr>
            <a:endParaRPr/>
          </a:p>
        </p:txBody>
      </p:sp>
      <p:sp>
        <p:nvSpPr>
          <p:cNvPr id="195" name="Google Shape;195;p32">
            <a:extLst>
              <a:ext uri="{FF2B5EF4-FFF2-40B4-BE49-F238E27FC236}">
                <a16:creationId xmlns:a16="http://schemas.microsoft.com/office/drawing/2014/main" id="{7424A866-7D04-4478-A368-E51F2F4D2A5D}"/>
              </a:ext>
            </a:extLst>
          </p:cNvPr>
          <p:cNvSpPr>
            <a:spLocks noGrp="1"/>
          </p:cNvSpPr>
          <p:nvPr>
            <p:ph type="title"/>
          </p:nvPr>
        </p:nvSpPr>
        <p:spPr>
          <a:xfrm>
            <a:off x="265500" y="1233175"/>
            <a:ext cx="4045200" cy="1482300"/>
          </a:xfrm>
          <a:prstGeom prst="rect">
            <a:avLst/>
          </a:prstGeom>
        </p:spPr>
        <p:txBody>
          <a:bodyPr spcFirstLastPara="1" wrap="square" lIns="91425" tIns="91425" rIns="91425" bIns="91425" anchor="b">
            <a:normAutofit/>
          </a:bodyPr>
          <a:lstStyle>
            <a:lvl1pPr algn="ctr">
              <a:spcBef>
                <a:spcPts val="0"/>
              </a:spcBef>
              <a:spcAft>
                <a:spcPts val="0"/>
              </a:spcAft>
              <a:buSzPts val="4200"/>
              <a:buNone/>
              <a:defRPr sz="4200"/>
            </a:lvl1pPr>
            <a:lvl2pPr algn="ctr">
              <a:spcBef>
                <a:spcPts val="0"/>
              </a:spcBef>
              <a:spcAft>
                <a:spcPts val="0"/>
              </a:spcAft>
              <a:buSzPts val="4200"/>
              <a:buNone/>
              <a:defRPr sz="4200"/>
            </a:lvl2pPr>
            <a:lvl3pPr algn="ctr">
              <a:spcBef>
                <a:spcPts val="0"/>
              </a:spcBef>
              <a:spcAft>
                <a:spcPts val="0"/>
              </a:spcAft>
              <a:buSzPts val="4200"/>
              <a:buNone/>
              <a:defRPr sz="4200"/>
            </a:lvl3pPr>
            <a:lvl4pPr algn="ctr">
              <a:spcBef>
                <a:spcPts val="0"/>
              </a:spcBef>
              <a:spcAft>
                <a:spcPts val="0"/>
              </a:spcAft>
              <a:buSzPts val="4200"/>
              <a:buNone/>
              <a:defRPr sz="4200"/>
            </a:lvl4pPr>
            <a:lvl5pPr algn="ctr">
              <a:spcBef>
                <a:spcPts val="0"/>
              </a:spcBef>
              <a:spcAft>
                <a:spcPts val="0"/>
              </a:spcAft>
              <a:buSzPts val="4200"/>
              <a:buNone/>
              <a:defRPr sz="4200"/>
            </a:lvl5pPr>
            <a:lvl6pPr algn="ctr">
              <a:spcBef>
                <a:spcPts val="0"/>
              </a:spcBef>
              <a:spcAft>
                <a:spcPts val="0"/>
              </a:spcAft>
              <a:buSzPts val="4200"/>
              <a:buNone/>
              <a:defRPr sz="4200"/>
            </a:lvl6pPr>
            <a:lvl7pPr algn="ctr">
              <a:spcBef>
                <a:spcPts val="0"/>
              </a:spcBef>
              <a:spcAft>
                <a:spcPts val="0"/>
              </a:spcAft>
              <a:buSzPts val="4200"/>
              <a:buNone/>
              <a:defRPr sz="4200"/>
            </a:lvl7pPr>
            <a:lvl8pPr algn="ctr">
              <a:spcBef>
                <a:spcPts val="0"/>
              </a:spcBef>
              <a:spcAft>
                <a:spcPts val="0"/>
              </a:spcAft>
              <a:buSzPts val="4200"/>
              <a:buNone/>
              <a:defRPr sz="4200"/>
            </a:lvl8pPr>
            <a:lvl9pPr algn="ctr">
              <a:spcBef>
                <a:spcPts val="0"/>
              </a:spcBef>
              <a:spcAft>
                <a:spcPts val="0"/>
              </a:spcAft>
              <a:buSzPts val="4200"/>
              <a:buNone/>
              <a:defRPr sz="4200"/>
            </a:lvl9pPr>
          </a:lstStyle>
          <a:p>
            <a:endParaRPr/>
          </a:p>
        </p:txBody>
      </p:sp>
      <p:sp>
        <p:nvSpPr>
          <p:cNvPr id="196" name="Google Shape;196;p32">
            <a:extLst>
              <a:ext uri="{FF2B5EF4-FFF2-40B4-BE49-F238E27FC236}">
                <a16:creationId xmlns:a16="http://schemas.microsoft.com/office/drawing/2014/main" id="{62B3A62E-DDFB-40E5-85AA-9BA14EFDFEFD}"/>
              </a:ext>
            </a:extLst>
          </p:cNvPr>
          <p:cNvSpPr>
            <a:spLocks noGrp="1"/>
          </p:cNvSpPr>
          <p:nvPr>
            <p:ph type="subTitle" idx="1"/>
          </p:nvPr>
        </p:nvSpPr>
        <p:spPr>
          <a:xfrm>
            <a:off x="265500" y="2803075"/>
            <a:ext cx="4045200" cy="1235100"/>
          </a:xfrm>
          <a:prstGeom prst="rect">
            <a:avLst/>
          </a:prstGeom>
        </p:spPr>
        <p:txBody>
          <a:bodyPr spcFirstLastPara="1" wrap="square" lIns="91425" tIns="91425" rIns="91425" bIns="91425" anchor="t">
            <a:normAutofit/>
          </a:bodyPr>
          <a:lstStyle>
            <a:lvl1pPr algn="ctr">
              <a:lnSpc>
                <a:spcPct val="100000"/>
              </a:lnSpc>
              <a:spcBef>
                <a:spcPts val="0"/>
              </a:spcBef>
              <a:spcAft>
                <a:spcPts val="0"/>
              </a:spcAft>
              <a:buSzPts val="2100"/>
              <a:buNone/>
              <a:defRPr sz="2100"/>
            </a:lvl1pPr>
            <a:lvl2pPr algn="ctr">
              <a:lnSpc>
                <a:spcPct val="100000"/>
              </a:lnSpc>
              <a:spcBef>
                <a:spcPts val="0"/>
              </a:spcBef>
              <a:spcAft>
                <a:spcPts val="0"/>
              </a:spcAft>
              <a:buSzPts val="2100"/>
              <a:buNone/>
              <a:defRPr sz="2100"/>
            </a:lvl2pPr>
            <a:lvl3pPr algn="ctr">
              <a:lnSpc>
                <a:spcPct val="100000"/>
              </a:lnSpc>
              <a:spcBef>
                <a:spcPts val="0"/>
              </a:spcBef>
              <a:spcAft>
                <a:spcPts val="0"/>
              </a:spcAft>
              <a:buSzPts val="2100"/>
              <a:buNone/>
              <a:defRPr sz="2100"/>
            </a:lvl3pPr>
            <a:lvl4pPr algn="ctr">
              <a:lnSpc>
                <a:spcPct val="100000"/>
              </a:lnSpc>
              <a:spcBef>
                <a:spcPts val="0"/>
              </a:spcBef>
              <a:spcAft>
                <a:spcPts val="0"/>
              </a:spcAft>
              <a:buSzPts val="2100"/>
              <a:buNone/>
              <a:defRPr sz="2100"/>
            </a:lvl4pPr>
            <a:lvl5pPr algn="ctr">
              <a:lnSpc>
                <a:spcPct val="100000"/>
              </a:lnSpc>
              <a:spcBef>
                <a:spcPts val="0"/>
              </a:spcBef>
              <a:spcAft>
                <a:spcPts val="0"/>
              </a:spcAft>
              <a:buSzPts val="2100"/>
              <a:buNone/>
              <a:defRPr sz="2100"/>
            </a:lvl5pPr>
            <a:lvl6pPr algn="ctr">
              <a:lnSpc>
                <a:spcPct val="100000"/>
              </a:lnSpc>
              <a:spcBef>
                <a:spcPts val="0"/>
              </a:spcBef>
              <a:spcAft>
                <a:spcPts val="0"/>
              </a:spcAft>
              <a:buSzPts val="2100"/>
              <a:buNone/>
              <a:defRPr sz="2100"/>
            </a:lvl6pPr>
            <a:lvl7pPr algn="ctr">
              <a:lnSpc>
                <a:spcPct val="100000"/>
              </a:lnSpc>
              <a:spcBef>
                <a:spcPts val="0"/>
              </a:spcBef>
              <a:spcAft>
                <a:spcPts val="0"/>
              </a:spcAft>
              <a:buSzPts val="2100"/>
              <a:buNone/>
              <a:defRPr sz="2100"/>
            </a:lvl7pPr>
            <a:lvl8pPr algn="ctr">
              <a:lnSpc>
                <a:spcPct val="100000"/>
              </a:lnSpc>
              <a:spcBef>
                <a:spcPts val="0"/>
              </a:spcBef>
              <a:spcAft>
                <a:spcPts val="0"/>
              </a:spcAft>
              <a:buSzPts val="2100"/>
              <a:buNone/>
              <a:defRPr sz="2100"/>
            </a:lvl8pPr>
            <a:lvl9pPr algn="ctr">
              <a:lnSpc>
                <a:spcPct val="100000"/>
              </a:lnSpc>
              <a:spcBef>
                <a:spcPts val="0"/>
              </a:spcBef>
              <a:spcAft>
                <a:spcPts val="0"/>
              </a:spcAft>
              <a:buSzPts val="2100"/>
              <a:buNone/>
              <a:defRPr sz="2100"/>
            </a:lvl9pPr>
          </a:lstStyle>
          <a:p>
            <a:endParaRPr/>
          </a:p>
        </p:txBody>
      </p:sp>
      <p:sp>
        <p:nvSpPr>
          <p:cNvPr id="197" name="Google Shape;197;p32">
            <a:extLst>
              <a:ext uri="{FF2B5EF4-FFF2-40B4-BE49-F238E27FC236}">
                <a16:creationId xmlns:a16="http://schemas.microsoft.com/office/drawing/2014/main" id="{22E72DBC-AFCA-4CEF-83C5-E5A411132E1D}"/>
              </a:ext>
            </a:extLst>
          </p:cNvPr>
          <p:cNvSpPr>
            <a:spLocks noGrp="1"/>
          </p:cNvSpPr>
          <p:nvPr>
            <p:ph type="body" idx="2"/>
          </p:nvPr>
        </p:nvSpPr>
        <p:spPr>
          <a:xfrm>
            <a:off x="4939500" y="724075"/>
            <a:ext cx="3837000" cy="3695100"/>
          </a:xfrm>
          <a:prstGeom prst="rect">
            <a:avLst/>
          </a:prstGeom>
        </p:spPr>
        <p:txBody>
          <a:bodyPr spcFirstLastPara="1" wrap="square" lIns="91425" tIns="91425" rIns="91425" bIns="91425" anchor="ctr">
            <a:normAutofit/>
          </a:bodyPr>
          <a:lstStyle>
            <a:lvl1pPr marL="457200" indent="-342900">
              <a:spcBef>
                <a:spcPts val="0"/>
              </a:spcBef>
              <a:spcAft>
                <a:spcPts val="0"/>
              </a:spcAft>
              <a:buSzPts val="1800"/>
              <a:buChar char="●"/>
              <a:defRPr/>
            </a:lvl1pPr>
            <a:lvl2pPr marL="914400" indent="-317500">
              <a:spcBef>
                <a:spcPts val="0"/>
              </a:spcBef>
              <a:spcAft>
                <a:spcPts val="0"/>
              </a:spcAft>
              <a:buSzPts val="1400"/>
              <a:buChar char="○"/>
              <a:defRPr/>
            </a:lvl2pPr>
            <a:lvl3pPr marL="1371600" indent="-317500">
              <a:spcBef>
                <a:spcPts val="0"/>
              </a:spcBef>
              <a:spcAft>
                <a:spcPts val="0"/>
              </a:spcAft>
              <a:buSzPts val="1400"/>
              <a:buChar char="■"/>
              <a:defRPr/>
            </a:lvl3pPr>
            <a:lvl4pPr marL="1828800" indent="-317500">
              <a:spcBef>
                <a:spcPts val="0"/>
              </a:spcBef>
              <a:spcAft>
                <a:spcPts val="0"/>
              </a:spcAft>
              <a:buSzPts val="1400"/>
              <a:buChar char="●"/>
              <a:defRPr/>
            </a:lvl4pPr>
            <a:lvl5pPr marL="2286000" indent="-317500">
              <a:spcBef>
                <a:spcPts val="0"/>
              </a:spcBef>
              <a:spcAft>
                <a:spcPts val="0"/>
              </a:spcAft>
              <a:buSzPts val="1400"/>
              <a:buChar char="○"/>
              <a:defRPr/>
            </a:lvl5pPr>
            <a:lvl6pPr marL="2743200" indent="-317500">
              <a:spcBef>
                <a:spcPts val="0"/>
              </a:spcBef>
              <a:spcAft>
                <a:spcPts val="0"/>
              </a:spcAft>
              <a:buSzPts val="1400"/>
              <a:buChar char="■"/>
              <a:defRPr/>
            </a:lvl6pPr>
            <a:lvl7pPr marL="3200400" indent="-317500">
              <a:spcBef>
                <a:spcPts val="0"/>
              </a:spcBef>
              <a:spcAft>
                <a:spcPts val="0"/>
              </a:spcAft>
              <a:buSzPts val="1400"/>
              <a:buChar char="●"/>
              <a:defRPr/>
            </a:lvl7pPr>
            <a:lvl8pPr marL="3657600" indent="-317500">
              <a:spcBef>
                <a:spcPts val="0"/>
              </a:spcBef>
              <a:spcAft>
                <a:spcPts val="0"/>
              </a:spcAft>
              <a:buSzPts val="1400"/>
              <a:buChar char="○"/>
              <a:defRPr/>
            </a:lvl8pPr>
            <a:lvl9pPr marL="4114800" indent="-317500">
              <a:spcBef>
                <a:spcPts val="0"/>
              </a:spcBef>
              <a:spcAft>
                <a:spcPts val="0"/>
              </a:spcAft>
              <a:buSzPts val="1400"/>
              <a:buChar char="■"/>
              <a:defRPr/>
            </a:lvl9pPr>
          </a:lstStyle>
          <a:p>
            <a:endParaRPr/>
          </a:p>
        </p:txBody>
      </p:sp>
      <p:sp>
        <p:nvSpPr>
          <p:cNvPr id="198" name="Google Shape;198;p32">
            <a:extLst>
              <a:ext uri="{FF2B5EF4-FFF2-40B4-BE49-F238E27FC236}">
                <a16:creationId xmlns:a16="http://schemas.microsoft.com/office/drawing/2014/main" id="{55EDD443-6098-4138-80D9-B4DF5A984031}"/>
              </a:ext>
            </a:extLst>
          </p:cNvPr>
          <p:cNvSpPr>
            <a:spLocks noGrp="1"/>
          </p:cNvSpPr>
          <p:nvPr>
            <p:ph type="sldNum" idx="12"/>
          </p:nvPr>
        </p:nvSpPr>
        <p:spPr>
          <a:xfrm>
            <a:off x="8472458" y="4663217"/>
            <a:ext cx="548700" cy="393600"/>
          </a:xfrm>
          <a:prstGeom prst="rect">
            <a:avLst/>
          </a:prstGeom>
        </p:spPr>
        <p:txBody>
          <a:bodyPr spcFirstLastPara="1" wrap="square" lIns="91425" tIns="91425" rIns="91425" bIns="91425" anchor="ctr">
            <a:normAutofit/>
          </a:bodyPr>
          <a:lstStyle>
            <a:lvl1pPr>
              <a:buNone/>
              <a:defRPr/>
            </a:lvl1pPr>
            <a:lvl2pPr>
              <a:buNone/>
              <a:defRPr/>
            </a:lvl2pPr>
            <a:lvl3pPr>
              <a:buNone/>
              <a:defRPr/>
            </a:lvl3pPr>
            <a:lvl4pPr>
              <a:buNone/>
              <a:defRPr/>
            </a:lvl4pPr>
            <a:lvl5pPr>
              <a:buNone/>
              <a:defRPr/>
            </a:lvl5pPr>
            <a:lvl6pPr>
              <a:buNone/>
              <a:defRPr/>
            </a:lvl6pPr>
            <a:lvl7pPr>
              <a:buNone/>
              <a:defRPr/>
            </a:lvl7pPr>
            <a:lvl8pPr>
              <a:buNone/>
              <a:defRPr/>
            </a:lvl8pPr>
            <a:lvl9pPr>
              <a:buNone/>
              <a:defRPr/>
            </a:lvl9pPr>
          </a:lstStyle>
          <a:p>
            <a:pPr marL="0" lvl="0" indent="0" algn="r">
              <a:spcBef>
                <a:spcPts val="0"/>
              </a:spcBef>
              <a:spcAft>
                <a:spcPts val="0"/>
              </a:spcAft>
              <a:buNone/>
            </a:pPr>
            <a:fld id="{00000000-1234-1234-1234-123412341234}" type="slidenum">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
        <p:cNvGrpSpPr/>
        <p:nvPr/>
      </p:nvGrpSpPr>
      <p:grpSpPr>
        <a:xfrm>
          <a:off x="0" y="0"/>
          <a:ext cx="0" cy="0"/>
          <a:chOff x="0" y="0"/>
          <a:chExt cx="0" cy="0"/>
        </a:xfrm>
      </p:grpSpPr>
      <p:sp>
        <p:nvSpPr>
          <p:cNvPr id="200" name="Google Shape;200;p33">
            <a:extLst>
              <a:ext uri="{FF2B5EF4-FFF2-40B4-BE49-F238E27FC236}">
                <a16:creationId xmlns:a16="http://schemas.microsoft.com/office/drawing/2014/main" id="{2D1CCB9B-57BF-4924-B037-2B5969D0C5EE}"/>
              </a:ext>
            </a:extLst>
          </p:cNvPr>
          <p:cNvSpPr>
            <a:spLocks noGrp="1"/>
          </p:cNvSpPr>
          <p:nvPr>
            <p:ph type="body" idx="1"/>
          </p:nvPr>
        </p:nvSpPr>
        <p:spPr>
          <a:xfrm>
            <a:off x="311700" y="4230575"/>
            <a:ext cx="5998800" cy="605100"/>
          </a:xfrm>
          <a:prstGeom prst="rect">
            <a:avLst/>
          </a:prstGeom>
        </p:spPr>
        <p:txBody>
          <a:bodyPr spcFirstLastPara="1" wrap="square" lIns="91425" tIns="91425" rIns="91425" bIns="91425" anchor="ctr">
            <a:normAutofit/>
          </a:bodyPr>
          <a:lstStyle>
            <a:lvl1pPr marL="457200" indent="-228600">
              <a:lnSpc>
                <a:spcPct val="100000"/>
              </a:lnSpc>
              <a:spcBef>
                <a:spcPts val="0"/>
              </a:spcBef>
              <a:spcAft>
                <a:spcPts val="0"/>
              </a:spcAft>
              <a:buSzPts val="1800"/>
              <a:buNone/>
              <a:defRPr/>
            </a:lvl1pPr>
          </a:lstStyle>
          <a:p>
            <a:endParaRPr/>
          </a:p>
        </p:txBody>
      </p:sp>
      <p:sp>
        <p:nvSpPr>
          <p:cNvPr id="201" name="Google Shape;201;p33">
            <a:extLst>
              <a:ext uri="{FF2B5EF4-FFF2-40B4-BE49-F238E27FC236}">
                <a16:creationId xmlns:a16="http://schemas.microsoft.com/office/drawing/2014/main" id="{A3311B42-260C-48DB-8B5A-4029D7E424A2}"/>
              </a:ext>
            </a:extLst>
          </p:cNvPr>
          <p:cNvSpPr>
            <a:spLocks noGrp="1"/>
          </p:cNvSpPr>
          <p:nvPr>
            <p:ph type="sldNum" idx="12"/>
          </p:nvPr>
        </p:nvSpPr>
        <p:spPr>
          <a:xfrm>
            <a:off x="8472458" y="4663217"/>
            <a:ext cx="548700" cy="393600"/>
          </a:xfrm>
          <a:prstGeom prst="rect">
            <a:avLst/>
          </a:prstGeom>
        </p:spPr>
        <p:txBody>
          <a:bodyPr spcFirstLastPara="1" wrap="square" lIns="91425" tIns="91425" rIns="91425" bIns="91425" anchor="ctr">
            <a:normAutofit/>
          </a:bodyPr>
          <a:lstStyle>
            <a:lvl1pPr>
              <a:buNone/>
              <a:defRPr/>
            </a:lvl1pPr>
            <a:lvl2pPr>
              <a:buNone/>
              <a:defRPr/>
            </a:lvl2pPr>
            <a:lvl3pPr>
              <a:buNone/>
              <a:defRPr/>
            </a:lvl3pPr>
            <a:lvl4pPr>
              <a:buNone/>
              <a:defRPr/>
            </a:lvl4pPr>
            <a:lvl5pPr>
              <a:buNone/>
              <a:defRPr/>
            </a:lvl5pPr>
            <a:lvl6pPr>
              <a:buNone/>
              <a:defRPr/>
            </a:lvl6pPr>
            <a:lvl7pPr>
              <a:buNone/>
              <a:defRPr/>
            </a:lvl7pPr>
            <a:lvl8pPr>
              <a:buNone/>
              <a:defRPr/>
            </a:lvl8pPr>
            <a:lvl9pPr>
              <a:buNone/>
              <a:defRPr/>
            </a:lvl9pPr>
          </a:lstStyle>
          <a:p>
            <a:pPr marL="0" lvl="0" indent="0" algn="r">
              <a:spcBef>
                <a:spcPts val="0"/>
              </a:spcBef>
              <a:spcAft>
                <a:spcPts val="0"/>
              </a:spcAft>
              <a:buNone/>
            </a:pPr>
            <a:fld id="{00000000-1234-1234-1234-123412341234}" type="slidenum">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
        <p:cNvGrpSpPr/>
        <p:nvPr/>
      </p:nvGrpSpPr>
      <p:grpSpPr>
        <a:xfrm>
          <a:off x="0" y="0"/>
          <a:ext cx="0" cy="0"/>
          <a:chOff x="0" y="0"/>
          <a:chExt cx="0" cy="0"/>
        </a:xfrm>
      </p:grpSpPr>
      <p:sp>
        <p:nvSpPr>
          <p:cNvPr id="203" name="Google Shape;203;p34">
            <a:extLst>
              <a:ext uri="{FF2B5EF4-FFF2-40B4-BE49-F238E27FC236}">
                <a16:creationId xmlns:a16="http://schemas.microsoft.com/office/drawing/2014/main" id="{5FE488D9-9C30-4C62-9C6A-1E33BB661E07}"/>
              </a:ext>
            </a:extLst>
          </p:cNvPr>
          <p:cNvSpPr>
            <a:spLocks noGrp="1"/>
          </p:cNvSpPr>
          <p:nvPr>
            <p:ph type="title" hasCustomPrompt="1"/>
          </p:nvPr>
        </p:nvSpPr>
        <p:spPr>
          <a:xfrm>
            <a:off x="311700" y="1106125"/>
            <a:ext cx="8520600" cy="1963500"/>
          </a:xfrm>
          <a:prstGeom prst="rect">
            <a:avLst/>
          </a:prstGeom>
        </p:spPr>
        <p:txBody>
          <a:bodyPr spcFirstLastPara="1" wrap="square" lIns="91425" tIns="91425" rIns="91425" bIns="91425" anchor="b">
            <a:normAutofit/>
          </a:bodyPr>
          <a:lstStyle>
            <a:lvl1pPr algn="ctr">
              <a:spcBef>
                <a:spcPts val="0"/>
              </a:spcBef>
              <a:spcAft>
                <a:spcPts val="0"/>
              </a:spcAft>
              <a:buSzPts val="12000"/>
              <a:buNone/>
              <a:defRPr sz="12000"/>
            </a:lvl1pPr>
            <a:lvl2pPr algn="ctr">
              <a:spcBef>
                <a:spcPts val="0"/>
              </a:spcBef>
              <a:spcAft>
                <a:spcPts val="0"/>
              </a:spcAft>
              <a:buSzPts val="12000"/>
              <a:buNone/>
              <a:defRPr sz="12000"/>
            </a:lvl2pPr>
            <a:lvl3pPr algn="ctr">
              <a:spcBef>
                <a:spcPts val="0"/>
              </a:spcBef>
              <a:spcAft>
                <a:spcPts val="0"/>
              </a:spcAft>
              <a:buSzPts val="12000"/>
              <a:buNone/>
              <a:defRPr sz="12000"/>
            </a:lvl3pPr>
            <a:lvl4pPr algn="ctr">
              <a:spcBef>
                <a:spcPts val="0"/>
              </a:spcBef>
              <a:spcAft>
                <a:spcPts val="0"/>
              </a:spcAft>
              <a:buSzPts val="12000"/>
              <a:buNone/>
              <a:defRPr sz="12000"/>
            </a:lvl4pPr>
            <a:lvl5pPr algn="ctr">
              <a:spcBef>
                <a:spcPts val="0"/>
              </a:spcBef>
              <a:spcAft>
                <a:spcPts val="0"/>
              </a:spcAft>
              <a:buSzPts val="12000"/>
              <a:buNone/>
              <a:defRPr sz="12000"/>
            </a:lvl5pPr>
            <a:lvl6pPr algn="ctr">
              <a:spcBef>
                <a:spcPts val="0"/>
              </a:spcBef>
              <a:spcAft>
                <a:spcPts val="0"/>
              </a:spcAft>
              <a:buSzPts val="12000"/>
              <a:buNone/>
              <a:defRPr sz="12000"/>
            </a:lvl6pPr>
            <a:lvl7pPr algn="ctr">
              <a:spcBef>
                <a:spcPts val="0"/>
              </a:spcBef>
              <a:spcAft>
                <a:spcPts val="0"/>
              </a:spcAft>
              <a:buSzPts val="12000"/>
              <a:buNone/>
              <a:defRPr sz="12000"/>
            </a:lvl7pPr>
            <a:lvl8pPr algn="ctr">
              <a:spcBef>
                <a:spcPts val="0"/>
              </a:spcBef>
              <a:spcAft>
                <a:spcPts val="0"/>
              </a:spcAft>
              <a:buSzPts val="12000"/>
              <a:buNone/>
              <a:defRPr sz="12000"/>
            </a:lvl8pPr>
            <a:lvl9pPr algn="ctr">
              <a:spcBef>
                <a:spcPts val="0"/>
              </a:spcBef>
              <a:spcAft>
                <a:spcPts val="0"/>
              </a:spcAft>
              <a:buSzPts val="12000"/>
              <a:buNone/>
              <a:defRPr sz="12000"/>
            </a:lvl9pPr>
          </a:lstStyle>
          <a:p>
            <a:r>
              <a:t>xx%</a:t>
            </a:r>
          </a:p>
        </p:txBody>
      </p:sp>
      <p:sp>
        <p:nvSpPr>
          <p:cNvPr id="204" name="Google Shape;204;p34">
            <a:extLst>
              <a:ext uri="{FF2B5EF4-FFF2-40B4-BE49-F238E27FC236}">
                <a16:creationId xmlns:a16="http://schemas.microsoft.com/office/drawing/2014/main" id="{7C020526-4D72-4E4D-8C46-1AA5AB37C1A9}"/>
              </a:ext>
            </a:extLst>
          </p:cNvPr>
          <p:cNvSpPr>
            <a:spLocks noGrp="1"/>
          </p:cNvSpPr>
          <p:nvPr>
            <p:ph type="body" idx="1"/>
          </p:nvPr>
        </p:nvSpPr>
        <p:spPr>
          <a:xfrm>
            <a:off x="311700" y="3152225"/>
            <a:ext cx="8520600" cy="1300800"/>
          </a:xfrm>
          <a:prstGeom prst="rect">
            <a:avLst/>
          </a:prstGeom>
        </p:spPr>
        <p:txBody>
          <a:bodyPr spcFirstLastPara="1" wrap="square" lIns="91425" tIns="91425" rIns="91425" bIns="91425" anchor="t">
            <a:normAutofit/>
          </a:bodyPr>
          <a:lstStyle>
            <a:lvl1pPr marL="457200" indent="-342900" algn="ctr">
              <a:spcBef>
                <a:spcPts val="0"/>
              </a:spcBef>
              <a:spcAft>
                <a:spcPts val="0"/>
              </a:spcAft>
              <a:buSzPts val="1800"/>
              <a:buChar char="●"/>
              <a:defRPr/>
            </a:lvl1pPr>
            <a:lvl2pPr marL="914400" indent="-317500" algn="ctr">
              <a:spcBef>
                <a:spcPts val="0"/>
              </a:spcBef>
              <a:spcAft>
                <a:spcPts val="0"/>
              </a:spcAft>
              <a:buSzPts val="1400"/>
              <a:buChar char="○"/>
              <a:defRPr/>
            </a:lvl2pPr>
            <a:lvl3pPr marL="1371600" indent="-317500" algn="ctr">
              <a:spcBef>
                <a:spcPts val="0"/>
              </a:spcBef>
              <a:spcAft>
                <a:spcPts val="0"/>
              </a:spcAft>
              <a:buSzPts val="1400"/>
              <a:buChar char="■"/>
              <a:defRPr/>
            </a:lvl3pPr>
            <a:lvl4pPr marL="1828800" indent="-317500" algn="ctr">
              <a:spcBef>
                <a:spcPts val="0"/>
              </a:spcBef>
              <a:spcAft>
                <a:spcPts val="0"/>
              </a:spcAft>
              <a:buSzPts val="1400"/>
              <a:buChar char="●"/>
              <a:defRPr/>
            </a:lvl4pPr>
            <a:lvl5pPr marL="2286000" indent="-317500" algn="ctr">
              <a:spcBef>
                <a:spcPts val="0"/>
              </a:spcBef>
              <a:spcAft>
                <a:spcPts val="0"/>
              </a:spcAft>
              <a:buSzPts val="1400"/>
              <a:buChar char="○"/>
              <a:defRPr/>
            </a:lvl5pPr>
            <a:lvl6pPr marL="2743200" indent="-317500" algn="ctr">
              <a:spcBef>
                <a:spcPts val="0"/>
              </a:spcBef>
              <a:spcAft>
                <a:spcPts val="0"/>
              </a:spcAft>
              <a:buSzPts val="1400"/>
              <a:buChar char="■"/>
              <a:defRPr/>
            </a:lvl6pPr>
            <a:lvl7pPr marL="3200400" indent="-317500" algn="ctr">
              <a:spcBef>
                <a:spcPts val="0"/>
              </a:spcBef>
              <a:spcAft>
                <a:spcPts val="0"/>
              </a:spcAft>
              <a:buSzPts val="1400"/>
              <a:buChar char="●"/>
              <a:defRPr/>
            </a:lvl7pPr>
            <a:lvl8pPr marL="3657600" indent="-317500" algn="ctr">
              <a:spcBef>
                <a:spcPts val="0"/>
              </a:spcBef>
              <a:spcAft>
                <a:spcPts val="0"/>
              </a:spcAft>
              <a:buSzPts val="1400"/>
              <a:buChar char="○"/>
              <a:defRPr/>
            </a:lvl8pPr>
            <a:lvl9pPr marL="4114800" indent="-317500" algn="ctr">
              <a:spcBef>
                <a:spcPts val="0"/>
              </a:spcBef>
              <a:spcAft>
                <a:spcPts val="0"/>
              </a:spcAft>
              <a:buSzPts val="1400"/>
              <a:buChar char="■"/>
              <a:defRPr/>
            </a:lvl9pPr>
          </a:lstStyle>
          <a:p>
            <a:endParaRPr/>
          </a:p>
        </p:txBody>
      </p:sp>
      <p:sp>
        <p:nvSpPr>
          <p:cNvPr id="205" name="Google Shape;205;p34">
            <a:extLst>
              <a:ext uri="{FF2B5EF4-FFF2-40B4-BE49-F238E27FC236}">
                <a16:creationId xmlns:a16="http://schemas.microsoft.com/office/drawing/2014/main" id="{AF89BFEA-BB33-4C7E-B637-89C392E7C689}"/>
              </a:ext>
            </a:extLst>
          </p:cNvPr>
          <p:cNvSpPr>
            <a:spLocks noGrp="1"/>
          </p:cNvSpPr>
          <p:nvPr>
            <p:ph type="sldNum" idx="12"/>
          </p:nvPr>
        </p:nvSpPr>
        <p:spPr>
          <a:xfrm>
            <a:off x="8472458" y="4663217"/>
            <a:ext cx="548700" cy="393600"/>
          </a:xfrm>
          <a:prstGeom prst="rect">
            <a:avLst/>
          </a:prstGeom>
        </p:spPr>
        <p:txBody>
          <a:bodyPr spcFirstLastPara="1" wrap="square" lIns="91425" tIns="91425" rIns="91425" bIns="91425" anchor="ctr">
            <a:normAutofit/>
          </a:bodyPr>
          <a:lstStyle>
            <a:lvl1pPr>
              <a:buNone/>
              <a:defRPr/>
            </a:lvl1pPr>
            <a:lvl2pPr>
              <a:buNone/>
              <a:defRPr/>
            </a:lvl2pPr>
            <a:lvl3pPr>
              <a:buNone/>
              <a:defRPr/>
            </a:lvl3pPr>
            <a:lvl4pPr>
              <a:buNone/>
              <a:defRPr/>
            </a:lvl4pPr>
            <a:lvl5pPr>
              <a:buNone/>
              <a:defRPr/>
            </a:lvl5pPr>
            <a:lvl6pPr>
              <a:buNone/>
              <a:defRPr/>
            </a:lvl6pPr>
            <a:lvl7pPr>
              <a:buNone/>
              <a:defRPr/>
            </a:lvl7pPr>
            <a:lvl8pPr>
              <a:buNone/>
              <a:defRPr/>
            </a:lvl8pPr>
            <a:lvl9pPr>
              <a:buNone/>
              <a:defRPr/>
            </a:lvl9pPr>
          </a:lstStyle>
          <a:p>
            <a:pPr marL="0" lvl="0" indent="0" algn="r">
              <a:spcBef>
                <a:spcPts val="0"/>
              </a:spcBef>
              <a:spcAft>
                <a:spcPts val="0"/>
              </a:spcAft>
              <a:buNone/>
            </a:pPr>
            <a:fld id="{00000000-1234-1234-1234-123412341234}" type="slidenum">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
        <p:cNvGrpSpPr/>
        <p:nvPr/>
      </p:nvGrpSpPr>
      <p:grpSpPr>
        <a:xfrm>
          <a:off x="0" y="0"/>
          <a:ext cx="0" cy="0"/>
          <a:chOff x="0" y="0"/>
          <a:chExt cx="0" cy="0"/>
        </a:xfrm>
      </p:grpSpPr>
      <p:sp>
        <p:nvSpPr>
          <p:cNvPr id="207" name="Google Shape;207;p35">
            <a:extLst>
              <a:ext uri="{FF2B5EF4-FFF2-40B4-BE49-F238E27FC236}">
                <a16:creationId xmlns:a16="http://schemas.microsoft.com/office/drawing/2014/main" id="{D34A5A57-CD93-4272-92FC-F855099C9E61}"/>
              </a:ext>
            </a:extLst>
          </p:cNvPr>
          <p:cNvSpPr>
            <a:spLocks noGrp="1"/>
          </p:cNvSpPr>
          <p:nvPr>
            <p:ph type="sldNum" idx="12"/>
          </p:nvPr>
        </p:nvSpPr>
        <p:spPr>
          <a:xfrm>
            <a:off x="8472458" y="4663217"/>
            <a:ext cx="548700" cy="393600"/>
          </a:xfrm>
          <a:prstGeom prst="rect">
            <a:avLst/>
          </a:prstGeom>
        </p:spPr>
        <p:txBody>
          <a:bodyPr spcFirstLastPara="1" wrap="square" lIns="91425" tIns="91425" rIns="91425" bIns="91425" anchor="ctr">
            <a:normAutofit/>
          </a:bodyPr>
          <a:lstStyle>
            <a:lvl1pPr>
              <a:buNone/>
              <a:defRPr/>
            </a:lvl1pPr>
            <a:lvl2pPr>
              <a:buNone/>
              <a:defRPr/>
            </a:lvl2pPr>
            <a:lvl3pPr>
              <a:buNone/>
              <a:defRPr/>
            </a:lvl3pPr>
            <a:lvl4pPr>
              <a:buNone/>
              <a:defRPr/>
            </a:lvl4pPr>
            <a:lvl5pPr>
              <a:buNone/>
              <a:defRPr/>
            </a:lvl5pPr>
            <a:lvl6pPr>
              <a:buNone/>
              <a:defRPr/>
            </a:lvl6pPr>
            <a:lvl7pPr>
              <a:buNone/>
              <a:defRPr/>
            </a:lvl7pPr>
            <a:lvl8pPr>
              <a:buNone/>
              <a:defRPr/>
            </a:lvl8pPr>
            <a:lvl9pPr>
              <a:buNone/>
              <a:defRPr/>
            </a:lvl9pPr>
          </a:lstStyle>
          <a:p>
            <a:pPr marL="0" lvl="0" indent="0" algn="r">
              <a:spcBef>
                <a:spcPts val="0"/>
              </a:spcBef>
              <a:spcAft>
                <a:spcPts val="0"/>
              </a:spcAft>
              <a:buNone/>
            </a:pPr>
            <a:fld id="{00000000-1234-1234-1234-123412341234}" type="slidenum">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ustom Layout 1">
  <p:cSld name="CUSTOM">
    <p:bg>
      <p:bgPr>
        <a:solidFill>
          <a:srgbClr val="434343"/>
        </a:solidFill>
        <a:effectLst/>
      </p:bgPr>
    </p:bg>
    <p:spTree>
      <p:nvGrpSpPr>
        <p:cNvPr id="1" name=""/>
        <p:cNvGrpSpPr/>
        <p:nvPr/>
      </p:nvGrpSpPr>
      <p:grpSpPr>
        <a:xfrm>
          <a:off x="0" y="0"/>
          <a:ext cx="0" cy="0"/>
          <a:chOff x="0" y="0"/>
          <a:chExt cx="0" cy="0"/>
        </a:xfrm>
      </p:grpSpPr>
      <p:sp>
        <p:nvSpPr>
          <p:cNvPr id="209" name="Google Shape;209;p36">
            <a:extLst>
              <a:ext uri="{FF2B5EF4-FFF2-40B4-BE49-F238E27FC236}">
                <a16:creationId xmlns:a16="http://schemas.microsoft.com/office/drawing/2014/main" id="{5D6BBAFF-4EF3-493C-AC1C-604A1E26AC1A}"/>
              </a:ext>
            </a:extLst>
          </p:cNvPr>
          <p:cNvSpPr>
            <a:spLocks noGrp="1"/>
          </p:cNvSpPr>
          <p:nvPr>
            <p:ph type="title"/>
          </p:nvPr>
        </p:nvSpPr>
        <p:spPr>
          <a:xfrm>
            <a:off x="311700" y="445025"/>
            <a:ext cx="8520600" cy="572700"/>
          </a:xfrm>
          <a:prstGeom prst="rect">
            <a:avLst/>
          </a:prstGeom>
        </p:spPr>
        <p:txBody>
          <a:bodyPr spcFirstLastPara="1" wrap="square" lIns="91425" tIns="91425" rIns="91425" bIns="91425" anchor="t">
            <a:normAutofit/>
          </a:bodyPr>
          <a:lstStyle>
            <a:lvl1pPr>
              <a:spcBef>
                <a:spcPts val="0"/>
              </a:spcBef>
              <a:spcAft>
                <a:spcPts val="0"/>
              </a:spcAft>
              <a:buSzPts val="2800"/>
              <a:buNone/>
              <a:defRPr/>
            </a:lvl1pPr>
            <a:lvl2pPr>
              <a:spcBef>
                <a:spcPts val="0"/>
              </a:spcBef>
              <a:spcAft>
                <a:spcPts val="0"/>
              </a:spcAft>
              <a:buSzPts val="2800"/>
              <a:buNone/>
              <a:defRPr/>
            </a:lvl2pPr>
            <a:lvl3pPr>
              <a:spcBef>
                <a:spcPts val="0"/>
              </a:spcBef>
              <a:spcAft>
                <a:spcPts val="0"/>
              </a:spcAft>
              <a:buSzPts val="2800"/>
              <a:buNone/>
              <a:defRPr/>
            </a:lvl3pPr>
            <a:lvl4pPr>
              <a:spcBef>
                <a:spcPts val="0"/>
              </a:spcBef>
              <a:spcAft>
                <a:spcPts val="0"/>
              </a:spcAft>
              <a:buSzPts val="2800"/>
              <a:buNone/>
              <a:defRPr/>
            </a:lvl4pPr>
            <a:lvl5pPr>
              <a:spcBef>
                <a:spcPts val="0"/>
              </a:spcBef>
              <a:spcAft>
                <a:spcPts val="0"/>
              </a:spcAft>
              <a:buSzPts val="2800"/>
              <a:buNone/>
              <a:defRPr/>
            </a:lvl5pPr>
            <a:lvl6pPr>
              <a:spcBef>
                <a:spcPts val="0"/>
              </a:spcBef>
              <a:spcAft>
                <a:spcPts val="0"/>
              </a:spcAft>
              <a:buSzPts val="2800"/>
              <a:buNone/>
              <a:defRPr/>
            </a:lvl6pPr>
            <a:lvl7pPr>
              <a:spcBef>
                <a:spcPts val="0"/>
              </a:spcBef>
              <a:spcAft>
                <a:spcPts val="0"/>
              </a:spcAft>
              <a:buSzPts val="2800"/>
              <a:buNone/>
              <a:defRPr/>
            </a:lvl7pPr>
            <a:lvl8pPr>
              <a:spcBef>
                <a:spcPts val="0"/>
              </a:spcBef>
              <a:spcAft>
                <a:spcPts val="0"/>
              </a:spcAft>
              <a:buSzPts val="2800"/>
              <a:buNone/>
              <a:defRPr/>
            </a:lvl8pPr>
            <a:lvl9pPr>
              <a:spcBef>
                <a:spcPts val="0"/>
              </a:spcBef>
              <a:spcAft>
                <a:spcPts val="0"/>
              </a:spcAft>
              <a:buSzPts val="2800"/>
              <a:buNone/>
              <a:defRPr/>
            </a:lvl9pPr>
          </a:lstStyle>
          <a:p>
            <a:endParaRPr/>
          </a:p>
        </p:txBody>
      </p:sp>
      <p:sp>
        <p:nvSpPr>
          <p:cNvPr id="210" name="Google Shape;210;p36">
            <a:extLst>
              <a:ext uri="{FF2B5EF4-FFF2-40B4-BE49-F238E27FC236}">
                <a16:creationId xmlns:a16="http://schemas.microsoft.com/office/drawing/2014/main" id="{6F0907F0-7637-44FD-B6FA-C1E2331AE237}"/>
              </a:ext>
            </a:extLst>
          </p:cNvPr>
          <p:cNvSpPr>
            <a:spLocks noGrp="1"/>
          </p:cNvSpPr>
          <p:nvPr>
            <p:ph type="sldNum" idx="12"/>
          </p:nvPr>
        </p:nvSpPr>
        <p:spPr>
          <a:xfrm>
            <a:off x="8472458" y="4663217"/>
            <a:ext cx="548700" cy="393600"/>
          </a:xfrm>
          <a:prstGeom prst="rect">
            <a:avLst/>
          </a:prstGeom>
        </p:spPr>
        <p:txBody>
          <a:bodyPr spcFirstLastPara="1" wrap="square" lIns="91425" tIns="91425" rIns="91425" bIns="91425" anchor="ctr">
            <a:normAutofit/>
          </a:bodyPr>
          <a:lstStyle>
            <a:lvl1pPr>
              <a:buNone/>
              <a:defRPr/>
            </a:lvl1pPr>
            <a:lvl2pPr>
              <a:buNone/>
              <a:defRPr/>
            </a:lvl2pPr>
            <a:lvl3pPr>
              <a:buNone/>
              <a:defRPr/>
            </a:lvl3pPr>
            <a:lvl4pPr>
              <a:buNone/>
              <a:defRPr/>
            </a:lvl4pPr>
            <a:lvl5pPr>
              <a:buNone/>
              <a:defRPr/>
            </a:lvl5pPr>
            <a:lvl6pPr>
              <a:buNone/>
              <a:defRPr/>
            </a:lvl6pPr>
            <a:lvl7pPr>
              <a:buNone/>
              <a:defRPr/>
            </a:lvl7pPr>
            <a:lvl8pPr>
              <a:buNone/>
              <a:defRPr/>
            </a:lvl8pPr>
            <a:lvl9pPr>
              <a:buNone/>
              <a:defRPr/>
            </a:lvl9pPr>
          </a:lstStyle>
          <a:p>
            <a:pPr marL="0" lvl="0" indent="0" algn="r">
              <a:spcBef>
                <a:spcPts val="0"/>
              </a:spcBef>
              <a:spcAft>
                <a:spcPts val="0"/>
              </a:spcAft>
              <a:buNone/>
            </a:pPr>
            <a:fld id="{00000000-1234-1234-1234-123412341234}" type="slidenum">
              <a:t>‹#›</a:t>
            </a:fld>
            <a:endParaRPr/>
          </a:p>
        </p:txBody>
      </p:sp>
      <p:sp>
        <p:nvSpPr>
          <p:cNvPr id="211" name="Google Shape;211;p36">
            <a:extLst>
              <a:ext uri="{FF2B5EF4-FFF2-40B4-BE49-F238E27FC236}">
                <a16:creationId xmlns:a16="http://schemas.microsoft.com/office/drawing/2014/main" id="{780DE6DB-9EAB-4CDA-A92E-BC33397E9F55}"/>
              </a:ext>
            </a:extLst>
          </p:cNvPr>
          <p:cNvSpPr>
            <a:spLocks noGrp="1"/>
          </p:cNvSpPr>
          <p:nvPr/>
        </p:nvSpPr>
        <p:spPr>
          <a:xfrm>
            <a:off x="311700" y="673625"/>
            <a:ext cx="8520600" cy="572700"/>
          </a:xfrm>
          <a:prstGeom prst="rect">
            <a:avLst/>
          </a:prstGeom>
          <a:noFill/>
          <a:ln>
            <a:noFill/>
          </a:ln>
        </p:spPr>
        <p:txBody>
          <a:bodyPr spcFirstLastPara="1" wrap="square" lIns="91425" tIns="91425" rIns="91425" bIns="91425" anchor="ctr">
            <a:noAutofit/>
          </a:bodyPr>
          <a:lstStyle/>
          <a:p>
            <a:pPr marL="0" lvl="0" indent="0" algn="l">
              <a:spcBef>
                <a:spcPts val="0"/>
              </a:spcBef>
              <a:spcAft>
                <a:spcPts val="0"/>
              </a:spcAft>
              <a:buSzPts val="990"/>
              <a:buNone/>
            </a:pPr>
            <a:r>
              <a:rPr sz="3020">
                <a:solidFill>
                  <a:schemeClr val="lt1"/>
                </a:solidFill>
                <a:latin typeface="Montserrat ExtraBold"/>
                <a:ea typeface="Montserrat ExtraBold"/>
                <a:cs typeface="Montserrat ExtraBold"/>
              </a:rPr>
              <a:t>NASLOV SEKCIJE - manjši</a:t>
            </a:r>
          </a:p>
        </p:txBody>
      </p:sp>
      <p:sp>
        <p:nvSpPr>
          <p:cNvPr id="212" name="Google Shape;212;p36">
            <a:extLst>
              <a:ext uri="{FF2B5EF4-FFF2-40B4-BE49-F238E27FC236}">
                <a16:creationId xmlns:a16="http://schemas.microsoft.com/office/drawing/2014/main" id="{1E4A83D4-D27A-40B8-93F2-50A2023B96A8}"/>
              </a:ext>
            </a:extLst>
          </p:cNvPr>
          <p:cNvSpPr>
            <a:spLocks noGrp="1"/>
          </p:cNvSpPr>
          <p:nvPr/>
        </p:nvSpPr>
        <p:spPr>
          <a:xfrm>
            <a:off x="311700" y="1381075"/>
            <a:ext cx="5735100" cy="3416400"/>
          </a:xfrm>
          <a:prstGeom prst="rect">
            <a:avLst/>
          </a:prstGeom>
          <a:noFill/>
          <a:ln>
            <a:noFill/>
          </a:ln>
        </p:spPr>
        <p:txBody>
          <a:bodyPr spcFirstLastPara="1" wrap="square" lIns="91425" tIns="91425" rIns="91425" bIns="91425" anchor="ctr">
            <a:noAutofit/>
          </a:bodyPr>
          <a:lstStyle/>
          <a:p>
            <a:pPr marL="0" lvl="0" indent="0" algn="l">
              <a:lnSpc>
                <a:spcPct val="120000"/>
              </a:lnSpc>
              <a:spcBef>
                <a:spcPts val="0"/>
              </a:spcBef>
              <a:spcAft>
                <a:spcPts val="0"/>
              </a:spcAft>
              <a:buNone/>
            </a:pPr>
            <a:r>
              <a:rPr b="1">
                <a:solidFill>
                  <a:schemeClr val="lt1"/>
                </a:solidFill>
                <a:latin typeface="Montserrat"/>
                <a:ea typeface="Montserrat"/>
                <a:cs typeface="Montserrat"/>
              </a:rPr>
              <a:t>Text AUTOFIT glede na količino vsebine</a:t>
            </a:r>
            <a:r>
              <a:rPr>
                <a:solidFill>
                  <a:schemeClr val="lt1"/>
                </a:solidFill>
                <a:latin typeface="Montserrat"/>
                <a:ea typeface="Montserrat"/>
                <a:cs typeface="Montserrat"/>
              </a:rPr>
              <a:t>. Nulla id mollis elit, sed efficitur nulla. In venenatis diam ac condimentum lacinia. Aliquam ac luctus diam. Proin dapibus consequat nisi, sed faucibus risus venenatis a. In malesuada in quam ac malesuada. Integer id velit sollicitudin, ultrices elit et, rhoncus dui. </a:t>
            </a:r>
          </a:p>
          <a:p>
            <a:pPr marL="0" lvl="0" indent="0" algn="l">
              <a:lnSpc>
                <a:spcPct val="120000"/>
              </a:lnSpc>
              <a:spcBef>
                <a:spcPts val="0"/>
              </a:spcBef>
              <a:spcAft>
                <a:spcPts val="0"/>
              </a:spcAft>
              <a:buNone/>
            </a:pPr>
            <a:endParaRPr>
              <a:solidFill>
                <a:schemeClr val="lt1"/>
              </a:solidFill>
              <a:latin typeface="Montserrat"/>
              <a:ea typeface="Montserrat"/>
              <a:cs typeface="Montserrat"/>
            </a:endParaRPr>
          </a:p>
          <a:p>
            <a:pPr marL="0" lvl="0" indent="0" algn="l">
              <a:lnSpc>
                <a:spcPct val="120000"/>
              </a:lnSpc>
              <a:spcBef>
                <a:spcPts val="0"/>
              </a:spcBef>
              <a:spcAft>
                <a:spcPts val="0"/>
              </a:spcAft>
              <a:buClr>
                <a:schemeClr val="dk1"/>
              </a:buClr>
              <a:buSzPts val="1100"/>
              <a:buFont typeface="Arial"/>
              <a:buNone/>
            </a:pPr>
            <a:r>
              <a:rPr>
                <a:solidFill>
                  <a:schemeClr val="lt1"/>
                </a:solidFill>
                <a:latin typeface="Montserrat"/>
                <a:ea typeface="Montserrat"/>
                <a:cs typeface="Montserrat"/>
              </a:rPr>
              <a:t>Suspendisse mollis porttitor quam, eget hendrerit risus volutpat vel. Sed non lacinia risus, sed rhoncus sem. Praesent vestibulum nibh nulla, convallis sodales sem sollicitudin sit amet. Maecenas a tincidunt felis. Nunc hendrerit nunc quis fringilla fringilla.</a:t>
            </a:r>
          </a:p>
          <a:p>
            <a:pPr marL="0" lvl="0" indent="0" algn="l">
              <a:lnSpc>
                <a:spcPct val="120000"/>
              </a:lnSpc>
              <a:spcBef>
                <a:spcPts val="0"/>
              </a:spcBef>
              <a:spcAft>
                <a:spcPts val="0"/>
              </a:spcAft>
              <a:buNone/>
            </a:pPr>
            <a:endParaRPr>
              <a:solidFill>
                <a:schemeClr val="lt1"/>
              </a:solidFill>
              <a:latin typeface="Montserrat"/>
              <a:ea typeface="Montserrat"/>
              <a:cs typeface="Montserrat"/>
            </a:endParaRPr>
          </a:p>
        </p:txBody>
      </p:sp>
      <p:sp>
        <p:nvSpPr>
          <p:cNvPr id="213" name="Google Shape;213;p36">
            <a:extLst>
              <a:ext uri="{FF2B5EF4-FFF2-40B4-BE49-F238E27FC236}">
                <a16:creationId xmlns:a16="http://schemas.microsoft.com/office/drawing/2014/main" id="{23A54C6F-A3F5-4753-AEF1-42FD89DA996F}"/>
              </a:ext>
            </a:extLst>
          </p:cNvPr>
          <p:cNvSpPr>
            <a:spLocks noGrp="1"/>
          </p:cNvSpPr>
          <p:nvPr>
            <p:ph type="sldNum" idx="2"/>
          </p:nvPr>
        </p:nvSpPr>
        <p:spPr>
          <a:xfrm>
            <a:off x="8472458" y="4663217"/>
            <a:ext cx="548700" cy="393600"/>
          </a:xfrm>
          <a:prstGeom prst="rect">
            <a:avLst/>
          </a:prstGeom>
        </p:spPr>
        <p:txBody>
          <a:bodyPr spcFirstLastPara="1" wrap="square" lIns="91425" tIns="91425" rIns="91425" bIns="91425" anchor="ctr">
            <a:normAutofit/>
          </a:bodyPr>
          <a:lstStyle>
            <a:lvl1pPr>
              <a:buNone/>
              <a:defRPr/>
            </a:lvl1pPr>
            <a:lvl2pPr>
              <a:buNone/>
              <a:defRPr/>
            </a:lvl2pPr>
            <a:lvl3pPr>
              <a:buNone/>
              <a:defRPr/>
            </a:lvl3pPr>
            <a:lvl4pPr>
              <a:buNone/>
              <a:defRPr/>
            </a:lvl4pPr>
            <a:lvl5pPr>
              <a:buNone/>
              <a:defRPr/>
            </a:lvl5pPr>
            <a:lvl6pPr>
              <a:buNone/>
              <a:defRPr/>
            </a:lvl6pPr>
            <a:lvl7pPr>
              <a:buNone/>
              <a:defRPr/>
            </a:lvl7pPr>
            <a:lvl8pPr>
              <a:buNone/>
              <a:defRPr/>
            </a:lvl8pPr>
            <a:lvl9pPr>
              <a:buNone/>
              <a:defRPr/>
            </a:lvl9pPr>
          </a:lstStyle>
          <a:p>
            <a:pPr marL="0" lvl="0" indent="0" algn="r">
              <a:spcBef>
                <a:spcPts val="0"/>
              </a:spcBef>
              <a:spcAft>
                <a:spcPts val="0"/>
              </a:spcAft>
              <a:buNone/>
            </a:pPr>
            <a:fld id="{00000000-1234-1234-1234-123412341234}" type="slidenum">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able of contents">
  <p:cSld name="Table of contents">
    <p:bg>
      <p:bgPr>
        <a:blipFill>
          <a:blip r:embed="rId2">
            <a:alphaModFix/>
          </a:blip>
          <a:stretch>
            <a:fillRect/>
          </a:stretch>
        </a:blipFill>
        <a:effectLst/>
      </p:bgPr>
    </p:bg>
    <p:spTree>
      <p:nvGrpSpPr>
        <p:cNvPr id="1" name=""/>
        <p:cNvGrpSpPr/>
        <p:nvPr/>
      </p:nvGrpSpPr>
      <p:grpSpPr>
        <a:xfrm>
          <a:off x="0" y="0"/>
          <a:ext cx="0" cy="0"/>
          <a:chOff x="0" y="0"/>
          <a:chExt cx="0" cy="0"/>
        </a:xfrm>
      </p:grpSpPr>
      <p:sp>
        <p:nvSpPr>
          <p:cNvPr id="60" name="Google Shape;60;p25">
            <a:extLst>
              <a:ext uri="{FF2B5EF4-FFF2-40B4-BE49-F238E27FC236}">
                <a16:creationId xmlns:a16="http://schemas.microsoft.com/office/drawing/2014/main" id="{E1D876B8-351F-4B76-8A06-C58FC97A5B26}"/>
              </a:ext>
            </a:extLst>
          </p:cNvPr>
          <p:cNvSpPr>
            <a:spLocks noGrp="1"/>
          </p:cNvSpPr>
          <p:nvPr>
            <p:ph type="title"/>
          </p:nvPr>
        </p:nvSpPr>
        <p:spPr>
          <a:xfrm>
            <a:off x="3515800" y="680525"/>
            <a:ext cx="2082000" cy="884700"/>
          </a:xfrm>
          <a:prstGeom prst="rect">
            <a:avLst/>
          </a:prstGeom>
          <a:noFill/>
          <a:ln>
            <a:noFill/>
          </a:ln>
        </p:spPr>
        <p:txBody>
          <a:bodyPr spcFirstLastPara="1" wrap="square" lIns="91425" tIns="91425" rIns="91425" bIns="91425" anchor="ctr">
            <a:noAutofit/>
          </a:bodyPr>
          <a:lstStyle>
            <a:lvl1pPr algn="l">
              <a:lnSpc>
                <a:spcPct val="100000"/>
              </a:lnSpc>
              <a:spcBef>
                <a:spcPts val="0"/>
              </a:spcBef>
              <a:spcAft>
                <a:spcPts val="0"/>
              </a:spcAft>
              <a:buClr>
                <a:schemeClr val="lt1"/>
              </a:buClr>
              <a:buSzPts val="2100"/>
              <a:buNone/>
              <a:defRPr sz="8700" b="0">
                <a:solidFill>
                  <a:schemeClr val="lt1"/>
                </a:solidFill>
                <a:latin typeface="Sora ExtraBold"/>
                <a:ea typeface="Sora ExtraBold"/>
                <a:cs typeface="Sora ExtraBold"/>
              </a:defRPr>
            </a:lvl1pPr>
            <a:lvl2pPr algn="l">
              <a:lnSpc>
                <a:spcPct val="100000"/>
              </a:lnSpc>
              <a:spcBef>
                <a:spcPts val="0"/>
              </a:spcBef>
              <a:spcAft>
                <a:spcPts val="0"/>
              </a:spcAft>
              <a:buClr>
                <a:schemeClr val="accent3"/>
              </a:buClr>
              <a:buSzPts val="3000"/>
              <a:buNone/>
              <a:defRPr sz="3000">
                <a:solidFill>
                  <a:schemeClr val="accent3"/>
                </a:solidFill>
              </a:defRPr>
            </a:lvl2pPr>
            <a:lvl3pPr algn="l">
              <a:lnSpc>
                <a:spcPct val="100000"/>
              </a:lnSpc>
              <a:spcBef>
                <a:spcPts val="0"/>
              </a:spcBef>
              <a:spcAft>
                <a:spcPts val="0"/>
              </a:spcAft>
              <a:buClr>
                <a:schemeClr val="accent3"/>
              </a:buClr>
              <a:buSzPts val="3000"/>
              <a:buNone/>
              <a:defRPr sz="3000">
                <a:solidFill>
                  <a:schemeClr val="accent3"/>
                </a:solidFill>
              </a:defRPr>
            </a:lvl3pPr>
            <a:lvl4pPr algn="l">
              <a:lnSpc>
                <a:spcPct val="100000"/>
              </a:lnSpc>
              <a:spcBef>
                <a:spcPts val="0"/>
              </a:spcBef>
              <a:spcAft>
                <a:spcPts val="0"/>
              </a:spcAft>
              <a:buClr>
                <a:schemeClr val="accent3"/>
              </a:buClr>
              <a:buSzPts val="3000"/>
              <a:buNone/>
              <a:defRPr sz="3000">
                <a:solidFill>
                  <a:schemeClr val="accent3"/>
                </a:solidFill>
              </a:defRPr>
            </a:lvl4pPr>
            <a:lvl5pPr algn="l">
              <a:lnSpc>
                <a:spcPct val="100000"/>
              </a:lnSpc>
              <a:spcBef>
                <a:spcPts val="0"/>
              </a:spcBef>
              <a:spcAft>
                <a:spcPts val="0"/>
              </a:spcAft>
              <a:buClr>
                <a:schemeClr val="accent3"/>
              </a:buClr>
              <a:buSzPts val="3000"/>
              <a:buNone/>
              <a:defRPr sz="3000">
                <a:solidFill>
                  <a:schemeClr val="accent3"/>
                </a:solidFill>
              </a:defRPr>
            </a:lvl5pPr>
            <a:lvl6pPr algn="l">
              <a:lnSpc>
                <a:spcPct val="100000"/>
              </a:lnSpc>
              <a:spcBef>
                <a:spcPts val="0"/>
              </a:spcBef>
              <a:spcAft>
                <a:spcPts val="0"/>
              </a:spcAft>
              <a:buClr>
                <a:schemeClr val="accent3"/>
              </a:buClr>
              <a:buSzPts val="3000"/>
              <a:buNone/>
              <a:defRPr sz="3000">
                <a:solidFill>
                  <a:schemeClr val="accent3"/>
                </a:solidFill>
              </a:defRPr>
            </a:lvl6pPr>
            <a:lvl7pPr algn="l">
              <a:lnSpc>
                <a:spcPct val="100000"/>
              </a:lnSpc>
              <a:spcBef>
                <a:spcPts val="0"/>
              </a:spcBef>
              <a:spcAft>
                <a:spcPts val="0"/>
              </a:spcAft>
              <a:buClr>
                <a:schemeClr val="accent3"/>
              </a:buClr>
              <a:buSzPts val="3000"/>
              <a:buNone/>
              <a:defRPr sz="3000">
                <a:solidFill>
                  <a:schemeClr val="accent3"/>
                </a:solidFill>
              </a:defRPr>
            </a:lvl7pPr>
            <a:lvl8pPr algn="l">
              <a:lnSpc>
                <a:spcPct val="100000"/>
              </a:lnSpc>
              <a:spcBef>
                <a:spcPts val="0"/>
              </a:spcBef>
              <a:spcAft>
                <a:spcPts val="0"/>
              </a:spcAft>
              <a:buClr>
                <a:schemeClr val="accent3"/>
              </a:buClr>
              <a:buSzPts val="3000"/>
              <a:buNone/>
              <a:defRPr sz="3000">
                <a:solidFill>
                  <a:schemeClr val="accent3"/>
                </a:solidFill>
              </a:defRPr>
            </a:lvl8pPr>
            <a:lvl9pPr algn="l">
              <a:lnSpc>
                <a:spcPct val="100000"/>
              </a:lnSpc>
              <a:spcBef>
                <a:spcPts val="0"/>
              </a:spcBef>
              <a:spcAft>
                <a:spcPts val="0"/>
              </a:spcAft>
              <a:buClr>
                <a:schemeClr val="accent3"/>
              </a:buClr>
              <a:buSzPts val="3000"/>
              <a:buNone/>
              <a:defRPr sz="3000">
                <a:solidFill>
                  <a:schemeClr val="accent3"/>
                </a:solidFill>
              </a:defRPr>
            </a:lvl9pPr>
          </a:lstStyle>
          <a:p>
            <a:endParaRPr/>
          </a:p>
        </p:txBody>
      </p:sp>
      <p:sp>
        <p:nvSpPr>
          <p:cNvPr id="61" name="Google Shape;61;p25">
            <a:extLst>
              <a:ext uri="{FF2B5EF4-FFF2-40B4-BE49-F238E27FC236}">
                <a16:creationId xmlns:a16="http://schemas.microsoft.com/office/drawing/2014/main" id="{E3B5440D-90E0-418F-8487-B0CCC74F74AF}"/>
              </a:ext>
            </a:extLst>
          </p:cNvPr>
          <p:cNvSpPr>
            <a:spLocks noGrp="1"/>
          </p:cNvSpPr>
          <p:nvPr>
            <p:ph type="subTitle" idx="1"/>
          </p:nvPr>
        </p:nvSpPr>
        <p:spPr>
          <a:xfrm>
            <a:off x="3515800" y="1850575"/>
            <a:ext cx="2336400" cy="607200"/>
          </a:xfrm>
          <a:prstGeom prst="rect">
            <a:avLst/>
          </a:prstGeom>
          <a:noFill/>
          <a:ln>
            <a:noFill/>
          </a:ln>
        </p:spPr>
        <p:txBody>
          <a:bodyPr spcFirstLastPara="1" wrap="square" lIns="91425" tIns="91425" rIns="91425" bIns="91425" anchor="t">
            <a:noAutofit/>
          </a:bodyPr>
          <a:lstStyle>
            <a:lvl1pPr algn="l">
              <a:lnSpc>
                <a:spcPct val="100000"/>
              </a:lnSpc>
              <a:spcBef>
                <a:spcPts val="0"/>
              </a:spcBef>
              <a:spcAft>
                <a:spcPts val="0"/>
              </a:spcAft>
              <a:buClr>
                <a:schemeClr val="accent3"/>
              </a:buClr>
              <a:buSzPts val="1400"/>
              <a:buNone/>
              <a:defRPr sz="1400">
                <a:solidFill>
                  <a:schemeClr val="accent3"/>
                </a:solidFill>
              </a:defRPr>
            </a:lvl1pPr>
            <a:lvl2pPr algn="l">
              <a:lnSpc>
                <a:spcPct val="100000"/>
              </a:lnSpc>
              <a:spcBef>
                <a:spcPts val="0"/>
              </a:spcBef>
              <a:spcAft>
                <a:spcPts val="0"/>
              </a:spcAft>
              <a:buClr>
                <a:schemeClr val="accent3"/>
              </a:buClr>
              <a:buSzPts val="1400"/>
              <a:buNone/>
              <a:defRPr>
                <a:solidFill>
                  <a:schemeClr val="accent3"/>
                </a:solidFill>
              </a:defRPr>
            </a:lvl2pPr>
            <a:lvl3pPr algn="l">
              <a:lnSpc>
                <a:spcPct val="100000"/>
              </a:lnSpc>
              <a:spcBef>
                <a:spcPts val="0"/>
              </a:spcBef>
              <a:spcAft>
                <a:spcPts val="0"/>
              </a:spcAft>
              <a:buClr>
                <a:schemeClr val="accent3"/>
              </a:buClr>
              <a:buSzPts val="1400"/>
              <a:buNone/>
              <a:defRPr>
                <a:solidFill>
                  <a:schemeClr val="accent3"/>
                </a:solidFill>
              </a:defRPr>
            </a:lvl3pPr>
            <a:lvl4pPr algn="l">
              <a:lnSpc>
                <a:spcPct val="100000"/>
              </a:lnSpc>
              <a:spcBef>
                <a:spcPts val="0"/>
              </a:spcBef>
              <a:spcAft>
                <a:spcPts val="0"/>
              </a:spcAft>
              <a:buClr>
                <a:schemeClr val="accent3"/>
              </a:buClr>
              <a:buSzPts val="1400"/>
              <a:buNone/>
              <a:defRPr>
                <a:solidFill>
                  <a:schemeClr val="accent3"/>
                </a:solidFill>
              </a:defRPr>
            </a:lvl4pPr>
            <a:lvl5pPr algn="l">
              <a:lnSpc>
                <a:spcPct val="100000"/>
              </a:lnSpc>
              <a:spcBef>
                <a:spcPts val="0"/>
              </a:spcBef>
              <a:spcAft>
                <a:spcPts val="0"/>
              </a:spcAft>
              <a:buClr>
                <a:schemeClr val="accent3"/>
              </a:buClr>
              <a:buSzPts val="1400"/>
              <a:buNone/>
              <a:defRPr>
                <a:solidFill>
                  <a:schemeClr val="accent3"/>
                </a:solidFill>
              </a:defRPr>
            </a:lvl5pPr>
            <a:lvl6pPr algn="l">
              <a:lnSpc>
                <a:spcPct val="100000"/>
              </a:lnSpc>
              <a:spcBef>
                <a:spcPts val="0"/>
              </a:spcBef>
              <a:spcAft>
                <a:spcPts val="0"/>
              </a:spcAft>
              <a:buClr>
                <a:schemeClr val="accent3"/>
              </a:buClr>
              <a:buSzPts val="1400"/>
              <a:buNone/>
              <a:defRPr>
                <a:solidFill>
                  <a:schemeClr val="accent3"/>
                </a:solidFill>
              </a:defRPr>
            </a:lvl6pPr>
            <a:lvl7pPr algn="l">
              <a:lnSpc>
                <a:spcPct val="100000"/>
              </a:lnSpc>
              <a:spcBef>
                <a:spcPts val="0"/>
              </a:spcBef>
              <a:spcAft>
                <a:spcPts val="0"/>
              </a:spcAft>
              <a:buClr>
                <a:schemeClr val="accent3"/>
              </a:buClr>
              <a:buSzPts val="1400"/>
              <a:buNone/>
              <a:defRPr>
                <a:solidFill>
                  <a:schemeClr val="accent3"/>
                </a:solidFill>
              </a:defRPr>
            </a:lvl7pPr>
            <a:lvl8pPr algn="l">
              <a:lnSpc>
                <a:spcPct val="100000"/>
              </a:lnSpc>
              <a:spcBef>
                <a:spcPts val="0"/>
              </a:spcBef>
              <a:spcAft>
                <a:spcPts val="0"/>
              </a:spcAft>
              <a:buClr>
                <a:schemeClr val="accent3"/>
              </a:buClr>
              <a:buSzPts val="1400"/>
              <a:buNone/>
              <a:defRPr>
                <a:solidFill>
                  <a:schemeClr val="accent3"/>
                </a:solidFill>
              </a:defRPr>
            </a:lvl8pPr>
            <a:lvl9pPr algn="l">
              <a:lnSpc>
                <a:spcPct val="100000"/>
              </a:lnSpc>
              <a:spcBef>
                <a:spcPts val="0"/>
              </a:spcBef>
              <a:spcAft>
                <a:spcPts val="0"/>
              </a:spcAft>
              <a:buClr>
                <a:schemeClr val="accent3"/>
              </a:buClr>
              <a:buSzPts val="1400"/>
              <a:buNone/>
              <a:defRPr>
                <a:solidFill>
                  <a:schemeClr val="accent3"/>
                </a:solidFill>
              </a:defRPr>
            </a:lvl9pPr>
          </a:lstStyle>
          <a:p>
            <a:endParaRPr/>
          </a:p>
        </p:txBody>
      </p:sp>
      <p:sp>
        <p:nvSpPr>
          <p:cNvPr id="62" name="Google Shape;62;p25">
            <a:extLst>
              <a:ext uri="{FF2B5EF4-FFF2-40B4-BE49-F238E27FC236}">
                <a16:creationId xmlns:a16="http://schemas.microsoft.com/office/drawing/2014/main" id="{48714421-51D3-4918-B954-C710720012EE}"/>
              </a:ext>
            </a:extLst>
          </p:cNvPr>
          <p:cNvSpPr>
            <a:spLocks noGrp="1"/>
          </p:cNvSpPr>
          <p:nvPr>
            <p:ph type="subTitle" idx="2"/>
          </p:nvPr>
        </p:nvSpPr>
        <p:spPr>
          <a:xfrm>
            <a:off x="3515800" y="1187050"/>
            <a:ext cx="2336400" cy="702000"/>
          </a:xfrm>
          <a:prstGeom prst="rect">
            <a:avLst/>
          </a:prstGeom>
          <a:noFill/>
          <a:ln>
            <a:noFill/>
          </a:ln>
        </p:spPr>
        <p:txBody>
          <a:bodyPr spcFirstLastPara="1" wrap="square" lIns="91425" tIns="91425" rIns="91425" bIns="91425" anchor="t">
            <a:noAutofit/>
          </a:bodyPr>
          <a:lstStyle>
            <a:lvl1pPr algn="l">
              <a:lnSpc>
                <a:spcPct val="100000"/>
              </a:lnSpc>
              <a:spcBef>
                <a:spcPts val="0"/>
              </a:spcBef>
              <a:spcAft>
                <a:spcPts val="0"/>
              </a:spcAft>
              <a:buClr>
                <a:schemeClr val="accent3"/>
              </a:buClr>
              <a:buSzPts val="2400"/>
              <a:buFont typeface="Sora"/>
              <a:buNone/>
              <a:defRPr sz="2000" b="1">
                <a:solidFill>
                  <a:schemeClr val="accent3"/>
                </a:solidFill>
                <a:latin typeface="Sora"/>
                <a:ea typeface="Sora"/>
                <a:cs typeface="Sora"/>
              </a:defRPr>
            </a:lvl1pPr>
            <a:lvl2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2pPr>
            <a:lvl3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3pPr>
            <a:lvl4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4pPr>
            <a:lvl5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5pPr>
            <a:lvl6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6pPr>
            <a:lvl7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7pPr>
            <a:lvl8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8pPr>
            <a:lvl9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9pPr>
          </a:lstStyle>
          <a:p>
            <a:endParaRPr/>
          </a:p>
        </p:txBody>
      </p:sp>
      <p:sp>
        <p:nvSpPr>
          <p:cNvPr id="63" name="Google Shape;63;p25">
            <a:extLst>
              <a:ext uri="{FF2B5EF4-FFF2-40B4-BE49-F238E27FC236}">
                <a16:creationId xmlns:a16="http://schemas.microsoft.com/office/drawing/2014/main" id="{5FFFCCA8-36D6-4B04-B9B5-B452644EF078}"/>
              </a:ext>
            </a:extLst>
          </p:cNvPr>
          <p:cNvSpPr>
            <a:spLocks noGrp="1"/>
          </p:cNvSpPr>
          <p:nvPr>
            <p:ph type="subTitle" idx="3"/>
          </p:nvPr>
        </p:nvSpPr>
        <p:spPr>
          <a:xfrm rot="-5400000">
            <a:off x="7430125" y="3163675"/>
            <a:ext cx="2614200" cy="426900"/>
          </a:xfrm>
          <a:prstGeom prst="rect">
            <a:avLst/>
          </a:prstGeom>
          <a:noFill/>
          <a:ln>
            <a:noFill/>
          </a:ln>
        </p:spPr>
        <p:txBody>
          <a:bodyPr spcFirstLastPara="1" wrap="square" lIns="91425" tIns="91425" rIns="91425" bIns="91425" anchor="ctr">
            <a:noAutofit/>
          </a:bodyPr>
          <a:lstStyle>
            <a:lvl1pPr algn="l">
              <a:lnSpc>
                <a:spcPct val="100000"/>
              </a:lnSpc>
              <a:spcBef>
                <a:spcPts val="0"/>
              </a:spcBef>
              <a:spcAft>
                <a:spcPts val="0"/>
              </a:spcAft>
              <a:buClr>
                <a:schemeClr val="accent3"/>
              </a:buClr>
              <a:buSzPts val="1200"/>
              <a:buFont typeface="DM Sans"/>
              <a:buNone/>
              <a:defRPr>
                <a:solidFill>
                  <a:schemeClr val="accent3"/>
                </a:solidFill>
                <a:latin typeface="DM Sans"/>
                <a:ea typeface="DM Sans"/>
                <a:cs typeface="DM Sans"/>
              </a:defRPr>
            </a:lvl1pPr>
            <a:lvl2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2pPr>
            <a:lvl3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3pPr>
            <a:lvl4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4pPr>
            <a:lvl5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5pPr>
            <a:lvl6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6pPr>
            <a:lvl7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7pPr>
            <a:lvl8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8pPr>
            <a:lvl9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9pPr>
          </a:lstStyle>
          <a:p>
            <a:endParaRPr/>
          </a:p>
        </p:txBody>
      </p:sp>
      <p:sp>
        <p:nvSpPr>
          <p:cNvPr id="64" name="Google Shape;64;p25">
            <a:extLst>
              <a:ext uri="{FF2B5EF4-FFF2-40B4-BE49-F238E27FC236}">
                <a16:creationId xmlns:a16="http://schemas.microsoft.com/office/drawing/2014/main" id="{C16CD579-F7BE-42DE-B3A6-9CD60566C664}"/>
              </a:ext>
            </a:extLst>
          </p:cNvPr>
          <p:cNvSpPr>
            <a:spLocks noGrp="1"/>
          </p:cNvSpPr>
          <p:nvPr>
            <p:ph type="sldNum" idx="12"/>
          </p:nvPr>
        </p:nvSpPr>
        <p:spPr>
          <a:xfrm rot="-5400000">
            <a:off x="8462875" y="535001"/>
            <a:ext cx="548700" cy="393600"/>
          </a:xfrm>
          <a:prstGeom prst="rect">
            <a:avLst/>
          </a:prstGeom>
          <a:noFill/>
          <a:ln>
            <a:noFill/>
          </a:ln>
        </p:spPr>
        <p:txBody>
          <a:bodyPr spcFirstLastPara="1" wrap="square" lIns="91425" tIns="91425" rIns="91425" bIns="91425" anchor="ctr">
            <a:noAutofit/>
          </a:bodyPr>
          <a:lstStyle>
            <a:lvl1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1pPr>
            <a:lvl2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2pPr>
            <a:lvl3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3pPr>
            <a:lvl4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4pPr>
            <a:lvl5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5pPr>
            <a:lvl6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6pPr>
            <a:lvl7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7pPr>
            <a:lvl8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8pPr>
            <a:lvl9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9pPr>
          </a:lstStyle>
          <a:p>
            <a:pPr marL="0" lvl="0" indent="0" algn="r">
              <a:spcBef>
                <a:spcPts val="0"/>
              </a:spcBef>
              <a:spcAft>
                <a:spcPts val="0"/>
              </a:spcAft>
              <a:buNone/>
            </a:pPr>
            <a:fld id="{00000000-1234-1234-1234-123412341234}" type="slidenum">
              <a:t>‹#›</a:t>
            </a:fld>
            <a:endParaRPr/>
          </a:p>
        </p:txBody>
      </p:sp>
      <p:sp>
        <p:nvSpPr>
          <p:cNvPr id="65" name="Google Shape;65;p25">
            <a:extLst>
              <a:ext uri="{FF2B5EF4-FFF2-40B4-BE49-F238E27FC236}">
                <a16:creationId xmlns:a16="http://schemas.microsoft.com/office/drawing/2014/main" id="{4286E3EE-8244-4320-97EB-9649E783D736}"/>
              </a:ext>
            </a:extLst>
          </p:cNvPr>
          <p:cNvSpPr>
            <a:spLocks noGrp="1"/>
          </p:cNvSpPr>
          <p:nvPr>
            <p:ph type="title" idx="4"/>
          </p:nvPr>
        </p:nvSpPr>
        <p:spPr>
          <a:xfrm>
            <a:off x="6040200" y="680525"/>
            <a:ext cx="2082000" cy="884700"/>
          </a:xfrm>
          <a:prstGeom prst="rect">
            <a:avLst/>
          </a:prstGeom>
          <a:noFill/>
          <a:ln>
            <a:noFill/>
          </a:ln>
        </p:spPr>
        <p:txBody>
          <a:bodyPr spcFirstLastPara="1" wrap="square" lIns="91425" tIns="91425" rIns="91425" bIns="91425" anchor="ctr">
            <a:noAutofit/>
          </a:bodyPr>
          <a:lstStyle>
            <a:lvl1pPr algn="l">
              <a:lnSpc>
                <a:spcPct val="100000"/>
              </a:lnSpc>
              <a:spcBef>
                <a:spcPts val="0"/>
              </a:spcBef>
              <a:spcAft>
                <a:spcPts val="0"/>
              </a:spcAft>
              <a:buClr>
                <a:schemeClr val="lt1"/>
              </a:buClr>
              <a:buSzPts val="3000"/>
              <a:buNone/>
              <a:defRPr sz="9600" b="0">
                <a:solidFill>
                  <a:schemeClr val="lt1"/>
                </a:solidFill>
                <a:latin typeface="Sora ExtraBold"/>
                <a:ea typeface="Sora ExtraBold"/>
                <a:cs typeface="Sora ExtraBold"/>
              </a:defRPr>
            </a:lvl1pPr>
            <a:lvl2pPr algn="l">
              <a:lnSpc>
                <a:spcPct val="100000"/>
              </a:lnSpc>
              <a:spcBef>
                <a:spcPts val="0"/>
              </a:spcBef>
              <a:spcAft>
                <a:spcPts val="0"/>
              </a:spcAft>
              <a:buClr>
                <a:schemeClr val="accent3"/>
              </a:buClr>
              <a:buSzPts val="3000"/>
              <a:buNone/>
              <a:defRPr sz="3000">
                <a:solidFill>
                  <a:schemeClr val="accent3"/>
                </a:solidFill>
              </a:defRPr>
            </a:lvl2pPr>
            <a:lvl3pPr algn="l">
              <a:lnSpc>
                <a:spcPct val="100000"/>
              </a:lnSpc>
              <a:spcBef>
                <a:spcPts val="0"/>
              </a:spcBef>
              <a:spcAft>
                <a:spcPts val="0"/>
              </a:spcAft>
              <a:buClr>
                <a:schemeClr val="accent3"/>
              </a:buClr>
              <a:buSzPts val="3000"/>
              <a:buNone/>
              <a:defRPr sz="3000">
                <a:solidFill>
                  <a:schemeClr val="accent3"/>
                </a:solidFill>
              </a:defRPr>
            </a:lvl3pPr>
            <a:lvl4pPr algn="l">
              <a:lnSpc>
                <a:spcPct val="100000"/>
              </a:lnSpc>
              <a:spcBef>
                <a:spcPts val="0"/>
              </a:spcBef>
              <a:spcAft>
                <a:spcPts val="0"/>
              </a:spcAft>
              <a:buClr>
                <a:schemeClr val="accent3"/>
              </a:buClr>
              <a:buSzPts val="3000"/>
              <a:buNone/>
              <a:defRPr sz="3000">
                <a:solidFill>
                  <a:schemeClr val="accent3"/>
                </a:solidFill>
              </a:defRPr>
            </a:lvl4pPr>
            <a:lvl5pPr algn="l">
              <a:lnSpc>
                <a:spcPct val="100000"/>
              </a:lnSpc>
              <a:spcBef>
                <a:spcPts val="0"/>
              </a:spcBef>
              <a:spcAft>
                <a:spcPts val="0"/>
              </a:spcAft>
              <a:buClr>
                <a:schemeClr val="accent3"/>
              </a:buClr>
              <a:buSzPts val="3000"/>
              <a:buNone/>
              <a:defRPr sz="3000">
                <a:solidFill>
                  <a:schemeClr val="accent3"/>
                </a:solidFill>
              </a:defRPr>
            </a:lvl5pPr>
            <a:lvl6pPr algn="l">
              <a:lnSpc>
                <a:spcPct val="100000"/>
              </a:lnSpc>
              <a:spcBef>
                <a:spcPts val="0"/>
              </a:spcBef>
              <a:spcAft>
                <a:spcPts val="0"/>
              </a:spcAft>
              <a:buClr>
                <a:schemeClr val="accent3"/>
              </a:buClr>
              <a:buSzPts val="3000"/>
              <a:buNone/>
              <a:defRPr sz="3000">
                <a:solidFill>
                  <a:schemeClr val="accent3"/>
                </a:solidFill>
              </a:defRPr>
            </a:lvl6pPr>
            <a:lvl7pPr algn="l">
              <a:lnSpc>
                <a:spcPct val="100000"/>
              </a:lnSpc>
              <a:spcBef>
                <a:spcPts val="0"/>
              </a:spcBef>
              <a:spcAft>
                <a:spcPts val="0"/>
              </a:spcAft>
              <a:buClr>
                <a:schemeClr val="accent3"/>
              </a:buClr>
              <a:buSzPts val="3000"/>
              <a:buNone/>
              <a:defRPr sz="3000">
                <a:solidFill>
                  <a:schemeClr val="accent3"/>
                </a:solidFill>
              </a:defRPr>
            </a:lvl7pPr>
            <a:lvl8pPr algn="l">
              <a:lnSpc>
                <a:spcPct val="100000"/>
              </a:lnSpc>
              <a:spcBef>
                <a:spcPts val="0"/>
              </a:spcBef>
              <a:spcAft>
                <a:spcPts val="0"/>
              </a:spcAft>
              <a:buClr>
                <a:schemeClr val="accent3"/>
              </a:buClr>
              <a:buSzPts val="3000"/>
              <a:buNone/>
              <a:defRPr sz="3000">
                <a:solidFill>
                  <a:schemeClr val="accent3"/>
                </a:solidFill>
              </a:defRPr>
            </a:lvl8pPr>
            <a:lvl9pPr algn="l">
              <a:lnSpc>
                <a:spcPct val="100000"/>
              </a:lnSpc>
              <a:spcBef>
                <a:spcPts val="0"/>
              </a:spcBef>
              <a:spcAft>
                <a:spcPts val="0"/>
              </a:spcAft>
              <a:buClr>
                <a:schemeClr val="accent3"/>
              </a:buClr>
              <a:buSzPts val="3000"/>
              <a:buNone/>
              <a:defRPr sz="3000">
                <a:solidFill>
                  <a:schemeClr val="accent3"/>
                </a:solidFill>
              </a:defRPr>
            </a:lvl9pPr>
          </a:lstStyle>
          <a:p>
            <a:endParaRPr/>
          </a:p>
        </p:txBody>
      </p:sp>
      <p:sp>
        <p:nvSpPr>
          <p:cNvPr id="66" name="Google Shape;66;p25">
            <a:extLst>
              <a:ext uri="{FF2B5EF4-FFF2-40B4-BE49-F238E27FC236}">
                <a16:creationId xmlns:a16="http://schemas.microsoft.com/office/drawing/2014/main" id="{9B45EC1A-6FE7-458B-993D-06FE50A3C8D9}"/>
              </a:ext>
            </a:extLst>
          </p:cNvPr>
          <p:cNvSpPr>
            <a:spLocks noGrp="1"/>
          </p:cNvSpPr>
          <p:nvPr>
            <p:ph type="subTitle" idx="5"/>
          </p:nvPr>
        </p:nvSpPr>
        <p:spPr>
          <a:xfrm>
            <a:off x="6040200" y="1850575"/>
            <a:ext cx="2336400" cy="607200"/>
          </a:xfrm>
          <a:prstGeom prst="rect">
            <a:avLst/>
          </a:prstGeom>
          <a:noFill/>
          <a:ln>
            <a:noFill/>
          </a:ln>
        </p:spPr>
        <p:txBody>
          <a:bodyPr spcFirstLastPara="1" wrap="square" lIns="91425" tIns="91425" rIns="91425" bIns="91425" anchor="t">
            <a:noAutofit/>
          </a:bodyPr>
          <a:lstStyle>
            <a:lvl1pPr algn="l">
              <a:lnSpc>
                <a:spcPct val="100000"/>
              </a:lnSpc>
              <a:spcBef>
                <a:spcPts val="0"/>
              </a:spcBef>
              <a:spcAft>
                <a:spcPts val="0"/>
              </a:spcAft>
              <a:buClr>
                <a:schemeClr val="accent3"/>
              </a:buClr>
              <a:buSzPts val="1400"/>
              <a:buNone/>
              <a:defRPr sz="1400">
                <a:solidFill>
                  <a:schemeClr val="accent3"/>
                </a:solidFill>
              </a:defRPr>
            </a:lvl1pPr>
            <a:lvl2pPr algn="l">
              <a:lnSpc>
                <a:spcPct val="100000"/>
              </a:lnSpc>
              <a:spcBef>
                <a:spcPts val="0"/>
              </a:spcBef>
              <a:spcAft>
                <a:spcPts val="0"/>
              </a:spcAft>
              <a:buClr>
                <a:schemeClr val="accent3"/>
              </a:buClr>
              <a:buSzPts val="1400"/>
              <a:buNone/>
              <a:defRPr>
                <a:solidFill>
                  <a:schemeClr val="accent3"/>
                </a:solidFill>
              </a:defRPr>
            </a:lvl2pPr>
            <a:lvl3pPr algn="l">
              <a:lnSpc>
                <a:spcPct val="100000"/>
              </a:lnSpc>
              <a:spcBef>
                <a:spcPts val="0"/>
              </a:spcBef>
              <a:spcAft>
                <a:spcPts val="0"/>
              </a:spcAft>
              <a:buClr>
                <a:schemeClr val="accent3"/>
              </a:buClr>
              <a:buSzPts val="1400"/>
              <a:buNone/>
              <a:defRPr>
                <a:solidFill>
                  <a:schemeClr val="accent3"/>
                </a:solidFill>
              </a:defRPr>
            </a:lvl3pPr>
            <a:lvl4pPr algn="l">
              <a:lnSpc>
                <a:spcPct val="100000"/>
              </a:lnSpc>
              <a:spcBef>
                <a:spcPts val="0"/>
              </a:spcBef>
              <a:spcAft>
                <a:spcPts val="0"/>
              </a:spcAft>
              <a:buClr>
                <a:schemeClr val="accent3"/>
              </a:buClr>
              <a:buSzPts val="1400"/>
              <a:buNone/>
              <a:defRPr>
                <a:solidFill>
                  <a:schemeClr val="accent3"/>
                </a:solidFill>
              </a:defRPr>
            </a:lvl4pPr>
            <a:lvl5pPr algn="l">
              <a:lnSpc>
                <a:spcPct val="100000"/>
              </a:lnSpc>
              <a:spcBef>
                <a:spcPts val="0"/>
              </a:spcBef>
              <a:spcAft>
                <a:spcPts val="0"/>
              </a:spcAft>
              <a:buClr>
                <a:schemeClr val="accent3"/>
              </a:buClr>
              <a:buSzPts val="1400"/>
              <a:buNone/>
              <a:defRPr>
                <a:solidFill>
                  <a:schemeClr val="accent3"/>
                </a:solidFill>
              </a:defRPr>
            </a:lvl5pPr>
            <a:lvl6pPr algn="l">
              <a:lnSpc>
                <a:spcPct val="100000"/>
              </a:lnSpc>
              <a:spcBef>
                <a:spcPts val="0"/>
              </a:spcBef>
              <a:spcAft>
                <a:spcPts val="0"/>
              </a:spcAft>
              <a:buClr>
                <a:schemeClr val="accent3"/>
              </a:buClr>
              <a:buSzPts val="1400"/>
              <a:buNone/>
              <a:defRPr>
                <a:solidFill>
                  <a:schemeClr val="accent3"/>
                </a:solidFill>
              </a:defRPr>
            </a:lvl6pPr>
            <a:lvl7pPr algn="l">
              <a:lnSpc>
                <a:spcPct val="100000"/>
              </a:lnSpc>
              <a:spcBef>
                <a:spcPts val="0"/>
              </a:spcBef>
              <a:spcAft>
                <a:spcPts val="0"/>
              </a:spcAft>
              <a:buClr>
                <a:schemeClr val="accent3"/>
              </a:buClr>
              <a:buSzPts val="1400"/>
              <a:buNone/>
              <a:defRPr>
                <a:solidFill>
                  <a:schemeClr val="accent3"/>
                </a:solidFill>
              </a:defRPr>
            </a:lvl7pPr>
            <a:lvl8pPr algn="l">
              <a:lnSpc>
                <a:spcPct val="100000"/>
              </a:lnSpc>
              <a:spcBef>
                <a:spcPts val="0"/>
              </a:spcBef>
              <a:spcAft>
                <a:spcPts val="0"/>
              </a:spcAft>
              <a:buClr>
                <a:schemeClr val="accent3"/>
              </a:buClr>
              <a:buSzPts val="1400"/>
              <a:buNone/>
              <a:defRPr>
                <a:solidFill>
                  <a:schemeClr val="accent3"/>
                </a:solidFill>
              </a:defRPr>
            </a:lvl8pPr>
            <a:lvl9pPr algn="l">
              <a:lnSpc>
                <a:spcPct val="100000"/>
              </a:lnSpc>
              <a:spcBef>
                <a:spcPts val="0"/>
              </a:spcBef>
              <a:spcAft>
                <a:spcPts val="0"/>
              </a:spcAft>
              <a:buClr>
                <a:schemeClr val="accent3"/>
              </a:buClr>
              <a:buSzPts val="1400"/>
              <a:buNone/>
              <a:defRPr>
                <a:solidFill>
                  <a:schemeClr val="accent3"/>
                </a:solidFill>
              </a:defRPr>
            </a:lvl9pPr>
          </a:lstStyle>
          <a:p>
            <a:endParaRPr/>
          </a:p>
        </p:txBody>
      </p:sp>
      <p:sp>
        <p:nvSpPr>
          <p:cNvPr id="67" name="Google Shape;67;p25">
            <a:extLst>
              <a:ext uri="{FF2B5EF4-FFF2-40B4-BE49-F238E27FC236}">
                <a16:creationId xmlns:a16="http://schemas.microsoft.com/office/drawing/2014/main" id="{58566DD8-DF61-44D6-8FAB-BCE81D1D2CBE}"/>
              </a:ext>
            </a:extLst>
          </p:cNvPr>
          <p:cNvSpPr>
            <a:spLocks noGrp="1"/>
          </p:cNvSpPr>
          <p:nvPr>
            <p:ph type="subTitle" idx="6"/>
          </p:nvPr>
        </p:nvSpPr>
        <p:spPr>
          <a:xfrm>
            <a:off x="6040200" y="1187050"/>
            <a:ext cx="2336400" cy="702000"/>
          </a:xfrm>
          <a:prstGeom prst="rect">
            <a:avLst/>
          </a:prstGeom>
          <a:noFill/>
          <a:ln>
            <a:noFill/>
          </a:ln>
        </p:spPr>
        <p:txBody>
          <a:bodyPr spcFirstLastPara="1" wrap="square" lIns="91425" tIns="91425" rIns="91425" bIns="91425" anchor="t">
            <a:noAutofit/>
          </a:bodyPr>
          <a:lstStyle>
            <a:lvl1pPr algn="l">
              <a:lnSpc>
                <a:spcPct val="100000"/>
              </a:lnSpc>
              <a:spcBef>
                <a:spcPts val="0"/>
              </a:spcBef>
              <a:spcAft>
                <a:spcPts val="0"/>
              </a:spcAft>
              <a:buClr>
                <a:schemeClr val="accent3"/>
              </a:buClr>
              <a:buSzPts val="2400"/>
              <a:buFont typeface="Sora"/>
              <a:buNone/>
              <a:defRPr sz="2000" b="1">
                <a:solidFill>
                  <a:schemeClr val="accent3"/>
                </a:solidFill>
                <a:latin typeface="Sora"/>
                <a:ea typeface="Sora"/>
                <a:cs typeface="Sora"/>
              </a:defRPr>
            </a:lvl1pPr>
            <a:lvl2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2pPr>
            <a:lvl3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3pPr>
            <a:lvl4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4pPr>
            <a:lvl5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5pPr>
            <a:lvl6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6pPr>
            <a:lvl7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7pPr>
            <a:lvl8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8pPr>
            <a:lvl9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9pPr>
          </a:lstStyle>
          <a:p>
            <a:endParaRPr/>
          </a:p>
        </p:txBody>
      </p:sp>
      <p:sp>
        <p:nvSpPr>
          <p:cNvPr id="68" name="Google Shape;68;p25">
            <a:extLst>
              <a:ext uri="{FF2B5EF4-FFF2-40B4-BE49-F238E27FC236}">
                <a16:creationId xmlns:a16="http://schemas.microsoft.com/office/drawing/2014/main" id="{29BFCD16-EBAF-455B-B3FD-AEA04E2BBFBD}"/>
              </a:ext>
            </a:extLst>
          </p:cNvPr>
          <p:cNvSpPr>
            <a:spLocks noGrp="1"/>
          </p:cNvSpPr>
          <p:nvPr>
            <p:ph type="title" idx="7"/>
          </p:nvPr>
        </p:nvSpPr>
        <p:spPr>
          <a:xfrm>
            <a:off x="3515800" y="2842913"/>
            <a:ext cx="2082000" cy="884700"/>
          </a:xfrm>
          <a:prstGeom prst="rect">
            <a:avLst/>
          </a:prstGeom>
          <a:noFill/>
          <a:ln>
            <a:noFill/>
          </a:ln>
        </p:spPr>
        <p:txBody>
          <a:bodyPr spcFirstLastPara="1" wrap="square" lIns="91425" tIns="91425" rIns="91425" bIns="91425" anchor="ctr">
            <a:noAutofit/>
          </a:bodyPr>
          <a:lstStyle>
            <a:lvl1pPr algn="l">
              <a:lnSpc>
                <a:spcPct val="100000"/>
              </a:lnSpc>
              <a:spcBef>
                <a:spcPts val="0"/>
              </a:spcBef>
              <a:spcAft>
                <a:spcPts val="0"/>
              </a:spcAft>
              <a:buClr>
                <a:schemeClr val="lt1"/>
              </a:buClr>
              <a:buSzPts val="3000"/>
              <a:buNone/>
              <a:defRPr sz="9600" b="0">
                <a:solidFill>
                  <a:schemeClr val="lt1"/>
                </a:solidFill>
                <a:latin typeface="Sora ExtraBold"/>
                <a:ea typeface="Sora ExtraBold"/>
                <a:cs typeface="Sora ExtraBold"/>
              </a:defRPr>
            </a:lvl1pPr>
            <a:lvl2pPr algn="l">
              <a:lnSpc>
                <a:spcPct val="100000"/>
              </a:lnSpc>
              <a:spcBef>
                <a:spcPts val="0"/>
              </a:spcBef>
              <a:spcAft>
                <a:spcPts val="0"/>
              </a:spcAft>
              <a:buClr>
                <a:schemeClr val="accent3"/>
              </a:buClr>
              <a:buSzPts val="3000"/>
              <a:buNone/>
              <a:defRPr sz="3000">
                <a:solidFill>
                  <a:schemeClr val="accent3"/>
                </a:solidFill>
              </a:defRPr>
            </a:lvl2pPr>
            <a:lvl3pPr algn="l">
              <a:lnSpc>
                <a:spcPct val="100000"/>
              </a:lnSpc>
              <a:spcBef>
                <a:spcPts val="0"/>
              </a:spcBef>
              <a:spcAft>
                <a:spcPts val="0"/>
              </a:spcAft>
              <a:buClr>
                <a:schemeClr val="accent3"/>
              </a:buClr>
              <a:buSzPts val="3000"/>
              <a:buNone/>
              <a:defRPr sz="3000">
                <a:solidFill>
                  <a:schemeClr val="accent3"/>
                </a:solidFill>
              </a:defRPr>
            </a:lvl3pPr>
            <a:lvl4pPr algn="l">
              <a:lnSpc>
                <a:spcPct val="100000"/>
              </a:lnSpc>
              <a:spcBef>
                <a:spcPts val="0"/>
              </a:spcBef>
              <a:spcAft>
                <a:spcPts val="0"/>
              </a:spcAft>
              <a:buClr>
                <a:schemeClr val="accent3"/>
              </a:buClr>
              <a:buSzPts val="3000"/>
              <a:buNone/>
              <a:defRPr sz="3000">
                <a:solidFill>
                  <a:schemeClr val="accent3"/>
                </a:solidFill>
              </a:defRPr>
            </a:lvl4pPr>
            <a:lvl5pPr algn="l">
              <a:lnSpc>
                <a:spcPct val="100000"/>
              </a:lnSpc>
              <a:spcBef>
                <a:spcPts val="0"/>
              </a:spcBef>
              <a:spcAft>
                <a:spcPts val="0"/>
              </a:spcAft>
              <a:buClr>
                <a:schemeClr val="accent3"/>
              </a:buClr>
              <a:buSzPts val="3000"/>
              <a:buNone/>
              <a:defRPr sz="3000">
                <a:solidFill>
                  <a:schemeClr val="accent3"/>
                </a:solidFill>
              </a:defRPr>
            </a:lvl5pPr>
            <a:lvl6pPr algn="l">
              <a:lnSpc>
                <a:spcPct val="100000"/>
              </a:lnSpc>
              <a:spcBef>
                <a:spcPts val="0"/>
              </a:spcBef>
              <a:spcAft>
                <a:spcPts val="0"/>
              </a:spcAft>
              <a:buClr>
                <a:schemeClr val="accent3"/>
              </a:buClr>
              <a:buSzPts val="3000"/>
              <a:buNone/>
              <a:defRPr sz="3000">
                <a:solidFill>
                  <a:schemeClr val="accent3"/>
                </a:solidFill>
              </a:defRPr>
            </a:lvl6pPr>
            <a:lvl7pPr algn="l">
              <a:lnSpc>
                <a:spcPct val="100000"/>
              </a:lnSpc>
              <a:spcBef>
                <a:spcPts val="0"/>
              </a:spcBef>
              <a:spcAft>
                <a:spcPts val="0"/>
              </a:spcAft>
              <a:buClr>
                <a:schemeClr val="accent3"/>
              </a:buClr>
              <a:buSzPts val="3000"/>
              <a:buNone/>
              <a:defRPr sz="3000">
                <a:solidFill>
                  <a:schemeClr val="accent3"/>
                </a:solidFill>
              </a:defRPr>
            </a:lvl7pPr>
            <a:lvl8pPr algn="l">
              <a:lnSpc>
                <a:spcPct val="100000"/>
              </a:lnSpc>
              <a:spcBef>
                <a:spcPts val="0"/>
              </a:spcBef>
              <a:spcAft>
                <a:spcPts val="0"/>
              </a:spcAft>
              <a:buClr>
                <a:schemeClr val="accent3"/>
              </a:buClr>
              <a:buSzPts val="3000"/>
              <a:buNone/>
              <a:defRPr sz="3000">
                <a:solidFill>
                  <a:schemeClr val="accent3"/>
                </a:solidFill>
              </a:defRPr>
            </a:lvl8pPr>
            <a:lvl9pPr algn="l">
              <a:lnSpc>
                <a:spcPct val="100000"/>
              </a:lnSpc>
              <a:spcBef>
                <a:spcPts val="0"/>
              </a:spcBef>
              <a:spcAft>
                <a:spcPts val="0"/>
              </a:spcAft>
              <a:buClr>
                <a:schemeClr val="accent3"/>
              </a:buClr>
              <a:buSzPts val="3000"/>
              <a:buNone/>
              <a:defRPr sz="3000">
                <a:solidFill>
                  <a:schemeClr val="accent3"/>
                </a:solidFill>
              </a:defRPr>
            </a:lvl9pPr>
          </a:lstStyle>
          <a:p>
            <a:endParaRPr/>
          </a:p>
        </p:txBody>
      </p:sp>
      <p:sp>
        <p:nvSpPr>
          <p:cNvPr id="69" name="Google Shape;69;p25">
            <a:extLst>
              <a:ext uri="{FF2B5EF4-FFF2-40B4-BE49-F238E27FC236}">
                <a16:creationId xmlns:a16="http://schemas.microsoft.com/office/drawing/2014/main" id="{A1A04A1B-188C-43CF-96E2-0864C94B2BB3}"/>
              </a:ext>
            </a:extLst>
          </p:cNvPr>
          <p:cNvSpPr>
            <a:spLocks noGrp="1"/>
          </p:cNvSpPr>
          <p:nvPr>
            <p:ph type="subTitle" idx="8"/>
          </p:nvPr>
        </p:nvSpPr>
        <p:spPr>
          <a:xfrm>
            <a:off x="3515800" y="4001300"/>
            <a:ext cx="2336400" cy="607200"/>
          </a:xfrm>
          <a:prstGeom prst="rect">
            <a:avLst/>
          </a:prstGeom>
          <a:noFill/>
          <a:ln>
            <a:noFill/>
          </a:ln>
        </p:spPr>
        <p:txBody>
          <a:bodyPr spcFirstLastPara="1" wrap="square" lIns="91425" tIns="91425" rIns="91425" bIns="91425" anchor="t">
            <a:noAutofit/>
          </a:bodyPr>
          <a:lstStyle>
            <a:lvl1pPr algn="l">
              <a:lnSpc>
                <a:spcPct val="100000"/>
              </a:lnSpc>
              <a:spcBef>
                <a:spcPts val="0"/>
              </a:spcBef>
              <a:spcAft>
                <a:spcPts val="0"/>
              </a:spcAft>
              <a:buClr>
                <a:schemeClr val="accent3"/>
              </a:buClr>
              <a:buSzPts val="1400"/>
              <a:buNone/>
              <a:defRPr sz="1400">
                <a:solidFill>
                  <a:schemeClr val="accent3"/>
                </a:solidFill>
              </a:defRPr>
            </a:lvl1pPr>
            <a:lvl2pPr algn="l">
              <a:lnSpc>
                <a:spcPct val="100000"/>
              </a:lnSpc>
              <a:spcBef>
                <a:spcPts val="0"/>
              </a:spcBef>
              <a:spcAft>
                <a:spcPts val="0"/>
              </a:spcAft>
              <a:buClr>
                <a:schemeClr val="accent3"/>
              </a:buClr>
              <a:buSzPts val="1400"/>
              <a:buNone/>
              <a:defRPr>
                <a:solidFill>
                  <a:schemeClr val="accent3"/>
                </a:solidFill>
              </a:defRPr>
            </a:lvl2pPr>
            <a:lvl3pPr algn="l">
              <a:lnSpc>
                <a:spcPct val="100000"/>
              </a:lnSpc>
              <a:spcBef>
                <a:spcPts val="0"/>
              </a:spcBef>
              <a:spcAft>
                <a:spcPts val="0"/>
              </a:spcAft>
              <a:buClr>
                <a:schemeClr val="accent3"/>
              </a:buClr>
              <a:buSzPts val="1400"/>
              <a:buNone/>
              <a:defRPr>
                <a:solidFill>
                  <a:schemeClr val="accent3"/>
                </a:solidFill>
              </a:defRPr>
            </a:lvl3pPr>
            <a:lvl4pPr algn="l">
              <a:lnSpc>
                <a:spcPct val="100000"/>
              </a:lnSpc>
              <a:spcBef>
                <a:spcPts val="0"/>
              </a:spcBef>
              <a:spcAft>
                <a:spcPts val="0"/>
              </a:spcAft>
              <a:buClr>
                <a:schemeClr val="accent3"/>
              </a:buClr>
              <a:buSzPts val="1400"/>
              <a:buNone/>
              <a:defRPr>
                <a:solidFill>
                  <a:schemeClr val="accent3"/>
                </a:solidFill>
              </a:defRPr>
            </a:lvl4pPr>
            <a:lvl5pPr algn="l">
              <a:lnSpc>
                <a:spcPct val="100000"/>
              </a:lnSpc>
              <a:spcBef>
                <a:spcPts val="0"/>
              </a:spcBef>
              <a:spcAft>
                <a:spcPts val="0"/>
              </a:spcAft>
              <a:buClr>
                <a:schemeClr val="accent3"/>
              </a:buClr>
              <a:buSzPts val="1400"/>
              <a:buNone/>
              <a:defRPr>
                <a:solidFill>
                  <a:schemeClr val="accent3"/>
                </a:solidFill>
              </a:defRPr>
            </a:lvl5pPr>
            <a:lvl6pPr algn="l">
              <a:lnSpc>
                <a:spcPct val="100000"/>
              </a:lnSpc>
              <a:spcBef>
                <a:spcPts val="0"/>
              </a:spcBef>
              <a:spcAft>
                <a:spcPts val="0"/>
              </a:spcAft>
              <a:buClr>
                <a:schemeClr val="accent3"/>
              </a:buClr>
              <a:buSzPts val="1400"/>
              <a:buNone/>
              <a:defRPr>
                <a:solidFill>
                  <a:schemeClr val="accent3"/>
                </a:solidFill>
              </a:defRPr>
            </a:lvl6pPr>
            <a:lvl7pPr algn="l">
              <a:lnSpc>
                <a:spcPct val="100000"/>
              </a:lnSpc>
              <a:spcBef>
                <a:spcPts val="0"/>
              </a:spcBef>
              <a:spcAft>
                <a:spcPts val="0"/>
              </a:spcAft>
              <a:buClr>
                <a:schemeClr val="accent3"/>
              </a:buClr>
              <a:buSzPts val="1400"/>
              <a:buNone/>
              <a:defRPr>
                <a:solidFill>
                  <a:schemeClr val="accent3"/>
                </a:solidFill>
              </a:defRPr>
            </a:lvl7pPr>
            <a:lvl8pPr algn="l">
              <a:lnSpc>
                <a:spcPct val="100000"/>
              </a:lnSpc>
              <a:spcBef>
                <a:spcPts val="0"/>
              </a:spcBef>
              <a:spcAft>
                <a:spcPts val="0"/>
              </a:spcAft>
              <a:buClr>
                <a:schemeClr val="accent3"/>
              </a:buClr>
              <a:buSzPts val="1400"/>
              <a:buNone/>
              <a:defRPr>
                <a:solidFill>
                  <a:schemeClr val="accent3"/>
                </a:solidFill>
              </a:defRPr>
            </a:lvl8pPr>
            <a:lvl9pPr algn="l">
              <a:lnSpc>
                <a:spcPct val="100000"/>
              </a:lnSpc>
              <a:spcBef>
                <a:spcPts val="0"/>
              </a:spcBef>
              <a:spcAft>
                <a:spcPts val="0"/>
              </a:spcAft>
              <a:buClr>
                <a:schemeClr val="accent3"/>
              </a:buClr>
              <a:buSzPts val="1400"/>
              <a:buNone/>
              <a:defRPr>
                <a:solidFill>
                  <a:schemeClr val="accent3"/>
                </a:solidFill>
              </a:defRPr>
            </a:lvl9pPr>
          </a:lstStyle>
          <a:p>
            <a:endParaRPr/>
          </a:p>
        </p:txBody>
      </p:sp>
      <p:sp>
        <p:nvSpPr>
          <p:cNvPr id="70" name="Google Shape;70;p25">
            <a:extLst>
              <a:ext uri="{FF2B5EF4-FFF2-40B4-BE49-F238E27FC236}">
                <a16:creationId xmlns:a16="http://schemas.microsoft.com/office/drawing/2014/main" id="{C489DA3F-224D-4C89-B94E-5E6922332613}"/>
              </a:ext>
            </a:extLst>
          </p:cNvPr>
          <p:cNvSpPr>
            <a:spLocks noGrp="1"/>
          </p:cNvSpPr>
          <p:nvPr>
            <p:ph type="subTitle" idx="9"/>
          </p:nvPr>
        </p:nvSpPr>
        <p:spPr>
          <a:xfrm>
            <a:off x="3515800" y="3337775"/>
            <a:ext cx="2336400" cy="702000"/>
          </a:xfrm>
          <a:prstGeom prst="rect">
            <a:avLst/>
          </a:prstGeom>
          <a:noFill/>
          <a:ln>
            <a:noFill/>
          </a:ln>
        </p:spPr>
        <p:txBody>
          <a:bodyPr spcFirstLastPara="1" wrap="square" lIns="91425" tIns="91425" rIns="91425" bIns="91425" anchor="t">
            <a:noAutofit/>
          </a:bodyPr>
          <a:lstStyle>
            <a:lvl1pPr algn="l">
              <a:lnSpc>
                <a:spcPct val="100000"/>
              </a:lnSpc>
              <a:spcBef>
                <a:spcPts val="0"/>
              </a:spcBef>
              <a:spcAft>
                <a:spcPts val="0"/>
              </a:spcAft>
              <a:buClr>
                <a:schemeClr val="accent3"/>
              </a:buClr>
              <a:buSzPts val="2400"/>
              <a:buFont typeface="Sora"/>
              <a:buNone/>
              <a:defRPr sz="2000" b="1">
                <a:solidFill>
                  <a:schemeClr val="accent3"/>
                </a:solidFill>
                <a:latin typeface="Sora"/>
                <a:ea typeface="Sora"/>
                <a:cs typeface="Sora"/>
              </a:defRPr>
            </a:lvl1pPr>
            <a:lvl2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2pPr>
            <a:lvl3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3pPr>
            <a:lvl4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4pPr>
            <a:lvl5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5pPr>
            <a:lvl6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6pPr>
            <a:lvl7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7pPr>
            <a:lvl8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8pPr>
            <a:lvl9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9pPr>
          </a:lstStyle>
          <a:p>
            <a:endParaRPr/>
          </a:p>
        </p:txBody>
      </p:sp>
      <p:sp>
        <p:nvSpPr>
          <p:cNvPr id="71" name="Google Shape;71;p25">
            <a:extLst>
              <a:ext uri="{FF2B5EF4-FFF2-40B4-BE49-F238E27FC236}">
                <a16:creationId xmlns:a16="http://schemas.microsoft.com/office/drawing/2014/main" id="{EF95BB1A-0D7D-479F-B9AA-2871F6A0B9B7}"/>
              </a:ext>
            </a:extLst>
          </p:cNvPr>
          <p:cNvSpPr>
            <a:spLocks noGrp="1"/>
          </p:cNvSpPr>
          <p:nvPr>
            <p:ph type="title" idx="13"/>
          </p:nvPr>
        </p:nvSpPr>
        <p:spPr>
          <a:xfrm>
            <a:off x="6040200" y="2842925"/>
            <a:ext cx="2082000" cy="884700"/>
          </a:xfrm>
          <a:prstGeom prst="rect">
            <a:avLst/>
          </a:prstGeom>
          <a:noFill/>
          <a:ln>
            <a:noFill/>
          </a:ln>
        </p:spPr>
        <p:txBody>
          <a:bodyPr spcFirstLastPara="1" wrap="square" lIns="91425" tIns="91425" rIns="91425" bIns="91425" anchor="ctr">
            <a:noAutofit/>
          </a:bodyPr>
          <a:lstStyle>
            <a:lvl1pPr algn="l">
              <a:lnSpc>
                <a:spcPct val="100000"/>
              </a:lnSpc>
              <a:spcBef>
                <a:spcPts val="0"/>
              </a:spcBef>
              <a:spcAft>
                <a:spcPts val="0"/>
              </a:spcAft>
              <a:buClr>
                <a:schemeClr val="lt1"/>
              </a:buClr>
              <a:buSzPts val="3000"/>
              <a:buNone/>
              <a:defRPr sz="9600" b="0">
                <a:solidFill>
                  <a:schemeClr val="lt1"/>
                </a:solidFill>
                <a:latin typeface="Sora ExtraBold"/>
                <a:ea typeface="Sora ExtraBold"/>
                <a:cs typeface="Sora ExtraBold"/>
              </a:defRPr>
            </a:lvl1pPr>
            <a:lvl2pPr algn="l">
              <a:lnSpc>
                <a:spcPct val="100000"/>
              </a:lnSpc>
              <a:spcBef>
                <a:spcPts val="0"/>
              </a:spcBef>
              <a:spcAft>
                <a:spcPts val="0"/>
              </a:spcAft>
              <a:buClr>
                <a:schemeClr val="accent3"/>
              </a:buClr>
              <a:buSzPts val="3000"/>
              <a:buNone/>
              <a:defRPr sz="3000">
                <a:solidFill>
                  <a:schemeClr val="accent3"/>
                </a:solidFill>
              </a:defRPr>
            </a:lvl2pPr>
            <a:lvl3pPr algn="l">
              <a:lnSpc>
                <a:spcPct val="100000"/>
              </a:lnSpc>
              <a:spcBef>
                <a:spcPts val="0"/>
              </a:spcBef>
              <a:spcAft>
                <a:spcPts val="0"/>
              </a:spcAft>
              <a:buClr>
                <a:schemeClr val="accent3"/>
              </a:buClr>
              <a:buSzPts val="3000"/>
              <a:buNone/>
              <a:defRPr sz="3000">
                <a:solidFill>
                  <a:schemeClr val="accent3"/>
                </a:solidFill>
              </a:defRPr>
            </a:lvl3pPr>
            <a:lvl4pPr algn="l">
              <a:lnSpc>
                <a:spcPct val="100000"/>
              </a:lnSpc>
              <a:spcBef>
                <a:spcPts val="0"/>
              </a:spcBef>
              <a:spcAft>
                <a:spcPts val="0"/>
              </a:spcAft>
              <a:buClr>
                <a:schemeClr val="accent3"/>
              </a:buClr>
              <a:buSzPts val="3000"/>
              <a:buNone/>
              <a:defRPr sz="3000">
                <a:solidFill>
                  <a:schemeClr val="accent3"/>
                </a:solidFill>
              </a:defRPr>
            </a:lvl4pPr>
            <a:lvl5pPr algn="l">
              <a:lnSpc>
                <a:spcPct val="100000"/>
              </a:lnSpc>
              <a:spcBef>
                <a:spcPts val="0"/>
              </a:spcBef>
              <a:spcAft>
                <a:spcPts val="0"/>
              </a:spcAft>
              <a:buClr>
                <a:schemeClr val="accent3"/>
              </a:buClr>
              <a:buSzPts val="3000"/>
              <a:buNone/>
              <a:defRPr sz="3000">
                <a:solidFill>
                  <a:schemeClr val="accent3"/>
                </a:solidFill>
              </a:defRPr>
            </a:lvl5pPr>
            <a:lvl6pPr algn="l">
              <a:lnSpc>
                <a:spcPct val="100000"/>
              </a:lnSpc>
              <a:spcBef>
                <a:spcPts val="0"/>
              </a:spcBef>
              <a:spcAft>
                <a:spcPts val="0"/>
              </a:spcAft>
              <a:buClr>
                <a:schemeClr val="accent3"/>
              </a:buClr>
              <a:buSzPts val="3000"/>
              <a:buNone/>
              <a:defRPr sz="3000">
                <a:solidFill>
                  <a:schemeClr val="accent3"/>
                </a:solidFill>
              </a:defRPr>
            </a:lvl6pPr>
            <a:lvl7pPr algn="l">
              <a:lnSpc>
                <a:spcPct val="100000"/>
              </a:lnSpc>
              <a:spcBef>
                <a:spcPts val="0"/>
              </a:spcBef>
              <a:spcAft>
                <a:spcPts val="0"/>
              </a:spcAft>
              <a:buClr>
                <a:schemeClr val="accent3"/>
              </a:buClr>
              <a:buSzPts val="3000"/>
              <a:buNone/>
              <a:defRPr sz="3000">
                <a:solidFill>
                  <a:schemeClr val="accent3"/>
                </a:solidFill>
              </a:defRPr>
            </a:lvl7pPr>
            <a:lvl8pPr algn="l">
              <a:lnSpc>
                <a:spcPct val="100000"/>
              </a:lnSpc>
              <a:spcBef>
                <a:spcPts val="0"/>
              </a:spcBef>
              <a:spcAft>
                <a:spcPts val="0"/>
              </a:spcAft>
              <a:buClr>
                <a:schemeClr val="accent3"/>
              </a:buClr>
              <a:buSzPts val="3000"/>
              <a:buNone/>
              <a:defRPr sz="3000">
                <a:solidFill>
                  <a:schemeClr val="accent3"/>
                </a:solidFill>
              </a:defRPr>
            </a:lvl8pPr>
            <a:lvl9pPr algn="l">
              <a:lnSpc>
                <a:spcPct val="100000"/>
              </a:lnSpc>
              <a:spcBef>
                <a:spcPts val="0"/>
              </a:spcBef>
              <a:spcAft>
                <a:spcPts val="0"/>
              </a:spcAft>
              <a:buClr>
                <a:schemeClr val="accent3"/>
              </a:buClr>
              <a:buSzPts val="3000"/>
              <a:buNone/>
              <a:defRPr sz="3000">
                <a:solidFill>
                  <a:schemeClr val="accent3"/>
                </a:solidFill>
              </a:defRPr>
            </a:lvl9pPr>
          </a:lstStyle>
          <a:p>
            <a:endParaRPr/>
          </a:p>
        </p:txBody>
      </p:sp>
      <p:sp>
        <p:nvSpPr>
          <p:cNvPr id="72" name="Google Shape;72;p25">
            <a:extLst>
              <a:ext uri="{FF2B5EF4-FFF2-40B4-BE49-F238E27FC236}">
                <a16:creationId xmlns:a16="http://schemas.microsoft.com/office/drawing/2014/main" id="{AFF0E2BE-F3D0-4ADF-B8B6-C38024E4A425}"/>
              </a:ext>
            </a:extLst>
          </p:cNvPr>
          <p:cNvSpPr>
            <a:spLocks noGrp="1"/>
          </p:cNvSpPr>
          <p:nvPr>
            <p:ph type="subTitle" idx="14"/>
          </p:nvPr>
        </p:nvSpPr>
        <p:spPr>
          <a:xfrm>
            <a:off x="6040200" y="4001300"/>
            <a:ext cx="2336400" cy="607200"/>
          </a:xfrm>
          <a:prstGeom prst="rect">
            <a:avLst/>
          </a:prstGeom>
          <a:noFill/>
          <a:ln>
            <a:noFill/>
          </a:ln>
        </p:spPr>
        <p:txBody>
          <a:bodyPr spcFirstLastPara="1" wrap="square" lIns="91425" tIns="91425" rIns="91425" bIns="91425" anchor="t">
            <a:noAutofit/>
          </a:bodyPr>
          <a:lstStyle>
            <a:lvl1pPr algn="l">
              <a:lnSpc>
                <a:spcPct val="100000"/>
              </a:lnSpc>
              <a:spcBef>
                <a:spcPts val="0"/>
              </a:spcBef>
              <a:spcAft>
                <a:spcPts val="0"/>
              </a:spcAft>
              <a:buClr>
                <a:schemeClr val="accent3"/>
              </a:buClr>
              <a:buSzPts val="1400"/>
              <a:buNone/>
              <a:defRPr sz="1400">
                <a:solidFill>
                  <a:schemeClr val="accent3"/>
                </a:solidFill>
              </a:defRPr>
            </a:lvl1pPr>
            <a:lvl2pPr algn="l">
              <a:lnSpc>
                <a:spcPct val="100000"/>
              </a:lnSpc>
              <a:spcBef>
                <a:spcPts val="0"/>
              </a:spcBef>
              <a:spcAft>
                <a:spcPts val="0"/>
              </a:spcAft>
              <a:buClr>
                <a:schemeClr val="accent3"/>
              </a:buClr>
              <a:buSzPts val="1400"/>
              <a:buNone/>
              <a:defRPr>
                <a:solidFill>
                  <a:schemeClr val="accent3"/>
                </a:solidFill>
              </a:defRPr>
            </a:lvl2pPr>
            <a:lvl3pPr algn="l">
              <a:lnSpc>
                <a:spcPct val="100000"/>
              </a:lnSpc>
              <a:spcBef>
                <a:spcPts val="0"/>
              </a:spcBef>
              <a:spcAft>
                <a:spcPts val="0"/>
              </a:spcAft>
              <a:buClr>
                <a:schemeClr val="accent3"/>
              </a:buClr>
              <a:buSzPts val="1400"/>
              <a:buNone/>
              <a:defRPr>
                <a:solidFill>
                  <a:schemeClr val="accent3"/>
                </a:solidFill>
              </a:defRPr>
            </a:lvl3pPr>
            <a:lvl4pPr algn="l">
              <a:lnSpc>
                <a:spcPct val="100000"/>
              </a:lnSpc>
              <a:spcBef>
                <a:spcPts val="0"/>
              </a:spcBef>
              <a:spcAft>
                <a:spcPts val="0"/>
              </a:spcAft>
              <a:buClr>
                <a:schemeClr val="accent3"/>
              </a:buClr>
              <a:buSzPts val="1400"/>
              <a:buNone/>
              <a:defRPr>
                <a:solidFill>
                  <a:schemeClr val="accent3"/>
                </a:solidFill>
              </a:defRPr>
            </a:lvl4pPr>
            <a:lvl5pPr algn="l">
              <a:lnSpc>
                <a:spcPct val="100000"/>
              </a:lnSpc>
              <a:spcBef>
                <a:spcPts val="0"/>
              </a:spcBef>
              <a:spcAft>
                <a:spcPts val="0"/>
              </a:spcAft>
              <a:buClr>
                <a:schemeClr val="accent3"/>
              </a:buClr>
              <a:buSzPts val="1400"/>
              <a:buNone/>
              <a:defRPr>
                <a:solidFill>
                  <a:schemeClr val="accent3"/>
                </a:solidFill>
              </a:defRPr>
            </a:lvl5pPr>
            <a:lvl6pPr algn="l">
              <a:lnSpc>
                <a:spcPct val="100000"/>
              </a:lnSpc>
              <a:spcBef>
                <a:spcPts val="0"/>
              </a:spcBef>
              <a:spcAft>
                <a:spcPts val="0"/>
              </a:spcAft>
              <a:buClr>
                <a:schemeClr val="accent3"/>
              </a:buClr>
              <a:buSzPts val="1400"/>
              <a:buNone/>
              <a:defRPr>
                <a:solidFill>
                  <a:schemeClr val="accent3"/>
                </a:solidFill>
              </a:defRPr>
            </a:lvl6pPr>
            <a:lvl7pPr algn="l">
              <a:lnSpc>
                <a:spcPct val="100000"/>
              </a:lnSpc>
              <a:spcBef>
                <a:spcPts val="0"/>
              </a:spcBef>
              <a:spcAft>
                <a:spcPts val="0"/>
              </a:spcAft>
              <a:buClr>
                <a:schemeClr val="accent3"/>
              </a:buClr>
              <a:buSzPts val="1400"/>
              <a:buNone/>
              <a:defRPr>
                <a:solidFill>
                  <a:schemeClr val="accent3"/>
                </a:solidFill>
              </a:defRPr>
            </a:lvl7pPr>
            <a:lvl8pPr algn="l">
              <a:lnSpc>
                <a:spcPct val="100000"/>
              </a:lnSpc>
              <a:spcBef>
                <a:spcPts val="0"/>
              </a:spcBef>
              <a:spcAft>
                <a:spcPts val="0"/>
              </a:spcAft>
              <a:buClr>
                <a:schemeClr val="accent3"/>
              </a:buClr>
              <a:buSzPts val="1400"/>
              <a:buNone/>
              <a:defRPr>
                <a:solidFill>
                  <a:schemeClr val="accent3"/>
                </a:solidFill>
              </a:defRPr>
            </a:lvl8pPr>
            <a:lvl9pPr algn="l">
              <a:lnSpc>
                <a:spcPct val="100000"/>
              </a:lnSpc>
              <a:spcBef>
                <a:spcPts val="0"/>
              </a:spcBef>
              <a:spcAft>
                <a:spcPts val="0"/>
              </a:spcAft>
              <a:buClr>
                <a:schemeClr val="accent3"/>
              </a:buClr>
              <a:buSzPts val="1400"/>
              <a:buNone/>
              <a:defRPr>
                <a:solidFill>
                  <a:schemeClr val="accent3"/>
                </a:solidFill>
              </a:defRPr>
            </a:lvl9pPr>
          </a:lstStyle>
          <a:p>
            <a:endParaRPr/>
          </a:p>
        </p:txBody>
      </p:sp>
      <p:sp>
        <p:nvSpPr>
          <p:cNvPr id="73" name="Google Shape;73;p25">
            <a:extLst>
              <a:ext uri="{FF2B5EF4-FFF2-40B4-BE49-F238E27FC236}">
                <a16:creationId xmlns:a16="http://schemas.microsoft.com/office/drawing/2014/main" id="{F16C2917-6C45-402A-A14B-B008E07D94A7}"/>
              </a:ext>
            </a:extLst>
          </p:cNvPr>
          <p:cNvSpPr>
            <a:spLocks noGrp="1"/>
          </p:cNvSpPr>
          <p:nvPr>
            <p:ph type="subTitle" idx="15"/>
          </p:nvPr>
        </p:nvSpPr>
        <p:spPr>
          <a:xfrm>
            <a:off x="6040200" y="3337775"/>
            <a:ext cx="2336400" cy="702000"/>
          </a:xfrm>
          <a:prstGeom prst="rect">
            <a:avLst/>
          </a:prstGeom>
          <a:noFill/>
          <a:ln>
            <a:noFill/>
          </a:ln>
        </p:spPr>
        <p:txBody>
          <a:bodyPr spcFirstLastPara="1" wrap="square" lIns="91425" tIns="91425" rIns="91425" bIns="91425" anchor="t">
            <a:noAutofit/>
          </a:bodyPr>
          <a:lstStyle>
            <a:lvl1pPr algn="l">
              <a:lnSpc>
                <a:spcPct val="100000"/>
              </a:lnSpc>
              <a:spcBef>
                <a:spcPts val="0"/>
              </a:spcBef>
              <a:spcAft>
                <a:spcPts val="0"/>
              </a:spcAft>
              <a:buClr>
                <a:schemeClr val="accent3"/>
              </a:buClr>
              <a:buSzPts val="2400"/>
              <a:buFont typeface="Sora"/>
              <a:buNone/>
              <a:defRPr sz="2000" b="1">
                <a:solidFill>
                  <a:schemeClr val="accent3"/>
                </a:solidFill>
                <a:latin typeface="Sora"/>
                <a:ea typeface="Sora"/>
                <a:cs typeface="Sora"/>
              </a:defRPr>
            </a:lvl1pPr>
            <a:lvl2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2pPr>
            <a:lvl3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3pPr>
            <a:lvl4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4pPr>
            <a:lvl5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5pPr>
            <a:lvl6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6pPr>
            <a:lvl7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7pPr>
            <a:lvl8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8pPr>
            <a:lvl9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9pPr>
          </a:lstStyle>
          <a:p>
            <a:endParaRPr/>
          </a:p>
        </p:txBody>
      </p:sp>
      <p:sp>
        <p:nvSpPr>
          <p:cNvPr id="74" name="Google Shape;74;p25">
            <a:extLst>
              <a:ext uri="{FF2B5EF4-FFF2-40B4-BE49-F238E27FC236}">
                <a16:creationId xmlns:a16="http://schemas.microsoft.com/office/drawing/2014/main" id="{2E2B4EA3-2B15-4943-8435-C83A5BA155AC}"/>
              </a:ext>
            </a:extLst>
          </p:cNvPr>
          <p:cNvSpPr>
            <a:spLocks noGrp="1"/>
          </p:cNvSpPr>
          <p:nvPr>
            <p:ph type="title" idx="16"/>
          </p:nvPr>
        </p:nvSpPr>
        <p:spPr>
          <a:xfrm>
            <a:off x="631650" y="445025"/>
            <a:ext cx="2336400" cy="1063800"/>
          </a:xfrm>
          <a:prstGeom prst="rect">
            <a:avLst/>
          </a:prstGeom>
          <a:noFill/>
          <a:ln>
            <a:noFill/>
          </a:ln>
        </p:spPr>
        <p:txBody>
          <a:bodyPr spcFirstLastPara="1" wrap="square" lIns="91425" tIns="91425" rIns="91425" bIns="91425" anchor="t">
            <a:noAutofit/>
          </a:bodyPr>
          <a:lstStyle>
            <a:lvl1pPr algn="l">
              <a:lnSpc>
                <a:spcPct val="100000"/>
              </a:lnSpc>
              <a:spcBef>
                <a:spcPts val="0"/>
              </a:spcBef>
              <a:spcAft>
                <a:spcPts val="0"/>
              </a:spcAft>
              <a:buClr>
                <a:schemeClr val="accent3"/>
              </a:buClr>
              <a:buSzPts val="3000"/>
              <a:buNone/>
              <a:defRPr>
                <a:solidFill>
                  <a:schemeClr val="accent3"/>
                </a:solidFill>
              </a:defRPr>
            </a:lvl1pPr>
            <a:lvl2pPr algn="l">
              <a:lnSpc>
                <a:spcPct val="100000"/>
              </a:lnSpc>
              <a:spcBef>
                <a:spcPts val="0"/>
              </a:spcBef>
              <a:spcAft>
                <a:spcPts val="0"/>
              </a:spcAft>
              <a:buClr>
                <a:schemeClr val="accent3"/>
              </a:buClr>
              <a:buSzPts val="3000"/>
              <a:buNone/>
              <a:defRPr>
                <a:solidFill>
                  <a:schemeClr val="accent3"/>
                </a:solidFill>
              </a:defRPr>
            </a:lvl2pPr>
            <a:lvl3pPr algn="l">
              <a:lnSpc>
                <a:spcPct val="100000"/>
              </a:lnSpc>
              <a:spcBef>
                <a:spcPts val="0"/>
              </a:spcBef>
              <a:spcAft>
                <a:spcPts val="0"/>
              </a:spcAft>
              <a:buClr>
                <a:schemeClr val="accent3"/>
              </a:buClr>
              <a:buSzPts val="3000"/>
              <a:buNone/>
              <a:defRPr>
                <a:solidFill>
                  <a:schemeClr val="accent3"/>
                </a:solidFill>
              </a:defRPr>
            </a:lvl3pPr>
            <a:lvl4pPr algn="l">
              <a:lnSpc>
                <a:spcPct val="100000"/>
              </a:lnSpc>
              <a:spcBef>
                <a:spcPts val="0"/>
              </a:spcBef>
              <a:spcAft>
                <a:spcPts val="0"/>
              </a:spcAft>
              <a:buClr>
                <a:schemeClr val="accent3"/>
              </a:buClr>
              <a:buSzPts val="3000"/>
              <a:buNone/>
              <a:defRPr>
                <a:solidFill>
                  <a:schemeClr val="accent3"/>
                </a:solidFill>
              </a:defRPr>
            </a:lvl4pPr>
            <a:lvl5pPr algn="l">
              <a:lnSpc>
                <a:spcPct val="100000"/>
              </a:lnSpc>
              <a:spcBef>
                <a:spcPts val="0"/>
              </a:spcBef>
              <a:spcAft>
                <a:spcPts val="0"/>
              </a:spcAft>
              <a:buClr>
                <a:schemeClr val="accent3"/>
              </a:buClr>
              <a:buSzPts val="3000"/>
              <a:buNone/>
              <a:defRPr>
                <a:solidFill>
                  <a:schemeClr val="accent3"/>
                </a:solidFill>
              </a:defRPr>
            </a:lvl5pPr>
            <a:lvl6pPr algn="l">
              <a:lnSpc>
                <a:spcPct val="100000"/>
              </a:lnSpc>
              <a:spcBef>
                <a:spcPts val="0"/>
              </a:spcBef>
              <a:spcAft>
                <a:spcPts val="0"/>
              </a:spcAft>
              <a:buClr>
                <a:schemeClr val="accent3"/>
              </a:buClr>
              <a:buSzPts val="3000"/>
              <a:buNone/>
              <a:defRPr>
                <a:solidFill>
                  <a:schemeClr val="accent3"/>
                </a:solidFill>
              </a:defRPr>
            </a:lvl6pPr>
            <a:lvl7pPr algn="l">
              <a:lnSpc>
                <a:spcPct val="100000"/>
              </a:lnSpc>
              <a:spcBef>
                <a:spcPts val="0"/>
              </a:spcBef>
              <a:spcAft>
                <a:spcPts val="0"/>
              </a:spcAft>
              <a:buClr>
                <a:schemeClr val="accent3"/>
              </a:buClr>
              <a:buSzPts val="3000"/>
              <a:buNone/>
              <a:defRPr>
                <a:solidFill>
                  <a:schemeClr val="accent3"/>
                </a:solidFill>
              </a:defRPr>
            </a:lvl7pPr>
            <a:lvl8pPr algn="l">
              <a:lnSpc>
                <a:spcPct val="100000"/>
              </a:lnSpc>
              <a:spcBef>
                <a:spcPts val="0"/>
              </a:spcBef>
              <a:spcAft>
                <a:spcPts val="0"/>
              </a:spcAft>
              <a:buClr>
                <a:schemeClr val="accent3"/>
              </a:buClr>
              <a:buSzPts val="3000"/>
              <a:buNone/>
              <a:defRPr>
                <a:solidFill>
                  <a:schemeClr val="accent3"/>
                </a:solidFill>
              </a:defRPr>
            </a:lvl8pPr>
            <a:lvl9pPr algn="l">
              <a:lnSpc>
                <a:spcPct val="100000"/>
              </a:lnSpc>
              <a:spcBef>
                <a:spcPts val="0"/>
              </a:spcBef>
              <a:spcAft>
                <a:spcPts val="0"/>
              </a:spcAft>
              <a:buClr>
                <a:schemeClr val="accent3"/>
              </a:buClr>
              <a:buSzPts val="3000"/>
              <a:buNone/>
              <a:defRPr>
                <a:solidFill>
                  <a:schemeClr val="accent3"/>
                </a:solidFill>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bg>
      <p:bgPr>
        <a:blipFill>
          <a:blip r:embed="rId2">
            <a:alphaModFix/>
          </a:blip>
          <a:stretch>
            <a:fillRect/>
          </a:stretch>
        </a:blipFill>
        <a:effectLst/>
      </p:bgPr>
    </p:bg>
    <p:spTree>
      <p:nvGrpSpPr>
        <p:cNvPr id="1" name=""/>
        <p:cNvGrpSpPr/>
        <p:nvPr/>
      </p:nvGrpSpPr>
      <p:grpSpPr>
        <a:xfrm>
          <a:off x="0" y="0"/>
          <a:ext cx="0" cy="0"/>
          <a:chOff x="0" y="0"/>
          <a:chExt cx="0" cy="0"/>
        </a:xfrm>
      </p:grpSpPr>
      <p:sp>
        <p:nvSpPr>
          <p:cNvPr id="76" name="Google Shape;76;p28">
            <a:extLst>
              <a:ext uri="{FF2B5EF4-FFF2-40B4-BE49-F238E27FC236}">
                <a16:creationId xmlns:a16="http://schemas.microsoft.com/office/drawing/2014/main" id="{62F01BBD-628E-4345-970A-5973D1CDE1F5}"/>
              </a:ext>
            </a:extLst>
          </p:cNvPr>
          <p:cNvSpPr>
            <a:spLocks noGrp="1"/>
          </p:cNvSpPr>
          <p:nvPr>
            <p:ph type="title"/>
          </p:nvPr>
        </p:nvSpPr>
        <p:spPr>
          <a:xfrm>
            <a:off x="3736650" y="2069950"/>
            <a:ext cx="4487700" cy="1506900"/>
          </a:xfrm>
          <a:prstGeom prst="rect">
            <a:avLst/>
          </a:prstGeom>
          <a:noFill/>
          <a:ln>
            <a:noFill/>
          </a:ln>
        </p:spPr>
        <p:txBody>
          <a:bodyPr spcFirstLastPara="1" wrap="square" lIns="91425" tIns="91425" rIns="91425" bIns="91425" anchor="b">
            <a:noAutofit/>
          </a:bodyPr>
          <a:lstStyle>
            <a:lvl1pPr algn="l">
              <a:lnSpc>
                <a:spcPct val="100000"/>
              </a:lnSpc>
              <a:spcBef>
                <a:spcPts val="0"/>
              </a:spcBef>
              <a:spcAft>
                <a:spcPts val="0"/>
              </a:spcAft>
              <a:buClr>
                <a:schemeClr val="accent3"/>
              </a:buClr>
              <a:buSzPts val="3600"/>
              <a:buFont typeface="Montserrat ExtraBold"/>
              <a:buNone/>
              <a:defRPr sz="4800">
                <a:solidFill>
                  <a:schemeClr val="accent3"/>
                </a:solidFill>
                <a:latin typeface="Montserrat ExtraBold"/>
                <a:ea typeface="Montserrat ExtraBold"/>
                <a:cs typeface="Montserrat ExtraBold"/>
              </a:defRPr>
            </a:lvl1pPr>
            <a:lvl2pPr algn="ctr">
              <a:lnSpc>
                <a:spcPct val="100000"/>
              </a:lnSpc>
              <a:spcBef>
                <a:spcPts val="0"/>
              </a:spcBef>
              <a:spcAft>
                <a:spcPts val="0"/>
              </a:spcAft>
              <a:buSzPts val="3600"/>
              <a:buNone/>
              <a:defRPr sz="3600"/>
            </a:lvl2pPr>
            <a:lvl3pPr algn="ctr">
              <a:lnSpc>
                <a:spcPct val="100000"/>
              </a:lnSpc>
              <a:spcBef>
                <a:spcPts val="0"/>
              </a:spcBef>
              <a:spcAft>
                <a:spcPts val="0"/>
              </a:spcAft>
              <a:buSzPts val="3600"/>
              <a:buNone/>
              <a:defRPr sz="3600"/>
            </a:lvl3pPr>
            <a:lvl4pPr algn="ctr">
              <a:lnSpc>
                <a:spcPct val="100000"/>
              </a:lnSpc>
              <a:spcBef>
                <a:spcPts val="0"/>
              </a:spcBef>
              <a:spcAft>
                <a:spcPts val="0"/>
              </a:spcAft>
              <a:buSzPts val="3600"/>
              <a:buNone/>
              <a:defRPr sz="3600"/>
            </a:lvl4pPr>
            <a:lvl5pPr algn="ctr">
              <a:lnSpc>
                <a:spcPct val="100000"/>
              </a:lnSpc>
              <a:spcBef>
                <a:spcPts val="0"/>
              </a:spcBef>
              <a:spcAft>
                <a:spcPts val="0"/>
              </a:spcAft>
              <a:buSzPts val="3600"/>
              <a:buNone/>
              <a:defRPr sz="3600"/>
            </a:lvl5pPr>
            <a:lvl6pPr algn="ctr">
              <a:lnSpc>
                <a:spcPct val="100000"/>
              </a:lnSpc>
              <a:spcBef>
                <a:spcPts val="0"/>
              </a:spcBef>
              <a:spcAft>
                <a:spcPts val="0"/>
              </a:spcAft>
              <a:buSzPts val="3600"/>
              <a:buNone/>
              <a:defRPr sz="3600"/>
            </a:lvl6pPr>
            <a:lvl7pPr algn="ctr">
              <a:lnSpc>
                <a:spcPct val="100000"/>
              </a:lnSpc>
              <a:spcBef>
                <a:spcPts val="0"/>
              </a:spcBef>
              <a:spcAft>
                <a:spcPts val="0"/>
              </a:spcAft>
              <a:buSzPts val="3600"/>
              <a:buNone/>
              <a:defRPr sz="3600"/>
            </a:lvl7pPr>
            <a:lvl8pPr algn="ctr">
              <a:lnSpc>
                <a:spcPct val="100000"/>
              </a:lnSpc>
              <a:spcBef>
                <a:spcPts val="0"/>
              </a:spcBef>
              <a:spcAft>
                <a:spcPts val="0"/>
              </a:spcAft>
              <a:buSzPts val="3600"/>
              <a:buNone/>
              <a:defRPr sz="3600"/>
            </a:lvl8pPr>
            <a:lvl9pPr algn="ctr">
              <a:lnSpc>
                <a:spcPct val="100000"/>
              </a:lnSpc>
              <a:spcBef>
                <a:spcPts val="0"/>
              </a:spcBef>
              <a:spcAft>
                <a:spcPts val="0"/>
              </a:spcAft>
              <a:buSzPts val="3600"/>
              <a:buNone/>
              <a:defRPr sz="3600"/>
            </a:lvl9pPr>
          </a:lstStyle>
          <a:p>
            <a:endParaRPr/>
          </a:p>
        </p:txBody>
      </p:sp>
      <p:sp>
        <p:nvSpPr>
          <p:cNvPr id="77" name="Google Shape;77;p28">
            <a:extLst>
              <a:ext uri="{FF2B5EF4-FFF2-40B4-BE49-F238E27FC236}">
                <a16:creationId xmlns:a16="http://schemas.microsoft.com/office/drawing/2014/main" id="{6435E05B-6B1A-4CF2-934A-1915237A64D1}"/>
              </a:ext>
            </a:extLst>
          </p:cNvPr>
          <p:cNvSpPr>
            <a:spLocks noGrp="1"/>
          </p:cNvSpPr>
          <p:nvPr>
            <p:ph type="title" idx="2"/>
          </p:nvPr>
        </p:nvSpPr>
        <p:spPr>
          <a:xfrm>
            <a:off x="615725" y="1006150"/>
            <a:ext cx="2145300" cy="1173600"/>
          </a:xfrm>
          <a:prstGeom prst="rect">
            <a:avLst/>
          </a:prstGeom>
          <a:noFill/>
          <a:ln>
            <a:noFill/>
          </a:ln>
        </p:spPr>
        <p:txBody>
          <a:bodyPr spcFirstLastPara="1" wrap="square" lIns="91425" tIns="91425" rIns="91425" bIns="91425" anchor="ctr">
            <a:noAutofit/>
          </a:bodyPr>
          <a:lstStyle>
            <a:lvl1pPr algn="l">
              <a:lnSpc>
                <a:spcPct val="100000"/>
              </a:lnSpc>
              <a:spcBef>
                <a:spcPts val="0"/>
              </a:spcBef>
              <a:spcAft>
                <a:spcPts val="0"/>
              </a:spcAft>
              <a:buClr>
                <a:schemeClr val="accent3"/>
              </a:buClr>
              <a:buSzPts val="6000"/>
              <a:buNone/>
              <a:defRPr sz="9600">
                <a:solidFill>
                  <a:schemeClr val="accent3"/>
                </a:solidFill>
              </a:defRPr>
            </a:lvl1pPr>
            <a:lvl2pPr algn="ctr">
              <a:lnSpc>
                <a:spcPct val="100000"/>
              </a:lnSpc>
              <a:spcBef>
                <a:spcPts val="0"/>
              </a:spcBef>
              <a:spcAft>
                <a:spcPts val="0"/>
              </a:spcAft>
              <a:buSzPts val="6000"/>
              <a:buNone/>
              <a:defRPr sz="6000"/>
            </a:lvl2pPr>
            <a:lvl3pPr algn="ctr">
              <a:lnSpc>
                <a:spcPct val="100000"/>
              </a:lnSpc>
              <a:spcBef>
                <a:spcPts val="0"/>
              </a:spcBef>
              <a:spcAft>
                <a:spcPts val="0"/>
              </a:spcAft>
              <a:buSzPts val="6000"/>
              <a:buNone/>
              <a:defRPr sz="6000"/>
            </a:lvl3pPr>
            <a:lvl4pPr algn="ctr">
              <a:lnSpc>
                <a:spcPct val="100000"/>
              </a:lnSpc>
              <a:spcBef>
                <a:spcPts val="0"/>
              </a:spcBef>
              <a:spcAft>
                <a:spcPts val="0"/>
              </a:spcAft>
              <a:buSzPts val="6000"/>
              <a:buNone/>
              <a:defRPr sz="6000"/>
            </a:lvl4pPr>
            <a:lvl5pPr algn="ctr">
              <a:lnSpc>
                <a:spcPct val="100000"/>
              </a:lnSpc>
              <a:spcBef>
                <a:spcPts val="0"/>
              </a:spcBef>
              <a:spcAft>
                <a:spcPts val="0"/>
              </a:spcAft>
              <a:buSzPts val="6000"/>
              <a:buNone/>
              <a:defRPr sz="6000"/>
            </a:lvl5pPr>
            <a:lvl6pPr algn="ctr">
              <a:lnSpc>
                <a:spcPct val="100000"/>
              </a:lnSpc>
              <a:spcBef>
                <a:spcPts val="0"/>
              </a:spcBef>
              <a:spcAft>
                <a:spcPts val="0"/>
              </a:spcAft>
              <a:buSzPts val="6000"/>
              <a:buNone/>
              <a:defRPr sz="6000"/>
            </a:lvl6pPr>
            <a:lvl7pPr algn="ctr">
              <a:lnSpc>
                <a:spcPct val="100000"/>
              </a:lnSpc>
              <a:spcBef>
                <a:spcPts val="0"/>
              </a:spcBef>
              <a:spcAft>
                <a:spcPts val="0"/>
              </a:spcAft>
              <a:buSzPts val="6000"/>
              <a:buNone/>
              <a:defRPr sz="6000"/>
            </a:lvl7pPr>
            <a:lvl8pPr algn="ctr">
              <a:lnSpc>
                <a:spcPct val="100000"/>
              </a:lnSpc>
              <a:spcBef>
                <a:spcPts val="0"/>
              </a:spcBef>
              <a:spcAft>
                <a:spcPts val="0"/>
              </a:spcAft>
              <a:buSzPts val="6000"/>
              <a:buNone/>
              <a:defRPr sz="6000"/>
            </a:lvl8pPr>
            <a:lvl9pPr algn="ctr">
              <a:lnSpc>
                <a:spcPct val="100000"/>
              </a:lnSpc>
              <a:spcBef>
                <a:spcPts val="0"/>
              </a:spcBef>
              <a:spcAft>
                <a:spcPts val="0"/>
              </a:spcAft>
              <a:buSzPts val="6000"/>
              <a:buNone/>
              <a:defRPr sz="6000"/>
            </a:lvl9pPr>
          </a:lstStyle>
          <a:p>
            <a:endParaRPr/>
          </a:p>
        </p:txBody>
      </p:sp>
      <p:sp>
        <p:nvSpPr>
          <p:cNvPr id="78" name="Google Shape;78;p28">
            <a:extLst>
              <a:ext uri="{FF2B5EF4-FFF2-40B4-BE49-F238E27FC236}">
                <a16:creationId xmlns:a16="http://schemas.microsoft.com/office/drawing/2014/main" id="{C163B336-A30B-4FD5-9E83-CD4F981EC250}"/>
              </a:ext>
            </a:extLst>
          </p:cNvPr>
          <p:cNvSpPr>
            <a:spLocks noGrp="1"/>
          </p:cNvSpPr>
          <p:nvPr>
            <p:ph type="subTitle" idx="1"/>
          </p:nvPr>
        </p:nvSpPr>
        <p:spPr>
          <a:xfrm>
            <a:off x="3736650" y="3576775"/>
            <a:ext cx="3180300" cy="713400"/>
          </a:xfrm>
          <a:prstGeom prst="rect">
            <a:avLst/>
          </a:prstGeom>
          <a:noFill/>
          <a:ln>
            <a:noFill/>
          </a:ln>
        </p:spPr>
        <p:txBody>
          <a:bodyPr spcFirstLastPara="1" wrap="square" lIns="91425" tIns="91425" rIns="91425" bIns="91425" anchor="t">
            <a:noAutofit/>
          </a:bodyPr>
          <a:lstStyle>
            <a:lvl1pPr algn="l">
              <a:lnSpc>
                <a:spcPct val="100000"/>
              </a:lnSpc>
              <a:spcBef>
                <a:spcPts val="0"/>
              </a:spcBef>
              <a:spcAft>
                <a:spcPts val="0"/>
              </a:spcAft>
              <a:buClr>
                <a:schemeClr val="accent3"/>
              </a:buClr>
              <a:buSzPts val="1400"/>
              <a:buFont typeface="Montserrat Medium"/>
              <a:buNone/>
              <a:defRPr sz="1800">
                <a:solidFill>
                  <a:schemeClr val="accent3"/>
                </a:solidFill>
                <a:latin typeface="Montserrat Medium"/>
                <a:ea typeface="Montserrat Medium"/>
                <a:cs typeface="Montserrat Medium"/>
              </a:defRPr>
            </a:lvl1pPr>
            <a:lvl2pPr algn="ctr">
              <a:lnSpc>
                <a:spcPct val="100000"/>
              </a:lnSpc>
              <a:spcBef>
                <a:spcPts val="0"/>
              </a:spcBef>
              <a:spcAft>
                <a:spcPts val="0"/>
              </a:spcAft>
              <a:buSzPts val="1400"/>
              <a:buNone/>
              <a:defRPr/>
            </a:lvl2pPr>
            <a:lvl3pPr algn="ctr">
              <a:lnSpc>
                <a:spcPct val="100000"/>
              </a:lnSpc>
              <a:spcBef>
                <a:spcPts val="0"/>
              </a:spcBef>
              <a:spcAft>
                <a:spcPts val="0"/>
              </a:spcAft>
              <a:buSzPts val="1400"/>
              <a:buNone/>
              <a:defRPr/>
            </a:lvl3pPr>
            <a:lvl4pPr algn="ctr">
              <a:lnSpc>
                <a:spcPct val="100000"/>
              </a:lnSpc>
              <a:spcBef>
                <a:spcPts val="0"/>
              </a:spcBef>
              <a:spcAft>
                <a:spcPts val="0"/>
              </a:spcAft>
              <a:buSzPts val="1400"/>
              <a:buNone/>
              <a:defRPr/>
            </a:lvl4pPr>
            <a:lvl5pPr algn="ctr">
              <a:lnSpc>
                <a:spcPct val="100000"/>
              </a:lnSpc>
              <a:spcBef>
                <a:spcPts val="0"/>
              </a:spcBef>
              <a:spcAft>
                <a:spcPts val="0"/>
              </a:spcAft>
              <a:buSzPts val="1400"/>
              <a:buNone/>
              <a:defRPr/>
            </a:lvl5pPr>
            <a:lvl6pPr algn="ctr">
              <a:lnSpc>
                <a:spcPct val="100000"/>
              </a:lnSpc>
              <a:spcBef>
                <a:spcPts val="0"/>
              </a:spcBef>
              <a:spcAft>
                <a:spcPts val="0"/>
              </a:spcAft>
              <a:buSzPts val="1400"/>
              <a:buNone/>
              <a:defRPr/>
            </a:lvl6pPr>
            <a:lvl7pPr algn="ctr">
              <a:lnSpc>
                <a:spcPct val="100000"/>
              </a:lnSpc>
              <a:spcBef>
                <a:spcPts val="0"/>
              </a:spcBef>
              <a:spcAft>
                <a:spcPts val="0"/>
              </a:spcAft>
              <a:buSzPts val="1400"/>
              <a:buNone/>
              <a:defRPr/>
            </a:lvl7pPr>
            <a:lvl8pPr algn="ctr">
              <a:lnSpc>
                <a:spcPct val="100000"/>
              </a:lnSpc>
              <a:spcBef>
                <a:spcPts val="0"/>
              </a:spcBef>
              <a:spcAft>
                <a:spcPts val="0"/>
              </a:spcAft>
              <a:buSzPts val="1400"/>
              <a:buNone/>
              <a:defRPr/>
            </a:lvl8pPr>
            <a:lvl9pPr algn="ctr">
              <a:lnSpc>
                <a:spcPct val="100000"/>
              </a:lnSpc>
              <a:spcBef>
                <a:spcPts val="0"/>
              </a:spcBef>
              <a:spcAft>
                <a:spcPts val="0"/>
              </a:spcAft>
              <a:buSzPts val="1400"/>
              <a:buNone/>
              <a:defRPr/>
            </a:lvl9pPr>
          </a:lstStyle>
          <a:p>
            <a:endParaRPr/>
          </a:p>
        </p:txBody>
      </p:sp>
      <p:sp>
        <p:nvSpPr>
          <p:cNvPr id="79" name="Google Shape;79;p28">
            <a:extLst>
              <a:ext uri="{FF2B5EF4-FFF2-40B4-BE49-F238E27FC236}">
                <a16:creationId xmlns:a16="http://schemas.microsoft.com/office/drawing/2014/main" id="{E800C6FB-C6A2-4652-881C-66CAADF31F5C}"/>
              </a:ext>
            </a:extLst>
          </p:cNvPr>
          <p:cNvSpPr>
            <a:spLocks noGrp="1"/>
          </p:cNvSpPr>
          <p:nvPr>
            <p:ph type="subTitle" idx="3"/>
          </p:nvPr>
        </p:nvSpPr>
        <p:spPr>
          <a:xfrm rot="-5400000">
            <a:off x="7430125" y="3163675"/>
            <a:ext cx="2614200" cy="426900"/>
          </a:xfrm>
          <a:prstGeom prst="rect">
            <a:avLst/>
          </a:prstGeom>
          <a:noFill/>
          <a:ln>
            <a:noFill/>
          </a:ln>
        </p:spPr>
        <p:txBody>
          <a:bodyPr spcFirstLastPara="1" wrap="square" lIns="91425" tIns="91425" rIns="91425" bIns="91425" anchor="ctr">
            <a:noAutofit/>
          </a:bodyPr>
          <a:lstStyle>
            <a:lvl1pPr algn="l">
              <a:lnSpc>
                <a:spcPct val="100000"/>
              </a:lnSpc>
              <a:spcBef>
                <a:spcPts val="0"/>
              </a:spcBef>
              <a:spcAft>
                <a:spcPts val="0"/>
              </a:spcAft>
              <a:buSzPts val="1200"/>
              <a:buFont typeface="DM Sans"/>
              <a:buNone/>
              <a:defRPr>
                <a:latin typeface="DM Sans"/>
                <a:ea typeface="DM Sans"/>
                <a:cs typeface="DM Sans"/>
              </a:defRPr>
            </a:lvl1pPr>
            <a:lvl2pPr algn="ctr">
              <a:lnSpc>
                <a:spcPct val="100000"/>
              </a:lnSpc>
              <a:spcBef>
                <a:spcPts val="0"/>
              </a:spcBef>
              <a:spcAft>
                <a:spcPts val="0"/>
              </a:spcAft>
              <a:buSzPts val="1200"/>
              <a:buFont typeface="DM Sans"/>
              <a:buNone/>
              <a:defRPr sz="1200">
                <a:latin typeface="DM Sans"/>
                <a:ea typeface="DM Sans"/>
                <a:cs typeface="DM Sans"/>
              </a:defRPr>
            </a:lvl2pPr>
            <a:lvl3pPr algn="ctr">
              <a:lnSpc>
                <a:spcPct val="100000"/>
              </a:lnSpc>
              <a:spcBef>
                <a:spcPts val="0"/>
              </a:spcBef>
              <a:spcAft>
                <a:spcPts val="0"/>
              </a:spcAft>
              <a:buSzPts val="1200"/>
              <a:buFont typeface="DM Sans"/>
              <a:buNone/>
              <a:defRPr sz="1200">
                <a:latin typeface="DM Sans"/>
                <a:ea typeface="DM Sans"/>
                <a:cs typeface="DM Sans"/>
              </a:defRPr>
            </a:lvl3pPr>
            <a:lvl4pPr algn="ctr">
              <a:lnSpc>
                <a:spcPct val="100000"/>
              </a:lnSpc>
              <a:spcBef>
                <a:spcPts val="0"/>
              </a:spcBef>
              <a:spcAft>
                <a:spcPts val="0"/>
              </a:spcAft>
              <a:buSzPts val="1200"/>
              <a:buFont typeface="DM Sans"/>
              <a:buNone/>
              <a:defRPr sz="1200">
                <a:latin typeface="DM Sans"/>
                <a:ea typeface="DM Sans"/>
                <a:cs typeface="DM Sans"/>
              </a:defRPr>
            </a:lvl4pPr>
            <a:lvl5pPr algn="ctr">
              <a:lnSpc>
                <a:spcPct val="100000"/>
              </a:lnSpc>
              <a:spcBef>
                <a:spcPts val="0"/>
              </a:spcBef>
              <a:spcAft>
                <a:spcPts val="0"/>
              </a:spcAft>
              <a:buSzPts val="1200"/>
              <a:buFont typeface="DM Sans"/>
              <a:buNone/>
              <a:defRPr sz="1200">
                <a:latin typeface="DM Sans"/>
                <a:ea typeface="DM Sans"/>
                <a:cs typeface="DM Sans"/>
              </a:defRPr>
            </a:lvl5pPr>
            <a:lvl6pPr algn="ctr">
              <a:lnSpc>
                <a:spcPct val="100000"/>
              </a:lnSpc>
              <a:spcBef>
                <a:spcPts val="0"/>
              </a:spcBef>
              <a:spcAft>
                <a:spcPts val="0"/>
              </a:spcAft>
              <a:buSzPts val="1200"/>
              <a:buFont typeface="DM Sans"/>
              <a:buNone/>
              <a:defRPr sz="1200">
                <a:latin typeface="DM Sans"/>
                <a:ea typeface="DM Sans"/>
                <a:cs typeface="DM Sans"/>
              </a:defRPr>
            </a:lvl6pPr>
            <a:lvl7pPr algn="ctr">
              <a:lnSpc>
                <a:spcPct val="100000"/>
              </a:lnSpc>
              <a:spcBef>
                <a:spcPts val="0"/>
              </a:spcBef>
              <a:spcAft>
                <a:spcPts val="0"/>
              </a:spcAft>
              <a:buSzPts val="1200"/>
              <a:buFont typeface="DM Sans"/>
              <a:buNone/>
              <a:defRPr sz="1200">
                <a:latin typeface="DM Sans"/>
                <a:ea typeface="DM Sans"/>
                <a:cs typeface="DM Sans"/>
              </a:defRPr>
            </a:lvl7pPr>
            <a:lvl8pPr algn="ctr">
              <a:lnSpc>
                <a:spcPct val="100000"/>
              </a:lnSpc>
              <a:spcBef>
                <a:spcPts val="0"/>
              </a:spcBef>
              <a:spcAft>
                <a:spcPts val="0"/>
              </a:spcAft>
              <a:buSzPts val="1200"/>
              <a:buFont typeface="DM Sans"/>
              <a:buNone/>
              <a:defRPr sz="1200">
                <a:latin typeface="DM Sans"/>
                <a:ea typeface="DM Sans"/>
                <a:cs typeface="DM Sans"/>
              </a:defRPr>
            </a:lvl8pPr>
            <a:lvl9pPr algn="ctr">
              <a:lnSpc>
                <a:spcPct val="100000"/>
              </a:lnSpc>
              <a:spcBef>
                <a:spcPts val="0"/>
              </a:spcBef>
              <a:spcAft>
                <a:spcPts val="0"/>
              </a:spcAft>
              <a:buSzPts val="1200"/>
              <a:buFont typeface="DM Sans"/>
              <a:buNone/>
              <a:defRPr sz="1200">
                <a:latin typeface="DM Sans"/>
                <a:ea typeface="DM Sans"/>
                <a:cs typeface="DM Sans"/>
              </a:defRPr>
            </a:lvl9pPr>
          </a:lstStyle>
          <a:p>
            <a:endParaRPr/>
          </a:p>
        </p:txBody>
      </p:sp>
      <p:sp>
        <p:nvSpPr>
          <p:cNvPr id="80" name="Google Shape;80;p28">
            <a:extLst>
              <a:ext uri="{FF2B5EF4-FFF2-40B4-BE49-F238E27FC236}">
                <a16:creationId xmlns:a16="http://schemas.microsoft.com/office/drawing/2014/main" id="{5ACD6CAF-18A3-42B4-A26B-44D50E19166F}"/>
              </a:ext>
            </a:extLst>
          </p:cNvPr>
          <p:cNvSpPr>
            <a:spLocks noGrp="1"/>
          </p:cNvSpPr>
          <p:nvPr>
            <p:ph type="sldNum" idx="12"/>
          </p:nvPr>
        </p:nvSpPr>
        <p:spPr>
          <a:xfrm rot="-5400000">
            <a:off x="8462875" y="535001"/>
            <a:ext cx="548700" cy="393600"/>
          </a:xfrm>
          <a:prstGeom prst="rect">
            <a:avLst/>
          </a:prstGeom>
          <a:noFill/>
          <a:ln>
            <a:noFill/>
          </a:ln>
        </p:spPr>
        <p:txBody>
          <a:bodyPr spcFirstLastPara="1" wrap="square" lIns="91425" tIns="91425" rIns="91425" bIns="91425" anchor="ctr">
            <a:noAutofit/>
          </a:bodyPr>
          <a:lstStyle>
            <a:lvl1pPr marL="0" marR="0" indent="0" algn="r">
              <a:lnSpc>
                <a:spcPct val="100000"/>
              </a:lnSpc>
              <a:spcBef>
                <a:spcPts val="0"/>
              </a:spcBef>
              <a:spcAft>
                <a:spcPts val="0"/>
              </a:spcAft>
              <a:buClr>
                <a:srgbClr val="000000"/>
              </a:buClr>
              <a:buSzPts val="1400"/>
              <a:buFont typeface="Arial"/>
              <a:buNone/>
              <a:defRPr sz="1400" b="1" i="0" u="none" cap="none">
                <a:solidFill>
                  <a:schemeClr val="accent2"/>
                </a:solidFill>
                <a:latin typeface="DM Sans"/>
                <a:ea typeface="DM Sans"/>
                <a:cs typeface="DM Sans"/>
              </a:defRPr>
            </a:lvl1pPr>
            <a:lvl2pPr marL="0" marR="0" indent="0" algn="r">
              <a:lnSpc>
                <a:spcPct val="100000"/>
              </a:lnSpc>
              <a:spcBef>
                <a:spcPts val="0"/>
              </a:spcBef>
              <a:spcAft>
                <a:spcPts val="0"/>
              </a:spcAft>
              <a:buClr>
                <a:srgbClr val="000000"/>
              </a:buClr>
              <a:buSzPts val="1400"/>
              <a:buFont typeface="Arial"/>
              <a:buNone/>
              <a:defRPr sz="1400" b="1" i="0" u="none" cap="none">
                <a:solidFill>
                  <a:schemeClr val="accent2"/>
                </a:solidFill>
                <a:latin typeface="DM Sans"/>
                <a:ea typeface="DM Sans"/>
                <a:cs typeface="DM Sans"/>
              </a:defRPr>
            </a:lvl2pPr>
            <a:lvl3pPr marL="0" marR="0" indent="0" algn="r">
              <a:lnSpc>
                <a:spcPct val="100000"/>
              </a:lnSpc>
              <a:spcBef>
                <a:spcPts val="0"/>
              </a:spcBef>
              <a:spcAft>
                <a:spcPts val="0"/>
              </a:spcAft>
              <a:buClr>
                <a:srgbClr val="000000"/>
              </a:buClr>
              <a:buSzPts val="1400"/>
              <a:buFont typeface="Arial"/>
              <a:buNone/>
              <a:defRPr sz="1400" b="1" i="0" u="none" cap="none">
                <a:solidFill>
                  <a:schemeClr val="accent2"/>
                </a:solidFill>
                <a:latin typeface="DM Sans"/>
                <a:ea typeface="DM Sans"/>
                <a:cs typeface="DM Sans"/>
              </a:defRPr>
            </a:lvl3pPr>
            <a:lvl4pPr marL="0" marR="0" indent="0" algn="r">
              <a:lnSpc>
                <a:spcPct val="100000"/>
              </a:lnSpc>
              <a:spcBef>
                <a:spcPts val="0"/>
              </a:spcBef>
              <a:spcAft>
                <a:spcPts val="0"/>
              </a:spcAft>
              <a:buClr>
                <a:srgbClr val="000000"/>
              </a:buClr>
              <a:buSzPts val="1400"/>
              <a:buFont typeface="Arial"/>
              <a:buNone/>
              <a:defRPr sz="1400" b="1" i="0" u="none" cap="none">
                <a:solidFill>
                  <a:schemeClr val="accent2"/>
                </a:solidFill>
                <a:latin typeface="DM Sans"/>
                <a:ea typeface="DM Sans"/>
                <a:cs typeface="DM Sans"/>
              </a:defRPr>
            </a:lvl4pPr>
            <a:lvl5pPr marL="0" marR="0" indent="0" algn="r">
              <a:lnSpc>
                <a:spcPct val="100000"/>
              </a:lnSpc>
              <a:spcBef>
                <a:spcPts val="0"/>
              </a:spcBef>
              <a:spcAft>
                <a:spcPts val="0"/>
              </a:spcAft>
              <a:buClr>
                <a:srgbClr val="000000"/>
              </a:buClr>
              <a:buSzPts val="1400"/>
              <a:buFont typeface="Arial"/>
              <a:buNone/>
              <a:defRPr sz="1400" b="1" i="0" u="none" cap="none">
                <a:solidFill>
                  <a:schemeClr val="accent2"/>
                </a:solidFill>
                <a:latin typeface="DM Sans"/>
                <a:ea typeface="DM Sans"/>
                <a:cs typeface="DM Sans"/>
              </a:defRPr>
            </a:lvl5pPr>
            <a:lvl6pPr marL="0" marR="0" indent="0" algn="r">
              <a:lnSpc>
                <a:spcPct val="100000"/>
              </a:lnSpc>
              <a:spcBef>
                <a:spcPts val="0"/>
              </a:spcBef>
              <a:spcAft>
                <a:spcPts val="0"/>
              </a:spcAft>
              <a:buClr>
                <a:srgbClr val="000000"/>
              </a:buClr>
              <a:buSzPts val="1400"/>
              <a:buFont typeface="Arial"/>
              <a:buNone/>
              <a:defRPr sz="1400" b="1" i="0" u="none" cap="none">
                <a:solidFill>
                  <a:schemeClr val="accent2"/>
                </a:solidFill>
                <a:latin typeface="DM Sans"/>
                <a:ea typeface="DM Sans"/>
                <a:cs typeface="DM Sans"/>
              </a:defRPr>
            </a:lvl6pPr>
            <a:lvl7pPr marL="0" marR="0" indent="0" algn="r">
              <a:lnSpc>
                <a:spcPct val="100000"/>
              </a:lnSpc>
              <a:spcBef>
                <a:spcPts val="0"/>
              </a:spcBef>
              <a:spcAft>
                <a:spcPts val="0"/>
              </a:spcAft>
              <a:buClr>
                <a:srgbClr val="000000"/>
              </a:buClr>
              <a:buSzPts val="1400"/>
              <a:buFont typeface="Arial"/>
              <a:buNone/>
              <a:defRPr sz="1400" b="1" i="0" u="none" cap="none">
                <a:solidFill>
                  <a:schemeClr val="accent2"/>
                </a:solidFill>
                <a:latin typeface="DM Sans"/>
                <a:ea typeface="DM Sans"/>
                <a:cs typeface="DM Sans"/>
              </a:defRPr>
            </a:lvl7pPr>
            <a:lvl8pPr marL="0" marR="0" indent="0" algn="r">
              <a:lnSpc>
                <a:spcPct val="100000"/>
              </a:lnSpc>
              <a:spcBef>
                <a:spcPts val="0"/>
              </a:spcBef>
              <a:spcAft>
                <a:spcPts val="0"/>
              </a:spcAft>
              <a:buClr>
                <a:srgbClr val="000000"/>
              </a:buClr>
              <a:buSzPts val="1400"/>
              <a:buFont typeface="Arial"/>
              <a:buNone/>
              <a:defRPr sz="1400" b="1" i="0" u="none" cap="none">
                <a:solidFill>
                  <a:schemeClr val="accent2"/>
                </a:solidFill>
                <a:latin typeface="DM Sans"/>
                <a:ea typeface="DM Sans"/>
                <a:cs typeface="DM Sans"/>
              </a:defRPr>
            </a:lvl8pPr>
            <a:lvl9pPr marL="0" marR="0" indent="0" algn="r">
              <a:lnSpc>
                <a:spcPct val="100000"/>
              </a:lnSpc>
              <a:spcBef>
                <a:spcPts val="0"/>
              </a:spcBef>
              <a:spcAft>
                <a:spcPts val="0"/>
              </a:spcAft>
              <a:buClr>
                <a:srgbClr val="000000"/>
              </a:buClr>
              <a:buSzPts val="1400"/>
              <a:buFont typeface="Arial"/>
              <a:buNone/>
              <a:defRPr sz="1400" b="1" i="0" u="none" cap="none">
                <a:solidFill>
                  <a:schemeClr val="accent2"/>
                </a:solidFill>
                <a:latin typeface="DM Sans"/>
                <a:ea typeface="DM Sans"/>
                <a:cs typeface="DM Sans"/>
              </a:defRPr>
            </a:lvl9pPr>
          </a:lstStyle>
          <a:p>
            <a:pPr marL="0" lvl="0" indent="0" algn="r">
              <a:spcBef>
                <a:spcPts val="0"/>
              </a:spcBef>
              <a:spcAft>
                <a:spcPts val="0"/>
              </a:spcAft>
              <a:buNone/>
            </a:pPr>
            <a:fld id="{00000000-1234-1234-1234-123412341234}" type="slidenum">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and three columns">
  <p:cSld name="Title and three columns">
    <p:bg>
      <p:bgPr>
        <a:blipFill>
          <a:blip r:embed="rId2">
            <a:alphaModFix/>
          </a:blip>
          <a:stretch>
            <a:fillRect/>
          </a:stretch>
        </a:blipFill>
        <a:effectLst/>
      </p:bgPr>
    </p:bg>
    <p:spTree>
      <p:nvGrpSpPr>
        <p:cNvPr id="1" name=""/>
        <p:cNvGrpSpPr/>
        <p:nvPr/>
      </p:nvGrpSpPr>
      <p:grpSpPr>
        <a:xfrm>
          <a:off x="0" y="0"/>
          <a:ext cx="0" cy="0"/>
          <a:chOff x="0" y="0"/>
          <a:chExt cx="0" cy="0"/>
        </a:xfrm>
      </p:grpSpPr>
      <p:sp>
        <p:nvSpPr>
          <p:cNvPr id="82" name="Google Shape;82;p29">
            <a:extLst>
              <a:ext uri="{FF2B5EF4-FFF2-40B4-BE49-F238E27FC236}">
                <a16:creationId xmlns:a16="http://schemas.microsoft.com/office/drawing/2014/main" id="{51C86933-D01A-4FD7-94FB-5C0FF16A8AB2}"/>
              </a:ext>
            </a:extLst>
          </p:cNvPr>
          <p:cNvSpPr>
            <a:spLocks noGrp="1"/>
          </p:cNvSpPr>
          <p:nvPr>
            <p:ph type="subTitle" idx="1"/>
          </p:nvPr>
        </p:nvSpPr>
        <p:spPr>
          <a:xfrm>
            <a:off x="799081" y="3188125"/>
            <a:ext cx="2415300" cy="1270500"/>
          </a:xfrm>
          <a:prstGeom prst="rect">
            <a:avLst/>
          </a:prstGeom>
          <a:noFill/>
          <a:ln>
            <a:noFill/>
          </a:ln>
        </p:spPr>
        <p:txBody>
          <a:bodyPr spcFirstLastPara="1" wrap="square" lIns="91425" tIns="91425" rIns="91425" bIns="91425" anchor="t">
            <a:noAutofit/>
          </a:bodyPr>
          <a:lstStyle>
            <a:lvl1pPr algn="l">
              <a:lnSpc>
                <a:spcPct val="100000"/>
              </a:lnSpc>
              <a:spcBef>
                <a:spcPts val="0"/>
              </a:spcBef>
              <a:spcAft>
                <a:spcPts val="0"/>
              </a:spcAft>
              <a:buClr>
                <a:schemeClr val="accent3"/>
              </a:buClr>
              <a:buSzPts val="1400"/>
              <a:buNone/>
              <a:defRPr sz="1400">
                <a:solidFill>
                  <a:schemeClr val="accent3"/>
                </a:solidFill>
              </a:defRPr>
            </a:lvl1pPr>
            <a:lvl2pPr algn="l">
              <a:lnSpc>
                <a:spcPct val="100000"/>
              </a:lnSpc>
              <a:spcBef>
                <a:spcPts val="0"/>
              </a:spcBef>
              <a:spcAft>
                <a:spcPts val="0"/>
              </a:spcAft>
              <a:buClr>
                <a:schemeClr val="accent3"/>
              </a:buClr>
              <a:buSzPts val="1400"/>
              <a:buNone/>
              <a:defRPr>
                <a:solidFill>
                  <a:schemeClr val="accent3"/>
                </a:solidFill>
              </a:defRPr>
            </a:lvl2pPr>
            <a:lvl3pPr algn="l">
              <a:lnSpc>
                <a:spcPct val="100000"/>
              </a:lnSpc>
              <a:spcBef>
                <a:spcPts val="0"/>
              </a:spcBef>
              <a:spcAft>
                <a:spcPts val="0"/>
              </a:spcAft>
              <a:buClr>
                <a:schemeClr val="accent3"/>
              </a:buClr>
              <a:buSzPts val="1400"/>
              <a:buNone/>
              <a:defRPr>
                <a:solidFill>
                  <a:schemeClr val="accent3"/>
                </a:solidFill>
              </a:defRPr>
            </a:lvl3pPr>
            <a:lvl4pPr algn="l">
              <a:lnSpc>
                <a:spcPct val="100000"/>
              </a:lnSpc>
              <a:spcBef>
                <a:spcPts val="0"/>
              </a:spcBef>
              <a:spcAft>
                <a:spcPts val="0"/>
              </a:spcAft>
              <a:buClr>
                <a:schemeClr val="accent3"/>
              </a:buClr>
              <a:buSzPts val="1400"/>
              <a:buNone/>
              <a:defRPr>
                <a:solidFill>
                  <a:schemeClr val="accent3"/>
                </a:solidFill>
              </a:defRPr>
            </a:lvl4pPr>
            <a:lvl5pPr algn="l">
              <a:lnSpc>
                <a:spcPct val="100000"/>
              </a:lnSpc>
              <a:spcBef>
                <a:spcPts val="0"/>
              </a:spcBef>
              <a:spcAft>
                <a:spcPts val="0"/>
              </a:spcAft>
              <a:buClr>
                <a:schemeClr val="accent3"/>
              </a:buClr>
              <a:buSzPts val="1400"/>
              <a:buNone/>
              <a:defRPr>
                <a:solidFill>
                  <a:schemeClr val="accent3"/>
                </a:solidFill>
              </a:defRPr>
            </a:lvl5pPr>
            <a:lvl6pPr algn="l">
              <a:lnSpc>
                <a:spcPct val="100000"/>
              </a:lnSpc>
              <a:spcBef>
                <a:spcPts val="0"/>
              </a:spcBef>
              <a:spcAft>
                <a:spcPts val="0"/>
              </a:spcAft>
              <a:buClr>
                <a:schemeClr val="accent3"/>
              </a:buClr>
              <a:buSzPts val="1400"/>
              <a:buNone/>
              <a:defRPr>
                <a:solidFill>
                  <a:schemeClr val="accent3"/>
                </a:solidFill>
              </a:defRPr>
            </a:lvl6pPr>
            <a:lvl7pPr algn="l">
              <a:lnSpc>
                <a:spcPct val="100000"/>
              </a:lnSpc>
              <a:spcBef>
                <a:spcPts val="0"/>
              </a:spcBef>
              <a:spcAft>
                <a:spcPts val="0"/>
              </a:spcAft>
              <a:buClr>
                <a:schemeClr val="accent3"/>
              </a:buClr>
              <a:buSzPts val="1400"/>
              <a:buNone/>
              <a:defRPr>
                <a:solidFill>
                  <a:schemeClr val="accent3"/>
                </a:solidFill>
              </a:defRPr>
            </a:lvl7pPr>
            <a:lvl8pPr algn="l">
              <a:lnSpc>
                <a:spcPct val="100000"/>
              </a:lnSpc>
              <a:spcBef>
                <a:spcPts val="0"/>
              </a:spcBef>
              <a:spcAft>
                <a:spcPts val="0"/>
              </a:spcAft>
              <a:buClr>
                <a:schemeClr val="accent3"/>
              </a:buClr>
              <a:buSzPts val="1400"/>
              <a:buNone/>
              <a:defRPr>
                <a:solidFill>
                  <a:schemeClr val="accent3"/>
                </a:solidFill>
              </a:defRPr>
            </a:lvl8pPr>
            <a:lvl9pPr algn="l">
              <a:lnSpc>
                <a:spcPct val="100000"/>
              </a:lnSpc>
              <a:spcBef>
                <a:spcPts val="0"/>
              </a:spcBef>
              <a:spcAft>
                <a:spcPts val="0"/>
              </a:spcAft>
              <a:buClr>
                <a:schemeClr val="accent3"/>
              </a:buClr>
              <a:buSzPts val="1400"/>
              <a:buNone/>
              <a:defRPr>
                <a:solidFill>
                  <a:schemeClr val="accent3"/>
                </a:solidFill>
              </a:defRPr>
            </a:lvl9pPr>
          </a:lstStyle>
          <a:p>
            <a:endParaRPr/>
          </a:p>
        </p:txBody>
      </p:sp>
      <p:sp>
        <p:nvSpPr>
          <p:cNvPr id="83" name="Google Shape;83;p29">
            <a:extLst>
              <a:ext uri="{FF2B5EF4-FFF2-40B4-BE49-F238E27FC236}">
                <a16:creationId xmlns:a16="http://schemas.microsoft.com/office/drawing/2014/main" id="{C7CA2E29-DAC8-4C3A-BE37-229357CC378F}"/>
              </a:ext>
            </a:extLst>
          </p:cNvPr>
          <p:cNvSpPr>
            <a:spLocks noGrp="1"/>
          </p:cNvSpPr>
          <p:nvPr>
            <p:ph type="subTitle" idx="2"/>
          </p:nvPr>
        </p:nvSpPr>
        <p:spPr>
          <a:xfrm>
            <a:off x="799081" y="2522825"/>
            <a:ext cx="2415300" cy="763200"/>
          </a:xfrm>
          <a:prstGeom prst="rect">
            <a:avLst/>
          </a:prstGeom>
          <a:noFill/>
          <a:ln>
            <a:noFill/>
          </a:ln>
        </p:spPr>
        <p:txBody>
          <a:bodyPr spcFirstLastPara="1" wrap="square" lIns="91425" tIns="91425" rIns="91425" bIns="91425" anchor="t">
            <a:noAutofit/>
          </a:bodyPr>
          <a:lstStyle>
            <a:lvl1pPr algn="l">
              <a:lnSpc>
                <a:spcPct val="100000"/>
              </a:lnSpc>
              <a:spcBef>
                <a:spcPts val="0"/>
              </a:spcBef>
              <a:spcAft>
                <a:spcPts val="0"/>
              </a:spcAft>
              <a:buClr>
                <a:schemeClr val="accent3"/>
              </a:buClr>
              <a:buSzPts val="2400"/>
              <a:buFont typeface="Sora"/>
              <a:buNone/>
              <a:defRPr sz="2000" b="1">
                <a:solidFill>
                  <a:schemeClr val="accent3"/>
                </a:solidFill>
                <a:latin typeface="Sora"/>
                <a:ea typeface="Sora"/>
                <a:cs typeface="Sora"/>
              </a:defRPr>
            </a:lvl1pPr>
            <a:lvl2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2pPr>
            <a:lvl3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3pPr>
            <a:lvl4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4pPr>
            <a:lvl5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5pPr>
            <a:lvl6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6pPr>
            <a:lvl7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7pPr>
            <a:lvl8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8pPr>
            <a:lvl9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9pPr>
          </a:lstStyle>
          <a:p>
            <a:endParaRPr/>
          </a:p>
        </p:txBody>
      </p:sp>
      <p:sp>
        <p:nvSpPr>
          <p:cNvPr id="84" name="Google Shape;84;p29">
            <a:extLst>
              <a:ext uri="{FF2B5EF4-FFF2-40B4-BE49-F238E27FC236}">
                <a16:creationId xmlns:a16="http://schemas.microsoft.com/office/drawing/2014/main" id="{1D03527D-3042-45ED-BD86-ACC595DDE9C7}"/>
              </a:ext>
            </a:extLst>
          </p:cNvPr>
          <p:cNvSpPr>
            <a:spLocks noGrp="1"/>
          </p:cNvSpPr>
          <p:nvPr>
            <p:ph type="subTitle" idx="3"/>
          </p:nvPr>
        </p:nvSpPr>
        <p:spPr>
          <a:xfrm>
            <a:off x="3532356" y="3188125"/>
            <a:ext cx="2247300" cy="1270500"/>
          </a:xfrm>
          <a:prstGeom prst="rect">
            <a:avLst/>
          </a:prstGeom>
          <a:noFill/>
          <a:ln>
            <a:noFill/>
          </a:ln>
        </p:spPr>
        <p:txBody>
          <a:bodyPr spcFirstLastPara="1" wrap="square" lIns="91425" tIns="91425" rIns="91425" bIns="91425" anchor="t">
            <a:noAutofit/>
          </a:bodyPr>
          <a:lstStyle>
            <a:lvl1pPr algn="l">
              <a:lnSpc>
                <a:spcPct val="100000"/>
              </a:lnSpc>
              <a:spcBef>
                <a:spcPts val="0"/>
              </a:spcBef>
              <a:spcAft>
                <a:spcPts val="0"/>
              </a:spcAft>
              <a:buClr>
                <a:schemeClr val="accent3"/>
              </a:buClr>
              <a:buSzPts val="1400"/>
              <a:buNone/>
              <a:defRPr sz="1400">
                <a:solidFill>
                  <a:schemeClr val="accent3"/>
                </a:solidFill>
              </a:defRPr>
            </a:lvl1pPr>
            <a:lvl2pPr algn="l">
              <a:lnSpc>
                <a:spcPct val="100000"/>
              </a:lnSpc>
              <a:spcBef>
                <a:spcPts val="0"/>
              </a:spcBef>
              <a:spcAft>
                <a:spcPts val="0"/>
              </a:spcAft>
              <a:buClr>
                <a:schemeClr val="accent3"/>
              </a:buClr>
              <a:buSzPts val="1400"/>
              <a:buNone/>
              <a:defRPr>
                <a:solidFill>
                  <a:schemeClr val="accent3"/>
                </a:solidFill>
              </a:defRPr>
            </a:lvl2pPr>
            <a:lvl3pPr algn="l">
              <a:lnSpc>
                <a:spcPct val="100000"/>
              </a:lnSpc>
              <a:spcBef>
                <a:spcPts val="0"/>
              </a:spcBef>
              <a:spcAft>
                <a:spcPts val="0"/>
              </a:spcAft>
              <a:buClr>
                <a:schemeClr val="accent3"/>
              </a:buClr>
              <a:buSzPts val="1400"/>
              <a:buNone/>
              <a:defRPr>
                <a:solidFill>
                  <a:schemeClr val="accent3"/>
                </a:solidFill>
              </a:defRPr>
            </a:lvl3pPr>
            <a:lvl4pPr algn="l">
              <a:lnSpc>
                <a:spcPct val="100000"/>
              </a:lnSpc>
              <a:spcBef>
                <a:spcPts val="0"/>
              </a:spcBef>
              <a:spcAft>
                <a:spcPts val="0"/>
              </a:spcAft>
              <a:buClr>
                <a:schemeClr val="accent3"/>
              </a:buClr>
              <a:buSzPts val="1400"/>
              <a:buNone/>
              <a:defRPr>
                <a:solidFill>
                  <a:schemeClr val="accent3"/>
                </a:solidFill>
              </a:defRPr>
            </a:lvl4pPr>
            <a:lvl5pPr algn="l">
              <a:lnSpc>
                <a:spcPct val="100000"/>
              </a:lnSpc>
              <a:spcBef>
                <a:spcPts val="0"/>
              </a:spcBef>
              <a:spcAft>
                <a:spcPts val="0"/>
              </a:spcAft>
              <a:buClr>
                <a:schemeClr val="accent3"/>
              </a:buClr>
              <a:buSzPts val="1400"/>
              <a:buNone/>
              <a:defRPr>
                <a:solidFill>
                  <a:schemeClr val="accent3"/>
                </a:solidFill>
              </a:defRPr>
            </a:lvl5pPr>
            <a:lvl6pPr algn="l">
              <a:lnSpc>
                <a:spcPct val="100000"/>
              </a:lnSpc>
              <a:spcBef>
                <a:spcPts val="0"/>
              </a:spcBef>
              <a:spcAft>
                <a:spcPts val="0"/>
              </a:spcAft>
              <a:buClr>
                <a:schemeClr val="accent3"/>
              </a:buClr>
              <a:buSzPts val="1400"/>
              <a:buNone/>
              <a:defRPr>
                <a:solidFill>
                  <a:schemeClr val="accent3"/>
                </a:solidFill>
              </a:defRPr>
            </a:lvl6pPr>
            <a:lvl7pPr algn="l">
              <a:lnSpc>
                <a:spcPct val="100000"/>
              </a:lnSpc>
              <a:spcBef>
                <a:spcPts val="0"/>
              </a:spcBef>
              <a:spcAft>
                <a:spcPts val="0"/>
              </a:spcAft>
              <a:buClr>
                <a:schemeClr val="accent3"/>
              </a:buClr>
              <a:buSzPts val="1400"/>
              <a:buNone/>
              <a:defRPr>
                <a:solidFill>
                  <a:schemeClr val="accent3"/>
                </a:solidFill>
              </a:defRPr>
            </a:lvl7pPr>
            <a:lvl8pPr algn="l">
              <a:lnSpc>
                <a:spcPct val="100000"/>
              </a:lnSpc>
              <a:spcBef>
                <a:spcPts val="0"/>
              </a:spcBef>
              <a:spcAft>
                <a:spcPts val="0"/>
              </a:spcAft>
              <a:buClr>
                <a:schemeClr val="accent3"/>
              </a:buClr>
              <a:buSzPts val="1400"/>
              <a:buNone/>
              <a:defRPr>
                <a:solidFill>
                  <a:schemeClr val="accent3"/>
                </a:solidFill>
              </a:defRPr>
            </a:lvl8pPr>
            <a:lvl9pPr algn="l">
              <a:lnSpc>
                <a:spcPct val="100000"/>
              </a:lnSpc>
              <a:spcBef>
                <a:spcPts val="0"/>
              </a:spcBef>
              <a:spcAft>
                <a:spcPts val="0"/>
              </a:spcAft>
              <a:buClr>
                <a:schemeClr val="accent3"/>
              </a:buClr>
              <a:buSzPts val="1400"/>
              <a:buNone/>
              <a:defRPr>
                <a:solidFill>
                  <a:schemeClr val="accent3"/>
                </a:solidFill>
              </a:defRPr>
            </a:lvl9pPr>
          </a:lstStyle>
          <a:p>
            <a:endParaRPr/>
          </a:p>
        </p:txBody>
      </p:sp>
      <p:sp>
        <p:nvSpPr>
          <p:cNvPr id="85" name="Google Shape;85;p29">
            <a:extLst>
              <a:ext uri="{FF2B5EF4-FFF2-40B4-BE49-F238E27FC236}">
                <a16:creationId xmlns:a16="http://schemas.microsoft.com/office/drawing/2014/main" id="{CAACE058-E032-4BAC-9DB9-4A2BB34FF375}"/>
              </a:ext>
            </a:extLst>
          </p:cNvPr>
          <p:cNvSpPr>
            <a:spLocks noGrp="1"/>
          </p:cNvSpPr>
          <p:nvPr>
            <p:ph type="subTitle" idx="4"/>
          </p:nvPr>
        </p:nvSpPr>
        <p:spPr>
          <a:xfrm>
            <a:off x="3532356" y="2522825"/>
            <a:ext cx="2247300" cy="763200"/>
          </a:xfrm>
          <a:prstGeom prst="rect">
            <a:avLst/>
          </a:prstGeom>
          <a:noFill/>
          <a:ln>
            <a:noFill/>
          </a:ln>
        </p:spPr>
        <p:txBody>
          <a:bodyPr spcFirstLastPara="1" wrap="square" lIns="91425" tIns="91425" rIns="91425" bIns="91425" anchor="t">
            <a:noAutofit/>
          </a:bodyPr>
          <a:lstStyle>
            <a:lvl1pPr algn="l">
              <a:lnSpc>
                <a:spcPct val="100000"/>
              </a:lnSpc>
              <a:spcBef>
                <a:spcPts val="0"/>
              </a:spcBef>
              <a:spcAft>
                <a:spcPts val="0"/>
              </a:spcAft>
              <a:buClr>
                <a:schemeClr val="accent3"/>
              </a:buClr>
              <a:buSzPts val="2400"/>
              <a:buFont typeface="Sora"/>
              <a:buNone/>
              <a:defRPr sz="2000" b="1">
                <a:solidFill>
                  <a:schemeClr val="accent3"/>
                </a:solidFill>
                <a:latin typeface="Sora"/>
                <a:ea typeface="Sora"/>
                <a:cs typeface="Sora"/>
              </a:defRPr>
            </a:lvl1pPr>
            <a:lvl2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2pPr>
            <a:lvl3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3pPr>
            <a:lvl4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4pPr>
            <a:lvl5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5pPr>
            <a:lvl6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6pPr>
            <a:lvl7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7pPr>
            <a:lvl8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8pPr>
            <a:lvl9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9pPr>
          </a:lstStyle>
          <a:p>
            <a:endParaRPr/>
          </a:p>
        </p:txBody>
      </p:sp>
      <p:sp>
        <p:nvSpPr>
          <p:cNvPr id="86" name="Google Shape;86;p29">
            <a:extLst>
              <a:ext uri="{FF2B5EF4-FFF2-40B4-BE49-F238E27FC236}">
                <a16:creationId xmlns:a16="http://schemas.microsoft.com/office/drawing/2014/main" id="{A16AA346-70D2-4AC8-9727-DF0669CB02A0}"/>
              </a:ext>
            </a:extLst>
          </p:cNvPr>
          <p:cNvSpPr>
            <a:spLocks noGrp="1"/>
          </p:cNvSpPr>
          <p:nvPr>
            <p:ph type="subTitle" idx="5"/>
          </p:nvPr>
        </p:nvSpPr>
        <p:spPr>
          <a:xfrm>
            <a:off x="6097619" y="3188125"/>
            <a:ext cx="2247300" cy="1270500"/>
          </a:xfrm>
          <a:prstGeom prst="rect">
            <a:avLst/>
          </a:prstGeom>
          <a:noFill/>
          <a:ln>
            <a:noFill/>
          </a:ln>
        </p:spPr>
        <p:txBody>
          <a:bodyPr spcFirstLastPara="1" wrap="square" lIns="91425" tIns="91425" rIns="91425" bIns="91425" anchor="t">
            <a:noAutofit/>
          </a:bodyPr>
          <a:lstStyle>
            <a:lvl1pPr algn="l">
              <a:lnSpc>
                <a:spcPct val="100000"/>
              </a:lnSpc>
              <a:spcBef>
                <a:spcPts val="0"/>
              </a:spcBef>
              <a:spcAft>
                <a:spcPts val="0"/>
              </a:spcAft>
              <a:buClr>
                <a:schemeClr val="accent3"/>
              </a:buClr>
              <a:buSzPts val="1400"/>
              <a:buNone/>
              <a:defRPr sz="1400">
                <a:solidFill>
                  <a:schemeClr val="accent3"/>
                </a:solidFill>
              </a:defRPr>
            </a:lvl1pPr>
            <a:lvl2pPr algn="l">
              <a:lnSpc>
                <a:spcPct val="100000"/>
              </a:lnSpc>
              <a:spcBef>
                <a:spcPts val="0"/>
              </a:spcBef>
              <a:spcAft>
                <a:spcPts val="0"/>
              </a:spcAft>
              <a:buClr>
                <a:schemeClr val="accent3"/>
              </a:buClr>
              <a:buSzPts val="1400"/>
              <a:buNone/>
              <a:defRPr>
                <a:solidFill>
                  <a:schemeClr val="accent3"/>
                </a:solidFill>
              </a:defRPr>
            </a:lvl2pPr>
            <a:lvl3pPr algn="l">
              <a:lnSpc>
                <a:spcPct val="100000"/>
              </a:lnSpc>
              <a:spcBef>
                <a:spcPts val="0"/>
              </a:spcBef>
              <a:spcAft>
                <a:spcPts val="0"/>
              </a:spcAft>
              <a:buClr>
                <a:schemeClr val="accent3"/>
              </a:buClr>
              <a:buSzPts val="1400"/>
              <a:buNone/>
              <a:defRPr>
                <a:solidFill>
                  <a:schemeClr val="accent3"/>
                </a:solidFill>
              </a:defRPr>
            </a:lvl3pPr>
            <a:lvl4pPr algn="l">
              <a:lnSpc>
                <a:spcPct val="100000"/>
              </a:lnSpc>
              <a:spcBef>
                <a:spcPts val="0"/>
              </a:spcBef>
              <a:spcAft>
                <a:spcPts val="0"/>
              </a:spcAft>
              <a:buClr>
                <a:schemeClr val="accent3"/>
              </a:buClr>
              <a:buSzPts val="1400"/>
              <a:buNone/>
              <a:defRPr>
                <a:solidFill>
                  <a:schemeClr val="accent3"/>
                </a:solidFill>
              </a:defRPr>
            </a:lvl4pPr>
            <a:lvl5pPr algn="l">
              <a:lnSpc>
                <a:spcPct val="100000"/>
              </a:lnSpc>
              <a:spcBef>
                <a:spcPts val="0"/>
              </a:spcBef>
              <a:spcAft>
                <a:spcPts val="0"/>
              </a:spcAft>
              <a:buClr>
                <a:schemeClr val="accent3"/>
              </a:buClr>
              <a:buSzPts val="1400"/>
              <a:buNone/>
              <a:defRPr>
                <a:solidFill>
                  <a:schemeClr val="accent3"/>
                </a:solidFill>
              </a:defRPr>
            </a:lvl5pPr>
            <a:lvl6pPr algn="l">
              <a:lnSpc>
                <a:spcPct val="100000"/>
              </a:lnSpc>
              <a:spcBef>
                <a:spcPts val="0"/>
              </a:spcBef>
              <a:spcAft>
                <a:spcPts val="0"/>
              </a:spcAft>
              <a:buClr>
                <a:schemeClr val="accent3"/>
              </a:buClr>
              <a:buSzPts val="1400"/>
              <a:buNone/>
              <a:defRPr>
                <a:solidFill>
                  <a:schemeClr val="accent3"/>
                </a:solidFill>
              </a:defRPr>
            </a:lvl6pPr>
            <a:lvl7pPr algn="l">
              <a:lnSpc>
                <a:spcPct val="100000"/>
              </a:lnSpc>
              <a:spcBef>
                <a:spcPts val="0"/>
              </a:spcBef>
              <a:spcAft>
                <a:spcPts val="0"/>
              </a:spcAft>
              <a:buClr>
                <a:schemeClr val="accent3"/>
              </a:buClr>
              <a:buSzPts val="1400"/>
              <a:buNone/>
              <a:defRPr>
                <a:solidFill>
                  <a:schemeClr val="accent3"/>
                </a:solidFill>
              </a:defRPr>
            </a:lvl7pPr>
            <a:lvl8pPr algn="l">
              <a:lnSpc>
                <a:spcPct val="100000"/>
              </a:lnSpc>
              <a:spcBef>
                <a:spcPts val="0"/>
              </a:spcBef>
              <a:spcAft>
                <a:spcPts val="0"/>
              </a:spcAft>
              <a:buClr>
                <a:schemeClr val="accent3"/>
              </a:buClr>
              <a:buSzPts val="1400"/>
              <a:buNone/>
              <a:defRPr>
                <a:solidFill>
                  <a:schemeClr val="accent3"/>
                </a:solidFill>
              </a:defRPr>
            </a:lvl8pPr>
            <a:lvl9pPr algn="l">
              <a:lnSpc>
                <a:spcPct val="100000"/>
              </a:lnSpc>
              <a:spcBef>
                <a:spcPts val="0"/>
              </a:spcBef>
              <a:spcAft>
                <a:spcPts val="0"/>
              </a:spcAft>
              <a:buClr>
                <a:schemeClr val="accent3"/>
              </a:buClr>
              <a:buSzPts val="1400"/>
              <a:buNone/>
              <a:defRPr>
                <a:solidFill>
                  <a:schemeClr val="accent3"/>
                </a:solidFill>
              </a:defRPr>
            </a:lvl9pPr>
          </a:lstStyle>
          <a:p>
            <a:endParaRPr/>
          </a:p>
        </p:txBody>
      </p:sp>
      <p:sp>
        <p:nvSpPr>
          <p:cNvPr id="87" name="Google Shape;87;p29">
            <a:extLst>
              <a:ext uri="{FF2B5EF4-FFF2-40B4-BE49-F238E27FC236}">
                <a16:creationId xmlns:a16="http://schemas.microsoft.com/office/drawing/2014/main" id="{AF7B459C-2761-446B-B049-C778DE4EBF12}"/>
              </a:ext>
            </a:extLst>
          </p:cNvPr>
          <p:cNvSpPr>
            <a:spLocks noGrp="1"/>
          </p:cNvSpPr>
          <p:nvPr>
            <p:ph type="subTitle" idx="6"/>
          </p:nvPr>
        </p:nvSpPr>
        <p:spPr>
          <a:xfrm>
            <a:off x="6097619" y="2522825"/>
            <a:ext cx="2247300" cy="763200"/>
          </a:xfrm>
          <a:prstGeom prst="rect">
            <a:avLst/>
          </a:prstGeom>
          <a:noFill/>
          <a:ln>
            <a:noFill/>
          </a:ln>
        </p:spPr>
        <p:txBody>
          <a:bodyPr spcFirstLastPara="1" wrap="square" lIns="91425" tIns="91425" rIns="91425" bIns="91425" anchor="t">
            <a:noAutofit/>
          </a:bodyPr>
          <a:lstStyle>
            <a:lvl1pPr algn="l">
              <a:lnSpc>
                <a:spcPct val="100000"/>
              </a:lnSpc>
              <a:spcBef>
                <a:spcPts val="0"/>
              </a:spcBef>
              <a:spcAft>
                <a:spcPts val="0"/>
              </a:spcAft>
              <a:buClr>
                <a:schemeClr val="accent3"/>
              </a:buClr>
              <a:buSzPts val="2400"/>
              <a:buFont typeface="Sora"/>
              <a:buNone/>
              <a:defRPr sz="2000" b="1">
                <a:solidFill>
                  <a:schemeClr val="accent3"/>
                </a:solidFill>
                <a:latin typeface="Sora"/>
                <a:ea typeface="Sora"/>
                <a:cs typeface="Sora"/>
              </a:defRPr>
            </a:lvl1pPr>
            <a:lvl2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2pPr>
            <a:lvl3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3pPr>
            <a:lvl4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4pPr>
            <a:lvl5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5pPr>
            <a:lvl6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6pPr>
            <a:lvl7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7pPr>
            <a:lvl8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8pPr>
            <a:lvl9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9pPr>
          </a:lstStyle>
          <a:p>
            <a:endParaRPr/>
          </a:p>
        </p:txBody>
      </p:sp>
      <p:sp>
        <p:nvSpPr>
          <p:cNvPr id="88" name="Google Shape;88;p29">
            <a:extLst>
              <a:ext uri="{FF2B5EF4-FFF2-40B4-BE49-F238E27FC236}">
                <a16:creationId xmlns:a16="http://schemas.microsoft.com/office/drawing/2014/main" id="{BEE9531C-BB54-4187-81F3-2F13222F7DE0}"/>
              </a:ext>
            </a:extLst>
          </p:cNvPr>
          <p:cNvSpPr>
            <a:spLocks noGrp="1"/>
          </p:cNvSpPr>
          <p:nvPr>
            <p:ph type="subTitle" idx="7"/>
          </p:nvPr>
        </p:nvSpPr>
        <p:spPr>
          <a:xfrm rot="-5400000">
            <a:off x="7430125" y="3163675"/>
            <a:ext cx="2614200" cy="426900"/>
          </a:xfrm>
          <a:prstGeom prst="rect">
            <a:avLst/>
          </a:prstGeom>
          <a:noFill/>
          <a:ln>
            <a:noFill/>
          </a:ln>
        </p:spPr>
        <p:txBody>
          <a:bodyPr spcFirstLastPara="1" wrap="square" lIns="91425" tIns="91425" rIns="91425" bIns="91425" anchor="ctr">
            <a:noAutofit/>
          </a:bodyPr>
          <a:lstStyle>
            <a:lvl1pPr algn="l">
              <a:lnSpc>
                <a:spcPct val="100000"/>
              </a:lnSpc>
              <a:spcBef>
                <a:spcPts val="0"/>
              </a:spcBef>
              <a:spcAft>
                <a:spcPts val="0"/>
              </a:spcAft>
              <a:buClr>
                <a:schemeClr val="accent3"/>
              </a:buClr>
              <a:buSzPts val="1200"/>
              <a:buFont typeface="DM Sans"/>
              <a:buNone/>
              <a:defRPr>
                <a:solidFill>
                  <a:schemeClr val="accent3"/>
                </a:solidFill>
                <a:latin typeface="DM Sans"/>
                <a:ea typeface="DM Sans"/>
                <a:cs typeface="DM Sans"/>
              </a:defRPr>
            </a:lvl1pPr>
            <a:lvl2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2pPr>
            <a:lvl3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3pPr>
            <a:lvl4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4pPr>
            <a:lvl5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5pPr>
            <a:lvl6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6pPr>
            <a:lvl7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7pPr>
            <a:lvl8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8pPr>
            <a:lvl9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9pPr>
          </a:lstStyle>
          <a:p>
            <a:endParaRPr/>
          </a:p>
        </p:txBody>
      </p:sp>
      <p:sp>
        <p:nvSpPr>
          <p:cNvPr id="89" name="Google Shape;89;p29">
            <a:extLst>
              <a:ext uri="{FF2B5EF4-FFF2-40B4-BE49-F238E27FC236}">
                <a16:creationId xmlns:a16="http://schemas.microsoft.com/office/drawing/2014/main" id="{4FA4562A-9A16-4C8C-9751-049242111735}"/>
              </a:ext>
            </a:extLst>
          </p:cNvPr>
          <p:cNvSpPr>
            <a:spLocks noGrp="1"/>
          </p:cNvSpPr>
          <p:nvPr>
            <p:ph type="sldNum" idx="12"/>
          </p:nvPr>
        </p:nvSpPr>
        <p:spPr>
          <a:xfrm rot="-5400000">
            <a:off x="8462875" y="535001"/>
            <a:ext cx="548700" cy="393600"/>
          </a:xfrm>
          <a:prstGeom prst="rect">
            <a:avLst/>
          </a:prstGeom>
          <a:noFill/>
          <a:ln>
            <a:noFill/>
          </a:ln>
        </p:spPr>
        <p:txBody>
          <a:bodyPr spcFirstLastPara="1" wrap="square" lIns="91425" tIns="91425" rIns="91425" bIns="91425" anchor="ctr">
            <a:noAutofit/>
          </a:bodyPr>
          <a:lstStyle>
            <a:lvl1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1pPr>
            <a:lvl2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2pPr>
            <a:lvl3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3pPr>
            <a:lvl4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4pPr>
            <a:lvl5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5pPr>
            <a:lvl6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6pPr>
            <a:lvl7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7pPr>
            <a:lvl8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8pPr>
            <a:lvl9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9pPr>
          </a:lstStyle>
          <a:p>
            <a:pPr marL="0" lvl="0" indent="0" algn="r">
              <a:spcBef>
                <a:spcPts val="0"/>
              </a:spcBef>
              <a:spcAft>
                <a:spcPts val="0"/>
              </a:spcAft>
              <a:buNone/>
            </a:pPr>
            <a:fld id="{00000000-1234-1234-1234-123412341234}" type="slidenum">
              <a:t>‹#›</a:t>
            </a:fld>
            <a:endParaRPr/>
          </a:p>
        </p:txBody>
      </p:sp>
      <p:sp>
        <p:nvSpPr>
          <p:cNvPr id="90" name="Google Shape;90;p29">
            <a:extLst>
              <a:ext uri="{FF2B5EF4-FFF2-40B4-BE49-F238E27FC236}">
                <a16:creationId xmlns:a16="http://schemas.microsoft.com/office/drawing/2014/main" id="{A8107F60-F68B-49A5-B994-2F03EF0A8431}"/>
              </a:ext>
            </a:extLst>
          </p:cNvPr>
          <p:cNvSpPr>
            <a:spLocks noGrp="1"/>
          </p:cNvSpPr>
          <p:nvPr>
            <p:ph type="title"/>
          </p:nvPr>
        </p:nvSpPr>
        <p:spPr>
          <a:xfrm>
            <a:off x="631650" y="445025"/>
            <a:ext cx="7545900" cy="548700"/>
          </a:xfrm>
          <a:prstGeom prst="rect">
            <a:avLst/>
          </a:prstGeom>
          <a:noFill/>
          <a:ln>
            <a:noFill/>
          </a:ln>
        </p:spPr>
        <p:txBody>
          <a:bodyPr spcFirstLastPara="1" wrap="square" lIns="91425" tIns="91425" rIns="91425" bIns="91425" anchor="t">
            <a:noAutofit/>
          </a:bodyPr>
          <a:lstStyle>
            <a:lvl1pPr algn="l">
              <a:lnSpc>
                <a:spcPct val="100000"/>
              </a:lnSpc>
              <a:spcBef>
                <a:spcPts val="0"/>
              </a:spcBef>
              <a:spcAft>
                <a:spcPts val="0"/>
              </a:spcAft>
              <a:buClr>
                <a:schemeClr val="accent3"/>
              </a:buClr>
              <a:buSzPts val="3000"/>
              <a:buNone/>
              <a:defRPr>
                <a:solidFill>
                  <a:schemeClr val="accent3"/>
                </a:solidFill>
              </a:defRPr>
            </a:lvl1pPr>
            <a:lvl2pPr algn="l">
              <a:lnSpc>
                <a:spcPct val="100000"/>
              </a:lnSpc>
              <a:spcBef>
                <a:spcPts val="0"/>
              </a:spcBef>
              <a:spcAft>
                <a:spcPts val="0"/>
              </a:spcAft>
              <a:buClr>
                <a:schemeClr val="accent3"/>
              </a:buClr>
              <a:buSzPts val="3000"/>
              <a:buNone/>
              <a:defRPr>
                <a:solidFill>
                  <a:schemeClr val="accent3"/>
                </a:solidFill>
              </a:defRPr>
            </a:lvl2pPr>
            <a:lvl3pPr algn="l">
              <a:lnSpc>
                <a:spcPct val="100000"/>
              </a:lnSpc>
              <a:spcBef>
                <a:spcPts val="0"/>
              </a:spcBef>
              <a:spcAft>
                <a:spcPts val="0"/>
              </a:spcAft>
              <a:buClr>
                <a:schemeClr val="accent3"/>
              </a:buClr>
              <a:buSzPts val="3000"/>
              <a:buNone/>
              <a:defRPr>
                <a:solidFill>
                  <a:schemeClr val="accent3"/>
                </a:solidFill>
              </a:defRPr>
            </a:lvl3pPr>
            <a:lvl4pPr algn="l">
              <a:lnSpc>
                <a:spcPct val="100000"/>
              </a:lnSpc>
              <a:spcBef>
                <a:spcPts val="0"/>
              </a:spcBef>
              <a:spcAft>
                <a:spcPts val="0"/>
              </a:spcAft>
              <a:buClr>
                <a:schemeClr val="accent3"/>
              </a:buClr>
              <a:buSzPts val="3000"/>
              <a:buNone/>
              <a:defRPr>
                <a:solidFill>
                  <a:schemeClr val="accent3"/>
                </a:solidFill>
              </a:defRPr>
            </a:lvl4pPr>
            <a:lvl5pPr algn="l">
              <a:lnSpc>
                <a:spcPct val="100000"/>
              </a:lnSpc>
              <a:spcBef>
                <a:spcPts val="0"/>
              </a:spcBef>
              <a:spcAft>
                <a:spcPts val="0"/>
              </a:spcAft>
              <a:buClr>
                <a:schemeClr val="accent3"/>
              </a:buClr>
              <a:buSzPts val="3000"/>
              <a:buNone/>
              <a:defRPr>
                <a:solidFill>
                  <a:schemeClr val="accent3"/>
                </a:solidFill>
              </a:defRPr>
            </a:lvl5pPr>
            <a:lvl6pPr algn="l">
              <a:lnSpc>
                <a:spcPct val="100000"/>
              </a:lnSpc>
              <a:spcBef>
                <a:spcPts val="0"/>
              </a:spcBef>
              <a:spcAft>
                <a:spcPts val="0"/>
              </a:spcAft>
              <a:buClr>
                <a:schemeClr val="accent3"/>
              </a:buClr>
              <a:buSzPts val="3000"/>
              <a:buNone/>
              <a:defRPr>
                <a:solidFill>
                  <a:schemeClr val="accent3"/>
                </a:solidFill>
              </a:defRPr>
            </a:lvl6pPr>
            <a:lvl7pPr algn="l">
              <a:lnSpc>
                <a:spcPct val="100000"/>
              </a:lnSpc>
              <a:spcBef>
                <a:spcPts val="0"/>
              </a:spcBef>
              <a:spcAft>
                <a:spcPts val="0"/>
              </a:spcAft>
              <a:buClr>
                <a:schemeClr val="accent3"/>
              </a:buClr>
              <a:buSzPts val="3000"/>
              <a:buNone/>
              <a:defRPr>
                <a:solidFill>
                  <a:schemeClr val="accent3"/>
                </a:solidFill>
              </a:defRPr>
            </a:lvl7pPr>
            <a:lvl8pPr algn="l">
              <a:lnSpc>
                <a:spcPct val="100000"/>
              </a:lnSpc>
              <a:spcBef>
                <a:spcPts val="0"/>
              </a:spcBef>
              <a:spcAft>
                <a:spcPts val="0"/>
              </a:spcAft>
              <a:buClr>
                <a:schemeClr val="accent3"/>
              </a:buClr>
              <a:buSzPts val="3000"/>
              <a:buNone/>
              <a:defRPr>
                <a:solidFill>
                  <a:schemeClr val="accent3"/>
                </a:solidFill>
              </a:defRPr>
            </a:lvl8pPr>
            <a:lvl9pPr algn="l">
              <a:lnSpc>
                <a:spcPct val="100000"/>
              </a:lnSpc>
              <a:spcBef>
                <a:spcPts val="0"/>
              </a:spcBef>
              <a:spcAft>
                <a:spcPts val="0"/>
              </a:spcAft>
              <a:buClr>
                <a:schemeClr val="accent3"/>
              </a:buClr>
              <a:buSzPts val="3000"/>
              <a:buNone/>
              <a:defRPr>
                <a:solidFill>
                  <a:schemeClr val="accent3"/>
                </a:solidFill>
              </a:defRPr>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Quote">
  <p:cSld name="Quote">
    <p:bg>
      <p:bgPr>
        <a:blipFill>
          <a:blip r:embed="rId2">
            <a:alphaModFix/>
          </a:blip>
          <a:stretch>
            <a:fillRect/>
          </a:stretch>
        </a:blipFill>
        <a:effectLst/>
      </p:bgPr>
    </p:bg>
    <p:spTree>
      <p:nvGrpSpPr>
        <p:cNvPr id="1" name=""/>
        <p:cNvGrpSpPr/>
        <p:nvPr/>
      </p:nvGrpSpPr>
      <p:grpSpPr>
        <a:xfrm>
          <a:off x="0" y="0"/>
          <a:ext cx="0" cy="0"/>
          <a:chOff x="0" y="0"/>
          <a:chExt cx="0" cy="0"/>
        </a:xfrm>
      </p:grpSpPr>
      <p:sp>
        <p:nvSpPr>
          <p:cNvPr id="92" name="Google Shape;92;p33">
            <a:extLst>
              <a:ext uri="{FF2B5EF4-FFF2-40B4-BE49-F238E27FC236}">
                <a16:creationId xmlns:a16="http://schemas.microsoft.com/office/drawing/2014/main" id="{E2912A1D-BB32-4734-986A-FA67254354FD}"/>
              </a:ext>
            </a:extLst>
          </p:cNvPr>
          <p:cNvSpPr>
            <a:spLocks noGrp="1"/>
          </p:cNvSpPr>
          <p:nvPr>
            <p:ph type="title"/>
          </p:nvPr>
        </p:nvSpPr>
        <p:spPr>
          <a:xfrm>
            <a:off x="825600" y="3395838"/>
            <a:ext cx="4563900" cy="531900"/>
          </a:xfrm>
          <a:prstGeom prst="rect">
            <a:avLst/>
          </a:prstGeom>
          <a:noFill/>
          <a:ln>
            <a:noFill/>
          </a:ln>
        </p:spPr>
        <p:txBody>
          <a:bodyPr spcFirstLastPara="1" wrap="square" lIns="91425" tIns="91425" rIns="91425" bIns="91425" anchor="t">
            <a:noAutofit/>
          </a:bodyPr>
          <a:lstStyle>
            <a:lvl1pPr algn="l">
              <a:lnSpc>
                <a:spcPct val="100000"/>
              </a:lnSpc>
              <a:spcBef>
                <a:spcPts val="0"/>
              </a:spcBef>
              <a:spcAft>
                <a:spcPts val="0"/>
              </a:spcAft>
              <a:buClr>
                <a:schemeClr val="accent3"/>
              </a:buClr>
              <a:buSzPts val="3000"/>
              <a:buNone/>
              <a:defRPr sz="2800">
                <a:solidFill>
                  <a:schemeClr val="accent3"/>
                </a:solidFill>
              </a:defRPr>
            </a:lvl1pPr>
            <a:lvl2pPr algn="ctr">
              <a:lnSpc>
                <a:spcPct val="100000"/>
              </a:lnSpc>
              <a:spcBef>
                <a:spcPts val="0"/>
              </a:spcBef>
              <a:spcAft>
                <a:spcPts val="0"/>
              </a:spcAft>
              <a:buClr>
                <a:schemeClr val="accent3"/>
              </a:buClr>
              <a:buSzPts val="3000"/>
              <a:buNone/>
              <a:defRPr sz="3000">
                <a:solidFill>
                  <a:schemeClr val="accent3"/>
                </a:solidFill>
              </a:defRPr>
            </a:lvl2pPr>
            <a:lvl3pPr algn="ctr">
              <a:lnSpc>
                <a:spcPct val="100000"/>
              </a:lnSpc>
              <a:spcBef>
                <a:spcPts val="0"/>
              </a:spcBef>
              <a:spcAft>
                <a:spcPts val="0"/>
              </a:spcAft>
              <a:buClr>
                <a:schemeClr val="accent3"/>
              </a:buClr>
              <a:buSzPts val="3000"/>
              <a:buNone/>
              <a:defRPr sz="3000">
                <a:solidFill>
                  <a:schemeClr val="accent3"/>
                </a:solidFill>
              </a:defRPr>
            </a:lvl3pPr>
            <a:lvl4pPr algn="ctr">
              <a:lnSpc>
                <a:spcPct val="100000"/>
              </a:lnSpc>
              <a:spcBef>
                <a:spcPts val="0"/>
              </a:spcBef>
              <a:spcAft>
                <a:spcPts val="0"/>
              </a:spcAft>
              <a:buClr>
                <a:schemeClr val="accent3"/>
              </a:buClr>
              <a:buSzPts val="3000"/>
              <a:buNone/>
              <a:defRPr sz="3000">
                <a:solidFill>
                  <a:schemeClr val="accent3"/>
                </a:solidFill>
              </a:defRPr>
            </a:lvl4pPr>
            <a:lvl5pPr algn="ctr">
              <a:lnSpc>
                <a:spcPct val="100000"/>
              </a:lnSpc>
              <a:spcBef>
                <a:spcPts val="0"/>
              </a:spcBef>
              <a:spcAft>
                <a:spcPts val="0"/>
              </a:spcAft>
              <a:buClr>
                <a:schemeClr val="accent3"/>
              </a:buClr>
              <a:buSzPts val="3000"/>
              <a:buNone/>
              <a:defRPr sz="3000">
                <a:solidFill>
                  <a:schemeClr val="accent3"/>
                </a:solidFill>
              </a:defRPr>
            </a:lvl5pPr>
            <a:lvl6pPr algn="ctr">
              <a:lnSpc>
                <a:spcPct val="100000"/>
              </a:lnSpc>
              <a:spcBef>
                <a:spcPts val="0"/>
              </a:spcBef>
              <a:spcAft>
                <a:spcPts val="0"/>
              </a:spcAft>
              <a:buClr>
                <a:schemeClr val="accent3"/>
              </a:buClr>
              <a:buSzPts val="3000"/>
              <a:buNone/>
              <a:defRPr sz="3000">
                <a:solidFill>
                  <a:schemeClr val="accent3"/>
                </a:solidFill>
              </a:defRPr>
            </a:lvl6pPr>
            <a:lvl7pPr algn="ctr">
              <a:lnSpc>
                <a:spcPct val="100000"/>
              </a:lnSpc>
              <a:spcBef>
                <a:spcPts val="0"/>
              </a:spcBef>
              <a:spcAft>
                <a:spcPts val="0"/>
              </a:spcAft>
              <a:buClr>
                <a:schemeClr val="accent3"/>
              </a:buClr>
              <a:buSzPts val="3000"/>
              <a:buNone/>
              <a:defRPr sz="3000">
                <a:solidFill>
                  <a:schemeClr val="accent3"/>
                </a:solidFill>
              </a:defRPr>
            </a:lvl7pPr>
            <a:lvl8pPr algn="ctr">
              <a:lnSpc>
                <a:spcPct val="100000"/>
              </a:lnSpc>
              <a:spcBef>
                <a:spcPts val="0"/>
              </a:spcBef>
              <a:spcAft>
                <a:spcPts val="0"/>
              </a:spcAft>
              <a:buClr>
                <a:schemeClr val="accent3"/>
              </a:buClr>
              <a:buSzPts val="3000"/>
              <a:buNone/>
              <a:defRPr sz="3000">
                <a:solidFill>
                  <a:schemeClr val="accent3"/>
                </a:solidFill>
              </a:defRPr>
            </a:lvl8pPr>
            <a:lvl9pPr algn="ctr">
              <a:lnSpc>
                <a:spcPct val="100000"/>
              </a:lnSpc>
              <a:spcBef>
                <a:spcPts val="0"/>
              </a:spcBef>
              <a:spcAft>
                <a:spcPts val="0"/>
              </a:spcAft>
              <a:buClr>
                <a:schemeClr val="accent3"/>
              </a:buClr>
              <a:buSzPts val="3000"/>
              <a:buNone/>
              <a:defRPr sz="3000">
                <a:solidFill>
                  <a:schemeClr val="accent3"/>
                </a:solidFill>
              </a:defRPr>
            </a:lvl9pPr>
          </a:lstStyle>
          <a:p>
            <a:endParaRPr/>
          </a:p>
        </p:txBody>
      </p:sp>
      <p:sp>
        <p:nvSpPr>
          <p:cNvPr id="93" name="Google Shape;93;p33">
            <a:extLst>
              <a:ext uri="{FF2B5EF4-FFF2-40B4-BE49-F238E27FC236}">
                <a16:creationId xmlns:a16="http://schemas.microsoft.com/office/drawing/2014/main" id="{2001B88F-6372-451A-BBF8-77EC713CB928}"/>
              </a:ext>
            </a:extLst>
          </p:cNvPr>
          <p:cNvSpPr>
            <a:spLocks noGrp="1"/>
          </p:cNvSpPr>
          <p:nvPr>
            <p:ph type="subTitle" idx="1"/>
          </p:nvPr>
        </p:nvSpPr>
        <p:spPr>
          <a:xfrm>
            <a:off x="825600" y="1215763"/>
            <a:ext cx="5459400" cy="2031300"/>
          </a:xfrm>
          <a:prstGeom prst="rect">
            <a:avLst/>
          </a:prstGeom>
          <a:noFill/>
          <a:ln>
            <a:noFill/>
          </a:ln>
        </p:spPr>
        <p:txBody>
          <a:bodyPr spcFirstLastPara="1" wrap="square" lIns="91425" tIns="91425" rIns="91425" bIns="91425" anchor="t">
            <a:noAutofit/>
          </a:bodyPr>
          <a:lstStyle>
            <a:lvl1pPr algn="l">
              <a:lnSpc>
                <a:spcPct val="100000"/>
              </a:lnSpc>
              <a:spcBef>
                <a:spcPts val="0"/>
              </a:spcBef>
              <a:spcAft>
                <a:spcPts val="0"/>
              </a:spcAft>
              <a:buClr>
                <a:schemeClr val="accent3"/>
              </a:buClr>
              <a:buSzPts val="2500"/>
              <a:buNone/>
              <a:defRPr sz="3000">
                <a:solidFill>
                  <a:schemeClr val="accent3"/>
                </a:solidFill>
              </a:defRPr>
            </a:lvl1pPr>
            <a:lvl2pPr algn="ctr">
              <a:lnSpc>
                <a:spcPct val="100000"/>
              </a:lnSpc>
              <a:spcBef>
                <a:spcPts val="0"/>
              </a:spcBef>
              <a:spcAft>
                <a:spcPts val="0"/>
              </a:spcAft>
              <a:buClr>
                <a:schemeClr val="accent3"/>
              </a:buClr>
              <a:buSzPts val="2500"/>
              <a:buNone/>
              <a:defRPr sz="2500">
                <a:solidFill>
                  <a:schemeClr val="accent3"/>
                </a:solidFill>
              </a:defRPr>
            </a:lvl2pPr>
            <a:lvl3pPr algn="ctr">
              <a:lnSpc>
                <a:spcPct val="100000"/>
              </a:lnSpc>
              <a:spcBef>
                <a:spcPts val="0"/>
              </a:spcBef>
              <a:spcAft>
                <a:spcPts val="0"/>
              </a:spcAft>
              <a:buClr>
                <a:schemeClr val="accent3"/>
              </a:buClr>
              <a:buSzPts val="2500"/>
              <a:buNone/>
              <a:defRPr sz="2500">
                <a:solidFill>
                  <a:schemeClr val="accent3"/>
                </a:solidFill>
              </a:defRPr>
            </a:lvl3pPr>
            <a:lvl4pPr algn="ctr">
              <a:lnSpc>
                <a:spcPct val="100000"/>
              </a:lnSpc>
              <a:spcBef>
                <a:spcPts val="0"/>
              </a:spcBef>
              <a:spcAft>
                <a:spcPts val="0"/>
              </a:spcAft>
              <a:buClr>
                <a:schemeClr val="accent3"/>
              </a:buClr>
              <a:buSzPts val="2500"/>
              <a:buNone/>
              <a:defRPr sz="2500">
                <a:solidFill>
                  <a:schemeClr val="accent3"/>
                </a:solidFill>
              </a:defRPr>
            </a:lvl4pPr>
            <a:lvl5pPr algn="ctr">
              <a:lnSpc>
                <a:spcPct val="100000"/>
              </a:lnSpc>
              <a:spcBef>
                <a:spcPts val="0"/>
              </a:spcBef>
              <a:spcAft>
                <a:spcPts val="0"/>
              </a:spcAft>
              <a:buClr>
                <a:schemeClr val="accent3"/>
              </a:buClr>
              <a:buSzPts val="2500"/>
              <a:buNone/>
              <a:defRPr sz="2500">
                <a:solidFill>
                  <a:schemeClr val="accent3"/>
                </a:solidFill>
              </a:defRPr>
            </a:lvl5pPr>
            <a:lvl6pPr algn="ctr">
              <a:lnSpc>
                <a:spcPct val="100000"/>
              </a:lnSpc>
              <a:spcBef>
                <a:spcPts val="0"/>
              </a:spcBef>
              <a:spcAft>
                <a:spcPts val="0"/>
              </a:spcAft>
              <a:buClr>
                <a:schemeClr val="accent3"/>
              </a:buClr>
              <a:buSzPts val="2500"/>
              <a:buNone/>
              <a:defRPr sz="2500">
                <a:solidFill>
                  <a:schemeClr val="accent3"/>
                </a:solidFill>
              </a:defRPr>
            </a:lvl6pPr>
            <a:lvl7pPr algn="ctr">
              <a:lnSpc>
                <a:spcPct val="100000"/>
              </a:lnSpc>
              <a:spcBef>
                <a:spcPts val="0"/>
              </a:spcBef>
              <a:spcAft>
                <a:spcPts val="0"/>
              </a:spcAft>
              <a:buClr>
                <a:schemeClr val="accent3"/>
              </a:buClr>
              <a:buSzPts val="2500"/>
              <a:buNone/>
              <a:defRPr sz="2500">
                <a:solidFill>
                  <a:schemeClr val="accent3"/>
                </a:solidFill>
              </a:defRPr>
            </a:lvl7pPr>
            <a:lvl8pPr algn="ctr">
              <a:lnSpc>
                <a:spcPct val="100000"/>
              </a:lnSpc>
              <a:spcBef>
                <a:spcPts val="0"/>
              </a:spcBef>
              <a:spcAft>
                <a:spcPts val="0"/>
              </a:spcAft>
              <a:buClr>
                <a:schemeClr val="accent3"/>
              </a:buClr>
              <a:buSzPts val="2500"/>
              <a:buNone/>
              <a:defRPr sz="2500">
                <a:solidFill>
                  <a:schemeClr val="accent3"/>
                </a:solidFill>
              </a:defRPr>
            </a:lvl8pPr>
            <a:lvl9pPr algn="ctr">
              <a:lnSpc>
                <a:spcPct val="100000"/>
              </a:lnSpc>
              <a:spcBef>
                <a:spcPts val="0"/>
              </a:spcBef>
              <a:spcAft>
                <a:spcPts val="0"/>
              </a:spcAft>
              <a:buClr>
                <a:schemeClr val="accent3"/>
              </a:buClr>
              <a:buSzPts val="2500"/>
              <a:buNone/>
              <a:defRPr sz="2500">
                <a:solidFill>
                  <a:schemeClr val="accent3"/>
                </a:solidFill>
              </a:defRPr>
            </a:lvl9pPr>
          </a:lstStyle>
          <a:p>
            <a:endParaRPr/>
          </a:p>
        </p:txBody>
      </p:sp>
      <p:sp>
        <p:nvSpPr>
          <p:cNvPr id="94" name="Google Shape;94;p33">
            <a:extLst>
              <a:ext uri="{FF2B5EF4-FFF2-40B4-BE49-F238E27FC236}">
                <a16:creationId xmlns:a16="http://schemas.microsoft.com/office/drawing/2014/main" id="{9FCCFA8E-CE3B-4AFA-B8E8-B8E21CFB146D}"/>
              </a:ext>
            </a:extLst>
          </p:cNvPr>
          <p:cNvSpPr>
            <a:spLocks noGrp="1"/>
          </p:cNvSpPr>
          <p:nvPr>
            <p:ph type="subTitle" idx="2"/>
          </p:nvPr>
        </p:nvSpPr>
        <p:spPr>
          <a:xfrm rot="-5400000">
            <a:off x="7430125" y="3163675"/>
            <a:ext cx="2614200" cy="426900"/>
          </a:xfrm>
          <a:prstGeom prst="rect">
            <a:avLst/>
          </a:prstGeom>
          <a:noFill/>
          <a:ln>
            <a:noFill/>
          </a:ln>
        </p:spPr>
        <p:txBody>
          <a:bodyPr spcFirstLastPara="1" wrap="square" lIns="91425" tIns="91425" rIns="91425" bIns="91425" anchor="ctr">
            <a:noAutofit/>
          </a:bodyPr>
          <a:lstStyle>
            <a:lvl1pPr algn="l">
              <a:lnSpc>
                <a:spcPct val="100000"/>
              </a:lnSpc>
              <a:spcBef>
                <a:spcPts val="0"/>
              </a:spcBef>
              <a:spcAft>
                <a:spcPts val="0"/>
              </a:spcAft>
              <a:buClr>
                <a:schemeClr val="accent3"/>
              </a:buClr>
              <a:buSzPts val="1200"/>
              <a:buFont typeface="DM Sans"/>
              <a:buNone/>
              <a:defRPr>
                <a:solidFill>
                  <a:schemeClr val="accent3"/>
                </a:solidFill>
                <a:latin typeface="DM Sans"/>
                <a:ea typeface="DM Sans"/>
                <a:cs typeface="DM Sans"/>
              </a:defRPr>
            </a:lvl1pPr>
            <a:lvl2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2pPr>
            <a:lvl3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3pPr>
            <a:lvl4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4pPr>
            <a:lvl5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5pPr>
            <a:lvl6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6pPr>
            <a:lvl7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7pPr>
            <a:lvl8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8pPr>
            <a:lvl9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9pPr>
          </a:lstStyle>
          <a:p>
            <a:endParaRPr/>
          </a:p>
        </p:txBody>
      </p:sp>
      <p:sp>
        <p:nvSpPr>
          <p:cNvPr id="95" name="Google Shape;95;p33">
            <a:extLst>
              <a:ext uri="{FF2B5EF4-FFF2-40B4-BE49-F238E27FC236}">
                <a16:creationId xmlns:a16="http://schemas.microsoft.com/office/drawing/2014/main" id="{DA820D56-1F4B-40F7-A649-9124D938BBC2}"/>
              </a:ext>
            </a:extLst>
          </p:cNvPr>
          <p:cNvSpPr>
            <a:spLocks noGrp="1"/>
          </p:cNvSpPr>
          <p:nvPr>
            <p:ph type="sldNum" idx="12"/>
          </p:nvPr>
        </p:nvSpPr>
        <p:spPr>
          <a:xfrm rot="-5400000">
            <a:off x="8462875" y="535001"/>
            <a:ext cx="548700" cy="393600"/>
          </a:xfrm>
          <a:prstGeom prst="rect">
            <a:avLst/>
          </a:prstGeom>
          <a:noFill/>
          <a:ln>
            <a:noFill/>
          </a:ln>
        </p:spPr>
        <p:txBody>
          <a:bodyPr spcFirstLastPara="1" wrap="square" lIns="91425" tIns="91425" rIns="91425" bIns="91425" anchor="ctr">
            <a:noAutofit/>
          </a:bodyPr>
          <a:lstStyle>
            <a:lvl1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1pPr>
            <a:lvl2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2pPr>
            <a:lvl3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3pPr>
            <a:lvl4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4pPr>
            <a:lvl5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5pPr>
            <a:lvl6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6pPr>
            <a:lvl7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7pPr>
            <a:lvl8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8pPr>
            <a:lvl9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9pPr>
          </a:lstStyle>
          <a:p>
            <a:pPr marL="0" lvl="0" indent="0" algn="r">
              <a:spcBef>
                <a:spcPts val="0"/>
              </a:spcBef>
              <a:spcAft>
                <a:spcPts val="0"/>
              </a:spcAft>
              <a:buNone/>
            </a:pPr>
            <a:fld id="{00000000-1234-1234-1234-123412341234}" type="slidenum">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two columns 1">
  <p:cSld name="Title and two columns 1">
    <p:bg>
      <p:bgPr>
        <a:blipFill>
          <a:blip r:embed="rId2">
            <a:alphaModFix/>
          </a:blip>
          <a:stretch>
            <a:fillRect/>
          </a:stretch>
        </a:blipFill>
        <a:effectLst/>
      </p:bgPr>
    </p:bg>
    <p:spTree>
      <p:nvGrpSpPr>
        <p:cNvPr id="1" name=""/>
        <p:cNvGrpSpPr/>
        <p:nvPr/>
      </p:nvGrpSpPr>
      <p:grpSpPr>
        <a:xfrm>
          <a:off x="0" y="0"/>
          <a:ext cx="0" cy="0"/>
          <a:chOff x="0" y="0"/>
          <a:chExt cx="0" cy="0"/>
        </a:xfrm>
      </p:grpSpPr>
      <p:sp>
        <p:nvSpPr>
          <p:cNvPr id="97" name="Google Shape;97;p34">
            <a:extLst>
              <a:ext uri="{FF2B5EF4-FFF2-40B4-BE49-F238E27FC236}">
                <a16:creationId xmlns:a16="http://schemas.microsoft.com/office/drawing/2014/main" id="{2991975A-D1DC-4250-92DF-618E0993F70B}"/>
              </a:ext>
            </a:extLst>
          </p:cNvPr>
          <p:cNvSpPr>
            <a:spLocks noGrp="1"/>
          </p:cNvSpPr>
          <p:nvPr>
            <p:ph type="subTitle" idx="1"/>
          </p:nvPr>
        </p:nvSpPr>
        <p:spPr>
          <a:xfrm>
            <a:off x="987563" y="1933775"/>
            <a:ext cx="3357000" cy="2674800"/>
          </a:xfrm>
          <a:prstGeom prst="rect">
            <a:avLst/>
          </a:prstGeom>
          <a:noFill/>
          <a:ln>
            <a:noFill/>
          </a:ln>
        </p:spPr>
        <p:txBody>
          <a:bodyPr spcFirstLastPara="1" wrap="square" lIns="91425" tIns="91425" rIns="91425" bIns="91425" anchor="t">
            <a:noAutofit/>
          </a:bodyPr>
          <a:lstStyle>
            <a:lvl1pPr algn="l">
              <a:lnSpc>
                <a:spcPct val="100000"/>
              </a:lnSpc>
              <a:spcBef>
                <a:spcPts val="0"/>
              </a:spcBef>
              <a:spcAft>
                <a:spcPts val="0"/>
              </a:spcAft>
              <a:buClr>
                <a:schemeClr val="accent3"/>
              </a:buClr>
              <a:buSzPts val="1400"/>
              <a:buChar char="●"/>
              <a:defRPr sz="1400">
                <a:solidFill>
                  <a:schemeClr val="accent3"/>
                </a:solidFill>
              </a:defRPr>
            </a:lvl1pPr>
            <a:lvl2pPr algn="l">
              <a:lnSpc>
                <a:spcPct val="100000"/>
              </a:lnSpc>
              <a:spcBef>
                <a:spcPts val="0"/>
              </a:spcBef>
              <a:spcAft>
                <a:spcPts val="0"/>
              </a:spcAft>
              <a:buClr>
                <a:schemeClr val="accent3"/>
              </a:buClr>
              <a:buSzPts val="1400"/>
              <a:buChar char="○"/>
              <a:defRPr>
                <a:solidFill>
                  <a:schemeClr val="accent3"/>
                </a:solidFill>
              </a:defRPr>
            </a:lvl2pPr>
            <a:lvl3pPr algn="l">
              <a:lnSpc>
                <a:spcPct val="100000"/>
              </a:lnSpc>
              <a:spcBef>
                <a:spcPts val="0"/>
              </a:spcBef>
              <a:spcAft>
                <a:spcPts val="0"/>
              </a:spcAft>
              <a:buClr>
                <a:schemeClr val="accent3"/>
              </a:buClr>
              <a:buSzPts val="1400"/>
              <a:buChar char="■"/>
              <a:defRPr>
                <a:solidFill>
                  <a:schemeClr val="accent3"/>
                </a:solidFill>
              </a:defRPr>
            </a:lvl3pPr>
            <a:lvl4pPr algn="l">
              <a:lnSpc>
                <a:spcPct val="100000"/>
              </a:lnSpc>
              <a:spcBef>
                <a:spcPts val="0"/>
              </a:spcBef>
              <a:spcAft>
                <a:spcPts val="0"/>
              </a:spcAft>
              <a:buClr>
                <a:schemeClr val="accent3"/>
              </a:buClr>
              <a:buSzPts val="1400"/>
              <a:buChar char="●"/>
              <a:defRPr>
                <a:solidFill>
                  <a:schemeClr val="accent3"/>
                </a:solidFill>
              </a:defRPr>
            </a:lvl4pPr>
            <a:lvl5pPr algn="l">
              <a:lnSpc>
                <a:spcPct val="100000"/>
              </a:lnSpc>
              <a:spcBef>
                <a:spcPts val="0"/>
              </a:spcBef>
              <a:spcAft>
                <a:spcPts val="0"/>
              </a:spcAft>
              <a:buClr>
                <a:schemeClr val="accent3"/>
              </a:buClr>
              <a:buSzPts val="1400"/>
              <a:buChar char="○"/>
              <a:defRPr>
                <a:solidFill>
                  <a:schemeClr val="accent3"/>
                </a:solidFill>
              </a:defRPr>
            </a:lvl5pPr>
            <a:lvl6pPr algn="l">
              <a:lnSpc>
                <a:spcPct val="100000"/>
              </a:lnSpc>
              <a:spcBef>
                <a:spcPts val="0"/>
              </a:spcBef>
              <a:spcAft>
                <a:spcPts val="0"/>
              </a:spcAft>
              <a:buClr>
                <a:schemeClr val="accent3"/>
              </a:buClr>
              <a:buSzPts val="1400"/>
              <a:buChar char="■"/>
              <a:defRPr>
                <a:solidFill>
                  <a:schemeClr val="accent3"/>
                </a:solidFill>
              </a:defRPr>
            </a:lvl6pPr>
            <a:lvl7pPr algn="l">
              <a:lnSpc>
                <a:spcPct val="100000"/>
              </a:lnSpc>
              <a:spcBef>
                <a:spcPts val="0"/>
              </a:spcBef>
              <a:spcAft>
                <a:spcPts val="0"/>
              </a:spcAft>
              <a:buClr>
                <a:schemeClr val="accent3"/>
              </a:buClr>
              <a:buSzPts val="1400"/>
              <a:buChar char="●"/>
              <a:defRPr>
                <a:solidFill>
                  <a:schemeClr val="accent3"/>
                </a:solidFill>
              </a:defRPr>
            </a:lvl7pPr>
            <a:lvl8pPr algn="l">
              <a:lnSpc>
                <a:spcPct val="100000"/>
              </a:lnSpc>
              <a:spcBef>
                <a:spcPts val="0"/>
              </a:spcBef>
              <a:spcAft>
                <a:spcPts val="0"/>
              </a:spcAft>
              <a:buClr>
                <a:schemeClr val="accent3"/>
              </a:buClr>
              <a:buSzPts val="1400"/>
              <a:buChar char="○"/>
              <a:defRPr>
                <a:solidFill>
                  <a:schemeClr val="accent3"/>
                </a:solidFill>
              </a:defRPr>
            </a:lvl8pPr>
            <a:lvl9pPr algn="l">
              <a:lnSpc>
                <a:spcPct val="100000"/>
              </a:lnSpc>
              <a:spcBef>
                <a:spcPts val="0"/>
              </a:spcBef>
              <a:spcAft>
                <a:spcPts val="0"/>
              </a:spcAft>
              <a:buClr>
                <a:schemeClr val="accent3"/>
              </a:buClr>
              <a:buSzPts val="1400"/>
              <a:buChar char="■"/>
              <a:defRPr>
                <a:solidFill>
                  <a:schemeClr val="accent3"/>
                </a:solidFill>
              </a:defRPr>
            </a:lvl9pPr>
          </a:lstStyle>
          <a:p>
            <a:endParaRPr/>
          </a:p>
        </p:txBody>
      </p:sp>
      <p:sp>
        <p:nvSpPr>
          <p:cNvPr id="98" name="Google Shape;98;p34">
            <a:extLst>
              <a:ext uri="{FF2B5EF4-FFF2-40B4-BE49-F238E27FC236}">
                <a16:creationId xmlns:a16="http://schemas.microsoft.com/office/drawing/2014/main" id="{4E0B0FD6-C1E4-425A-AC0E-AA9D25CC7B8A}"/>
              </a:ext>
            </a:extLst>
          </p:cNvPr>
          <p:cNvSpPr>
            <a:spLocks noGrp="1"/>
          </p:cNvSpPr>
          <p:nvPr>
            <p:ph type="subTitle" idx="2"/>
          </p:nvPr>
        </p:nvSpPr>
        <p:spPr>
          <a:xfrm>
            <a:off x="987563" y="1575638"/>
            <a:ext cx="2502000" cy="449100"/>
          </a:xfrm>
          <a:prstGeom prst="rect">
            <a:avLst/>
          </a:prstGeom>
          <a:noFill/>
          <a:ln>
            <a:noFill/>
          </a:ln>
        </p:spPr>
        <p:txBody>
          <a:bodyPr spcFirstLastPara="1" wrap="square" lIns="91425" tIns="91425" rIns="91425" bIns="91425" anchor="t">
            <a:noAutofit/>
          </a:bodyPr>
          <a:lstStyle>
            <a:lvl1pPr algn="l">
              <a:lnSpc>
                <a:spcPct val="100000"/>
              </a:lnSpc>
              <a:spcBef>
                <a:spcPts val="0"/>
              </a:spcBef>
              <a:spcAft>
                <a:spcPts val="0"/>
              </a:spcAft>
              <a:buClr>
                <a:schemeClr val="accent3"/>
              </a:buClr>
              <a:buSzPts val="2400"/>
              <a:buFont typeface="Sora"/>
              <a:buNone/>
              <a:defRPr sz="2000" b="1">
                <a:solidFill>
                  <a:schemeClr val="accent3"/>
                </a:solidFill>
                <a:latin typeface="Sora"/>
                <a:ea typeface="Sora"/>
                <a:cs typeface="Sora"/>
              </a:defRPr>
            </a:lvl1pPr>
            <a:lvl2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2pPr>
            <a:lvl3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3pPr>
            <a:lvl4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4pPr>
            <a:lvl5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5pPr>
            <a:lvl6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6pPr>
            <a:lvl7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7pPr>
            <a:lvl8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8pPr>
            <a:lvl9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9pPr>
          </a:lstStyle>
          <a:p>
            <a:endParaRPr/>
          </a:p>
        </p:txBody>
      </p:sp>
      <p:sp>
        <p:nvSpPr>
          <p:cNvPr id="99" name="Google Shape;99;p34">
            <a:extLst>
              <a:ext uri="{FF2B5EF4-FFF2-40B4-BE49-F238E27FC236}">
                <a16:creationId xmlns:a16="http://schemas.microsoft.com/office/drawing/2014/main" id="{DEAA3CB2-E404-416A-BDDC-D5ED2D0BEF14}"/>
              </a:ext>
            </a:extLst>
          </p:cNvPr>
          <p:cNvSpPr>
            <a:spLocks noGrp="1"/>
          </p:cNvSpPr>
          <p:nvPr>
            <p:ph type="subTitle" idx="3"/>
          </p:nvPr>
        </p:nvSpPr>
        <p:spPr>
          <a:xfrm>
            <a:off x="4799438" y="1933775"/>
            <a:ext cx="3357000" cy="2674800"/>
          </a:xfrm>
          <a:prstGeom prst="rect">
            <a:avLst/>
          </a:prstGeom>
          <a:noFill/>
          <a:ln>
            <a:noFill/>
          </a:ln>
        </p:spPr>
        <p:txBody>
          <a:bodyPr spcFirstLastPara="1" wrap="square" lIns="91425" tIns="91425" rIns="91425" bIns="91425" anchor="t">
            <a:noAutofit/>
          </a:bodyPr>
          <a:lstStyle>
            <a:lvl1pPr algn="l">
              <a:lnSpc>
                <a:spcPct val="100000"/>
              </a:lnSpc>
              <a:spcBef>
                <a:spcPts val="0"/>
              </a:spcBef>
              <a:spcAft>
                <a:spcPts val="0"/>
              </a:spcAft>
              <a:buClr>
                <a:schemeClr val="accent3"/>
              </a:buClr>
              <a:buSzPts val="1400"/>
              <a:buChar char="●"/>
              <a:defRPr sz="1400">
                <a:solidFill>
                  <a:schemeClr val="accent3"/>
                </a:solidFill>
              </a:defRPr>
            </a:lvl1pPr>
            <a:lvl2pPr algn="l">
              <a:lnSpc>
                <a:spcPct val="100000"/>
              </a:lnSpc>
              <a:spcBef>
                <a:spcPts val="0"/>
              </a:spcBef>
              <a:spcAft>
                <a:spcPts val="0"/>
              </a:spcAft>
              <a:buClr>
                <a:schemeClr val="accent3"/>
              </a:buClr>
              <a:buSzPts val="1400"/>
              <a:buChar char="○"/>
              <a:defRPr>
                <a:solidFill>
                  <a:schemeClr val="accent3"/>
                </a:solidFill>
              </a:defRPr>
            </a:lvl2pPr>
            <a:lvl3pPr algn="l">
              <a:lnSpc>
                <a:spcPct val="100000"/>
              </a:lnSpc>
              <a:spcBef>
                <a:spcPts val="0"/>
              </a:spcBef>
              <a:spcAft>
                <a:spcPts val="0"/>
              </a:spcAft>
              <a:buClr>
                <a:schemeClr val="accent3"/>
              </a:buClr>
              <a:buSzPts val="1400"/>
              <a:buChar char="■"/>
              <a:defRPr>
                <a:solidFill>
                  <a:schemeClr val="accent3"/>
                </a:solidFill>
              </a:defRPr>
            </a:lvl3pPr>
            <a:lvl4pPr algn="l">
              <a:lnSpc>
                <a:spcPct val="100000"/>
              </a:lnSpc>
              <a:spcBef>
                <a:spcPts val="0"/>
              </a:spcBef>
              <a:spcAft>
                <a:spcPts val="0"/>
              </a:spcAft>
              <a:buClr>
                <a:schemeClr val="accent3"/>
              </a:buClr>
              <a:buSzPts val="1400"/>
              <a:buChar char="●"/>
              <a:defRPr>
                <a:solidFill>
                  <a:schemeClr val="accent3"/>
                </a:solidFill>
              </a:defRPr>
            </a:lvl4pPr>
            <a:lvl5pPr algn="l">
              <a:lnSpc>
                <a:spcPct val="100000"/>
              </a:lnSpc>
              <a:spcBef>
                <a:spcPts val="0"/>
              </a:spcBef>
              <a:spcAft>
                <a:spcPts val="0"/>
              </a:spcAft>
              <a:buClr>
                <a:schemeClr val="accent3"/>
              </a:buClr>
              <a:buSzPts val="1400"/>
              <a:buChar char="○"/>
              <a:defRPr>
                <a:solidFill>
                  <a:schemeClr val="accent3"/>
                </a:solidFill>
              </a:defRPr>
            </a:lvl5pPr>
            <a:lvl6pPr algn="l">
              <a:lnSpc>
                <a:spcPct val="100000"/>
              </a:lnSpc>
              <a:spcBef>
                <a:spcPts val="0"/>
              </a:spcBef>
              <a:spcAft>
                <a:spcPts val="0"/>
              </a:spcAft>
              <a:buClr>
                <a:schemeClr val="accent3"/>
              </a:buClr>
              <a:buSzPts val="1400"/>
              <a:buChar char="■"/>
              <a:defRPr>
                <a:solidFill>
                  <a:schemeClr val="accent3"/>
                </a:solidFill>
              </a:defRPr>
            </a:lvl6pPr>
            <a:lvl7pPr algn="l">
              <a:lnSpc>
                <a:spcPct val="100000"/>
              </a:lnSpc>
              <a:spcBef>
                <a:spcPts val="0"/>
              </a:spcBef>
              <a:spcAft>
                <a:spcPts val="0"/>
              </a:spcAft>
              <a:buClr>
                <a:schemeClr val="accent3"/>
              </a:buClr>
              <a:buSzPts val="1400"/>
              <a:buChar char="●"/>
              <a:defRPr>
                <a:solidFill>
                  <a:schemeClr val="accent3"/>
                </a:solidFill>
              </a:defRPr>
            </a:lvl7pPr>
            <a:lvl8pPr algn="l">
              <a:lnSpc>
                <a:spcPct val="100000"/>
              </a:lnSpc>
              <a:spcBef>
                <a:spcPts val="0"/>
              </a:spcBef>
              <a:spcAft>
                <a:spcPts val="0"/>
              </a:spcAft>
              <a:buClr>
                <a:schemeClr val="accent3"/>
              </a:buClr>
              <a:buSzPts val="1400"/>
              <a:buChar char="○"/>
              <a:defRPr>
                <a:solidFill>
                  <a:schemeClr val="accent3"/>
                </a:solidFill>
              </a:defRPr>
            </a:lvl8pPr>
            <a:lvl9pPr algn="l">
              <a:lnSpc>
                <a:spcPct val="100000"/>
              </a:lnSpc>
              <a:spcBef>
                <a:spcPts val="0"/>
              </a:spcBef>
              <a:spcAft>
                <a:spcPts val="0"/>
              </a:spcAft>
              <a:buClr>
                <a:schemeClr val="accent3"/>
              </a:buClr>
              <a:buSzPts val="1400"/>
              <a:buChar char="■"/>
              <a:defRPr>
                <a:solidFill>
                  <a:schemeClr val="accent3"/>
                </a:solidFill>
              </a:defRPr>
            </a:lvl9pPr>
          </a:lstStyle>
          <a:p>
            <a:endParaRPr/>
          </a:p>
        </p:txBody>
      </p:sp>
      <p:sp>
        <p:nvSpPr>
          <p:cNvPr id="100" name="Google Shape;100;p34">
            <a:extLst>
              <a:ext uri="{FF2B5EF4-FFF2-40B4-BE49-F238E27FC236}">
                <a16:creationId xmlns:a16="http://schemas.microsoft.com/office/drawing/2014/main" id="{FE3ECFEC-C415-48D4-9838-E76EAA7715EA}"/>
              </a:ext>
            </a:extLst>
          </p:cNvPr>
          <p:cNvSpPr>
            <a:spLocks noGrp="1"/>
          </p:cNvSpPr>
          <p:nvPr>
            <p:ph type="subTitle" idx="4"/>
          </p:nvPr>
        </p:nvSpPr>
        <p:spPr>
          <a:xfrm>
            <a:off x="4799438" y="1575638"/>
            <a:ext cx="2502000" cy="449100"/>
          </a:xfrm>
          <a:prstGeom prst="rect">
            <a:avLst/>
          </a:prstGeom>
          <a:noFill/>
          <a:ln>
            <a:noFill/>
          </a:ln>
        </p:spPr>
        <p:txBody>
          <a:bodyPr spcFirstLastPara="1" wrap="square" lIns="91425" tIns="91425" rIns="91425" bIns="91425" anchor="t">
            <a:noAutofit/>
          </a:bodyPr>
          <a:lstStyle>
            <a:lvl1pPr algn="l">
              <a:lnSpc>
                <a:spcPct val="100000"/>
              </a:lnSpc>
              <a:spcBef>
                <a:spcPts val="0"/>
              </a:spcBef>
              <a:spcAft>
                <a:spcPts val="0"/>
              </a:spcAft>
              <a:buClr>
                <a:schemeClr val="accent3"/>
              </a:buClr>
              <a:buSzPts val="2400"/>
              <a:buFont typeface="Sora"/>
              <a:buNone/>
              <a:defRPr sz="2000" b="1">
                <a:solidFill>
                  <a:schemeClr val="accent3"/>
                </a:solidFill>
                <a:latin typeface="Sora"/>
                <a:ea typeface="Sora"/>
                <a:cs typeface="Sora"/>
              </a:defRPr>
            </a:lvl1pPr>
            <a:lvl2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2pPr>
            <a:lvl3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3pPr>
            <a:lvl4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4pPr>
            <a:lvl5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5pPr>
            <a:lvl6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6pPr>
            <a:lvl7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7pPr>
            <a:lvl8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8pPr>
            <a:lvl9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9pPr>
          </a:lstStyle>
          <a:p>
            <a:endParaRPr/>
          </a:p>
        </p:txBody>
      </p:sp>
      <p:sp>
        <p:nvSpPr>
          <p:cNvPr id="101" name="Google Shape;101;p34">
            <a:extLst>
              <a:ext uri="{FF2B5EF4-FFF2-40B4-BE49-F238E27FC236}">
                <a16:creationId xmlns:a16="http://schemas.microsoft.com/office/drawing/2014/main" id="{2A0DBB04-C994-43E2-9850-38F25D94E7A7}"/>
              </a:ext>
            </a:extLst>
          </p:cNvPr>
          <p:cNvSpPr>
            <a:spLocks noGrp="1"/>
          </p:cNvSpPr>
          <p:nvPr>
            <p:ph type="title"/>
          </p:nvPr>
        </p:nvSpPr>
        <p:spPr>
          <a:xfrm>
            <a:off x="631650" y="445025"/>
            <a:ext cx="7797300" cy="650400"/>
          </a:xfrm>
          <a:prstGeom prst="rect">
            <a:avLst/>
          </a:prstGeom>
          <a:noFill/>
          <a:ln>
            <a:noFill/>
          </a:ln>
        </p:spPr>
        <p:txBody>
          <a:bodyPr spcFirstLastPara="1" wrap="square" lIns="91425" tIns="91425" rIns="91425" bIns="91425" anchor="t">
            <a:noAutofit/>
          </a:bodyPr>
          <a:lstStyle>
            <a:lvl1pPr algn="l">
              <a:lnSpc>
                <a:spcPct val="100000"/>
              </a:lnSpc>
              <a:spcBef>
                <a:spcPts val="0"/>
              </a:spcBef>
              <a:spcAft>
                <a:spcPts val="0"/>
              </a:spcAft>
              <a:buClr>
                <a:schemeClr val="accent3"/>
              </a:buClr>
              <a:buSzPts val="3000"/>
              <a:buNone/>
              <a:defRPr>
                <a:solidFill>
                  <a:schemeClr val="accent3"/>
                </a:solidFill>
              </a:defRPr>
            </a:lvl1pPr>
            <a:lvl2pPr algn="l">
              <a:lnSpc>
                <a:spcPct val="100000"/>
              </a:lnSpc>
              <a:spcBef>
                <a:spcPts val="0"/>
              </a:spcBef>
              <a:spcAft>
                <a:spcPts val="0"/>
              </a:spcAft>
              <a:buClr>
                <a:schemeClr val="accent3"/>
              </a:buClr>
              <a:buSzPts val="3000"/>
              <a:buNone/>
              <a:defRPr>
                <a:solidFill>
                  <a:schemeClr val="accent3"/>
                </a:solidFill>
              </a:defRPr>
            </a:lvl2pPr>
            <a:lvl3pPr algn="l">
              <a:lnSpc>
                <a:spcPct val="100000"/>
              </a:lnSpc>
              <a:spcBef>
                <a:spcPts val="0"/>
              </a:spcBef>
              <a:spcAft>
                <a:spcPts val="0"/>
              </a:spcAft>
              <a:buClr>
                <a:schemeClr val="accent3"/>
              </a:buClr>
              <a:buSzPts val="3000"/>
              <a:buNone/>
              <a:defRPr>
                <a:solidFill>
                  <a:schemeClr val="accent3"/>
                </a:solidFill>
              </a:defRPr>
            </a:lvl3pPr>
            <a:lvl4pPr algn="l">
              <a:lnSpc>
                <a:spcPct val="100000"/>
              </a:lnSpc>
              <a:spcBef>
                <a:spcPts val="0"/>
              </a:spcBef>
              <a:spcAft>
                <a:spcPts val="0"/>
              </a:spcAft>
              <a:buClr>
                <a:schemeClr val="accent3"/>
              </a:buClr>
              <a:buSzPts val="3000"/>
              <a:buNone/>
              <a:defRPr>
                <a:solidFill>
                  <a:schemeClr val="accent3"/>
                </a:solidFill>
              </a:defRPr>
            </a:lvl4pPr>
            <a:lvl5pPr algn="l">
              <a:lnSpc>
                <a:spcPct val="100000"/>
              </a:lnSpc>
              <a:spcBef>
                <a:spcPts val="0"/>
              </a:spcBef>
              <a:spcAft>
                <a:spcPts val="0"/>
              </a:spcAft>
              <a:buClr>
                <a:schemeClr val="accent3"/>
              </a:buClr>
              <a:buSzPts val="3000"/>
              <a:buNone/>
              <a:defRPr>
                <a:solidFill>
                  <a:schemeClr val="accent3"/>
                </a:solidFill>
              </a:defRPr>
            </a:lvl5pPr>
            <a:lvl6pPr algn="l">
              <a:lnSpc>
                <a:spcPct val="100000"/>
              </a:lnSpc>
              <a:spcBef>
                <a:spcPts val="0"/>
              </a:spcBef>
              <a:spcAft>
                <a:spcPts val="0"/>
              </a:spcAft>
              <a:buClr>
                <a:schemeClr val="accent3"/>
              </a:buClr>
              <a:buSzPts val="3000"/>
              <a:buNone/>
              <a:defRPr>
                <a:solidFill>
                  <a:schemeClr val="accent3"/>
                </a:solidFill>
              </a:defRPr>
            </a:lvl6pPr>
            <a:lvl7pPr algn="l">
              <a:lnSpc>
                <a:spcPct val="100000"/>
              </a:lnSpc>
              <a:spcBef>
                <a:spcPts val="0"/>
              </a:spcBef>
              <a:spcAft>
                <a:spcPts val="0"/>
              </a:spcAft>
              <a:buClr>
                <a:schemeClr val="accent3"/>
              </a:buClr>
              <a:buSzPts val="3000"/>
              <a:buNone/>
              <a:defRPr>
                <a:solidFill>
                  <a:schemeClr val="accent3"/>
                </a:solidFill>
              </a:defRPr>
            </a:lvl7pPr>
            <a:lvl8pPr algn="l">
              <a:lnSpc>
                <a:spcPct val="100000"/>
              </a:lnSpc>
              <a:spcBef>
                <a:spcPts val="0"/>
              </a:spcBef>
              <a:spcAft>
                <a:spcPts val="0"/>
              </a:spcAft>
              <a:buClr>
                <a:schemeClr val="accent3"/>
              </a:buClr>
              <a:buSzPts val="3000"/>
              <a:buNone/>
              <a:defRPr>
                <a:solidFill>
                  <a:schemeClr val="accent3"/>
                </a:solidFill>
              </a:defRPr>
            </a:lvl8pPr>
            <a:lvl9pPr algn="l">
              <a:lnSpc>
                <a:spcPct val="100000"/>
              </a:lnSpc>
              <a:spcBef>
                <a:spcPts val="0"/>
              </a:spcBef>
              <a:spcAft>
                <a:spcPts val="0"/>
              </a:spcAft>
              <a:buClr>
                <a:schemeClr val="accent3"/>
              </a:buClr>
              <a:buSzPts val="3000"/>
              <a:buNone/>
              <a:defRPr>
                <a:solidFill>
                  <a:schemeClr val="accent3"/>
                </a:solidFill>
              </a:defRPr>
            </a:lvl9pPr>
          </a:lstStyle>
          <a:p>
            <a:endParaRPr/>
          </a:p>
        </p:txBody>
      </p:sp>
      <p:sp>
        <p:nvSpPr>
          <p:cNvPr id="102" name="Google Shape;102;p34">
            <a:extLst>
              <a:ext uri="{FF2B5EF4-FFF2-40B4-BE49-F238E27FC236}">
                <a16:creationId xmlns:a16="http://schemas.microsoft.com/office/drawing/2014/main" id="{200DD625-7B5A-4B71-9407-C5C67AB22CDE}"/>
              </a:ext>
            </a:extLst>
          </p:cNvPr>
          <p:cNvSpPr>
            <a:spLocks noGrp="1"/>
          </p:cNvSpPr>
          <p:nvPr>
            <p:ph type="subTitle" idx="5"/>
          </p:nvPr>
        </p:nvSpPr>
        <p:spPr>
          <a:xfrm rot="-5400000">
            <a:off x="7430125" y="3163675"/>
            <a:ext cx="2614200" cy="426900"/>
          </a:xfrm>
          <a:prstGeom prst="rect">
            <a:avLst/>
          </a:prstGeom>
          <a:noFill/>
          <a:ln>
            <a:noFill/>
          </a:ln>
        </p:spPr>
        <p:txBody>
          <a:bodyPr spcFirstLastPara="1" wrap="square" lIns="91425" tIns="91425" rIns="91425" bIns="91425" anchor="ctr">
            <a:noAutofit/>
          </a:bodyPr>
          <a:lstStyle>
            <a:lvl1pPr algn="l">
              <a:lnSpc>
                <a:spcPct val="100000"/>
              </a:lnSpc>
              <a:spcBef>
                <a:spcPts val="0"/>
              </a:spcBef>
              <a:spcAft>
                <a:spcPts val="0"/>
              </a:spcAft>
              <a:buClr>
                <a:schemeClr val="accent3"/>
              </a:buClr>
              <a:buSzPts val="1200"/>
              <a:buFont typeface="DM Sans"/>
              <a:buNone/>
              <a:defRPr>
                <a:solidFill>
                  <a:schemeClr val="accent3"/>
                </a:solidFill>
                <a:latin typeface="DM Sans"/>
                <a:ea typeface="DM Sans"/>
                <a:cs typeface="DM Sans"/>
              </a:defRPr>
            </a:lvl1pPr>
            <a:lvl2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2pPr>
            <a:lvl3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3pPr>
            <a:lvl4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4pPr>
            <a:lvl5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5pPr>
            <a:lvl6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6pPr>
            <a:lvl7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7pPr>
            <a:lvl8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8pPr>
            <a:lvl9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9pPr>
          </a:lstStyle>
          <a:p>
            <a:endParaRPr/>
          </a:p>
        </p:txBody>
      </p:sp>
      <p:sp>
        <p:nvSpPr>
          <p:cNvPr id="103" name="Google Shape;103;p34">
            <a:extLst>
              <a:ext uri="{FF2B5EF4-FFF2-40B4-BE49-F238E27FC236}">
                <a16:creationId xmlns:a16="http://schemas.microsoft.com/office/drawing/2014/main" id="{C91E0C9D-58D0-47E2-B4A7-76202709E6B0}"/>
              </a:ext>
            </a:extLst>
          </p:cNvPr>
          <p:cNvSpPr>
            <a:spLocks noGrp="1"/>
          </p:cNvSpPr>
          <p:nvPr>
            <p:ph type="sldNum" idx="12"/>
          </p:nvPr>
        </p:nvSpPr>
        <p:spPr>
          <a:xfrm rot="-5400000">
            <a:off x="8462875" y="535001"/>
            <a:ext cx="548700" cy="393600"/>
          </a:xfrm>
          <a:prstGeom prst="rect">
            <a:avLst/>
          </a:prstGeom>
          <a:noFill/>
          <a:ln>
            <a:noFill/>
          </a:ln>
        </p:spPr>
        <p:txBody>
          <a:bodyPr spcFirstLastPara="1" wrap="square" lIns="91425" tIns="91425" rIns="91425" bIns="91425" anchor="ctr">
            <a:noAutofit/>
          </a:bodyPr>
          <a:lstStyle>
            <a:lvl1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1pPr>
            <a:lvl2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2pPr>
            <a:lvl3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3pPr>
            <a:lvl4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4pPr>
            <a:lvl5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5pPr>
            <a:lvl6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6pPr>
            <a:lvl7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7pPr>
            <a:lvl8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8pPr>
            <a:lvl9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9pPr>
          </a:lstStyle>
          <a:p>
            <a:pPr marL="0" lvl="0" indent="0" algn="r">
              <a:spcBef>
                <a:spcPts val="0"/>
              </a:spcBef>
              <a:spcAft>
                <a:spcPts val="0"/>
              </a:spcAft>
              <a:buNone/>
            </a:pPr>
            <a:fld id="{00000000-1234-1234-1234-123412341234}" type="slidenum">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Big number">
  <p:cSld name="Big number">
    <p:bg>
      <p:bgPr>
        <a:blipFill>
          <a:blip r:embed="rId2">
            <a:alphaModFix/>
          </a:blip>
          <a:stretch>
            <a:fillRect/>
          </a:stretch>
        </a:blipFill>
        <a:effectLst/>
      </p:bgPr>
    </p:bg>
    <p:spTree>
      <p:nvGrpSpPr>
        <p:cNvPr id="1" name=""/>
        <p:cNvGrpSpPr/>
        <p:nvPr/>
      </p:nvGrpSpPr>
      <p:grpSpPr>
        <a:xfrm>
          <a:off x="0" y="0"/>
          <a:ext cx="0" cy="0"/>
          <a:chOff x="0" y="0"/>
          <a:chExt cx="0" cy="0"/>
        </a:xfrm>
      </p:grpSpPr>
      <p:sp>
        <p:nvSpPr>
          <p:cNvPr id="105" name="Google Shape;105;p35">
            <a:extLst>
              <a:ext uri="{FF2B5EF4-FFF2-40B4-BE49-F238E27FC236}">
                <a16:creationId xmlns:a16="http://schemas.microsoft.com/office/drawing/2014/main" id="{9DA94EAF-10E4-445B-A962-35A3BE2996E4}"/>
              </a:ext>
            </a:extLst>
          </p:cNvPr>
          <p:cNvSpPr>
            <a:spLocks noGrp="1"/>
          </p:cNvSpPr>
          <p:nvPr>
            <p:ph type="title" hasCustomPrompt="1"/>
          </p:nvPr>
        </p:nvSpPr>
        <p:spPr>
          <a:xfrm>
            <a:off x="626725" y="1538475"/>
            <a:ext cx="5381400" cy="1511100"/>
          </a:xfrm>
          <a:prstGeom prst="rect">
            <a:avLst/>
          </a:prstGeom>
          <a:noFill/>
          <a:ln>
            <a:noFill/>
          </a:ln>
        </p:spPr>
        <p:txBody>
          <a:bodyPr spcFirstLastPara="1" wrap="square" lIns="91425" tIns="91425" rIns="91425" bIns="91425" anchor="b">
            <a:noAutofit/>
          </a:bodyPr>
          <a:lstStyle>
            <a:lvl1pPr algn="l">
              <a:lnSpc>
                <a:spcPct val="100000"/>
              </a:lnSpc>
              <a:spcBef>
                <a:spcPts val="0"/>
              </a:spcBef>
              <a:spcAft>
                <a:spcPts val="0"/>
              </a:spcAft>
              <a:buClr>
                <a:schemeClr val="accent3"/>
              </a:buClr>
              <a:buSzPts val="9600"/>
              <a:buNone/>
              <a:defRPr sz="9600">
                <a:solidFill>
                  <a:schemeClr val="accent3"/>
                </a:solidFill>
              </a:defRPr>
            </a:lvl1pPr>
            <a:lvl2pPr algn="ctr">
              <a:lnSpc>
                <a:spcPct val="100000"/>
              </a:lnSpc>
              <a:spcBef>
                <a:spcPts val="0"/>
              </a:spcBef>
              <a:spcAft>
                <a:spcPts val="0"/>
              </a:spcAft>
              <a:buSzPts val="9600"/>
              <a:buNone/>
              <a:defRPr sz="9600"/>
            </a:lvl2pPr>
            <a:lvl3pPr algn="ctr">
              <a:lnSpc>
                <a:spcPct val="100000"/>
              </a:lnSpc>
              <a:spcBef>
                <a:spcPts val="0"/>
              </a:spcBef>
              <a:spcAft>
                <a:spcPts val="0"/>
              </a:spcAft>
              <a:buSzPts val="9600"/>
              <a:buNone/>
              <a:defRPr sz="9600"/>
            </a:lvl3pPr>
            <a:lvl4pPr algn="ctr">
              <a:lnSpc>
                <a:spcPct val="100000"/>
              </a:lnSpc>
              <a:spcBef>
                <a:spcPts val="0"/>
              </a:spcBef>
              <a:spcAft>
                <a:spcPts val="0"/>
              </a:spcAft>
              <a:buSzPts val="9600"/>
              <a:buNone/>
              <a:defRPr sz="9600"/>
            </a:lvl4pPr>
            <a:lvl5pPr algn="ctr">
              <a:lnSpc>
                <a:spcPct val="100000"/>
              </a:lnSpc>
              <a:spcBef>
                <a:spcPts val="0"/>
              </a:spcBef>
              <a:spcAft>
                <a:spcPts val="0"/>
              </a:spcAft>
              <a:buSzPts val="9600"/>
              <a:buNone/>
              <a:defRPr sz="9600"/>
            </a:lvl5pPr>
            <a:lvl6pPr algn="ctr">
              <a:lnSpc>
                <a:spcPct val="100000"/>
              </a:lnSpc>
              <a:spcBef>
                <a:spcPts val="0"/>
              </a:spcBef>
              <a:spcAft>
                <a:spcPts val="0"/>
              </a:spcAft>
              <a:buSzPts val="9600"/>
              <a:buNone/>
              <a:defRPr sz="9600"/>
            </a:lvl6pPr>
            <a:lvl7pPr algn="ctr">
              <a:lnSpc>
                <a:spcPct val="100000"/>
              </a:lnSpc>
              <a:spcBef>
                <a:spcPts val="0"/>
              </a:spcBef>
              <a:spcAft>
                <a:spcPts val="0"/>
              </a:spcAft>
              <a:buSzPts val="9600"/>
              <a:buNone/>
              <a:defRPr sz="9600"/>
            </a:lvl7pPr>
            <a:lvl8pPr algn="ctr">
              <a:lnSpc>
                <a:spcPct val="100000"/>
              </a:lnSpc>
              <a:spcBef>
                <a:spcPts val="0"/>
              </a:spcBef>
              <a:spcAft>
                <a:spcPts val="0"/>
              </a:spcAft>
              <a:buSzPts val="9600"/>
              <a:buNone/>
              <a:defRPr sz="9600"/>
            </a:lvl8pPr>
            <a:lvl9pPr algn="ctr">
              <a:lnSpc>
                <a:spcPct val="100000"/>
              </a:lnSpc>
              <a:spcBef>
                <a:spcPts val="0"/>
              </a:spcBef>
              <a:spcAft>
                <a:spcPts val="0"/>
              </a:spcAft>
              <a:buSzPts val="9600"/>
              <a:buNone/>
              <a:defRPr sz="9600"/>
            </a:lvl9pPr>
          </a:lstStyle>
          <a:p>
            <a:r>
              <a:t>xx%</a:t>
            </a:r>
          </a:p>
        </p:txBody>
      </p:sp>
      <p:sp>
        <p:nvSpPr>
          <p:cNvPr id="106" name="Google Shape;106;p35">
            <a:extLst>
              <a:ext uri="{FF2B5EF4-FFF2-40B4-BE49-F238E27FC236}">
                <a16:creationId xmlns:a16="http://schemas.microsoft.com/office/drawing/2014/main" id="{93BB520D-C9E9-45E2-B7CF-FDC624B6B68E}"/>
              </a:ext>
            </a:extLst>
          </p:cNvPr>
          <p:cNvSpPr>
            <a:spLocks noGrp="1"/>
          </p:cNvSpPr>
          <p:nvPr>
            <p:ph type="subTitle" idx="1"/>
          </p:nvPr>
        </p:nvSpPr>
        <p:spPr>
          <a:xfrm>
            <a:off x="626725" y="3049625"/>
            <a:ext cx="5381400" cy="548700"/>
          </a:xfrm>
          <a:prstGeom prst="rect">
            <a:avLst/>
          </a:prstGeom>
          <a:noFill/>
          <a:ln>
            <a:noFill/>
          </a:ln>
        </p:spPr>
        <p:txBody>
          <a:bodyPr spcFirstLastPara="1" wrap="square" lIns="91425" tIns="91425" rIns="91425" bIns="91425" anchor="t">
            <a:noAutofit/>
          </a:bodyPr>
          <a:lstStyle>
            <a:lvl1pPr algn="l">
              <a:lnSpc>
                <a:spcPct val="100000"/>
              </a:lnSpc>
              <a:spcBef>
                <a:spcPts val="0"/>
              </a:spcBef>
              <a:spcAft>
                <a:spcPts val="0"/>
              </a:spcAft>
              <a:buClr>
                <a:schemeClr val="accent3"/>
              </a:buClr>
              <a:buSzPts val="1600"/>
              <a:buNone/>
              <a:defRPr sz="1800">
                <a:solidFill>
                  <a:schemeClr val="accent3"/>
                </a:solidFill>
              </a:defRPr>
            </a:lvl1pPr>
            <a:lvl2pPr algn="ctr">
              <a:lnSpc>
                <a:spcPct val="100000"/>
              </a:lnSpc>
              <a:spcBef>
                <a:spcPts val="0"/>
              </a:spcBef>
              <a:spcAft>
                <a:spcPts val="0"/>
              </a:spcAft>
              <a:buSzPts val="1600"/>
              <a:buNone/>
              <a:defRPr sz="1600"/>
            </a:lvl2pPr>
            <a:lvl3pPr algn="ctr">
              <a:lnSpc>
                <a:spcPct val="100000"/>
              </a:lnSpc>
              <a:spcBef>
                <a:spcPts val="0"/>
              </a:spcBef>
              <a:spcAft>
                <a:spcPts val="0"/>
              </a:spcAft>
              <a:buSzPts val="1600"/>
              <a:buNone/>
              <a:defRPr sz="1600"/>
            </a:lvl3pPr>
            <a:lvl4pPr algn="ctr">
              <a:lnSpc>
                <a:spcPct val="100000"/>
              </a:lnSpc>
              <a:spcBef>
                <a:spcPts val="0"/>
              </a:spcBef>
              <a:spcAft>
                <a:spcPts val="0"/>
              </a:spcAft>
              <a:buSzPts val="1600"/>
              <a:buNone/>
              <a:defRPr sz="1600"/>
            </a:lvl4pPr>
            <a:lvl5pPr algn="ctr">
              <a:lnSpc>
                <a:spcPct val="100000"/>
              </a:lnSpc>
              <a:spcBef>
                <a:spcPts val="0"/>
              </a:spcBef>
              <a:spcAft>
                <a:spcPts val="0"/>
              </a:spcAft>
              <a:buSzPts val="1600"/>
              <a:buNone/>
              <a:defRPr sz="1600"/>
            </a:lvl5pPr>
            <a:lvl6pPr algn="ctr">
              <a:lnSpc>
                <a:spcPct val="100000"/>
              </a:lnSpc>
              <a:spcBef>
                <a:spcPts val="0"/>
              </a:spcBef>
              <a:spcAft>
                <a:spcPts val="0"/>
              </a:spcAft>
              <a:buSzPts val="1600"/>
              <a:buNone/>
              <a:defRPr sz="1600"/>
            </a:lvl6pPr>
            <a:lvl7pPr algn="ctr">
              <a:lnSpc>
                <a:spcPct val="100000"/>
              </a:lnSpc>
              <a:spcBef>
                <a:spcPts val="0"/>
              </a:spcBef>
              <a:spcAft>
                <a:spcPts val="0"/>
              </a:spcAft>
              <a:buSzPts val="1600"/>
              <a:buNone/>
              <a:defRPr sz="1600"/>
            </a:lvl7pPr>
            <a:lvl8pPr algn="ctr">
              <a:lnSpc>
                <a:spcPct val="100000"/>
              </a:lnSpc>
              <a:spcBef>
                <a:spcPts val="0"/>
              </a:spcBef>
              <a:spcAft>
                <a:spcPts val="0"/>
              </a:spcAft>
              <a:buSzPts val="1600"/>
              <a:buNone/>
              <a:defRPr sz="1600"/>
            </a:lvl8pPr>
            <a:lvl9pPr algn="ctr">
              <a:lnSpc>
                <a:spcPct val="100000"/>
              </a:lnSpc>
              <a:spcBef>
                <a:spcPts val="0"/>
              </a:spcBef>
              <a:spcAft>
                <a:spcPts val="0"/>
              </a:spcAft>
              <a:buSzPts val="1600"/>
              <a:buNone/>
              <a:defRPr sz="1600"/>
            </a:lvl9pPr>
          </a:lstStyle>
          <a:p>
            <a:endParaRPr/>
          </a:p>
        </p:txBody>
      </p:sp>
      <p:sp>
        <p:nvSpPr>
          <p:cNvPr id="107" name="Google Shape;107;p35">
            <a:extLst>
              <a:ext uri="{FF2B5EF4-FFF2-40B4-BE49-F238E27FC236}">
                <a16:creationId xmlns:a16="http://schemas.microsoft.com/office/drawing/2014/main" id="{D2A23DAC-0B5E-463E-9C63-2514C38A4F3F}"/>
              </a:ext>
            </a:extLst>
          </p:cNvPr>
          <p:cNvSpPr>
            <a:spLocks noGrp="1"/>
          </p:cNvSpPr>
          <p:nvPr>
            <p:ph type="subTitle" idx="2"/>
          </p:nvPr>
        </p:nvSpPr>
        <p:spPr>
          <a:xfrm rot="-5400000">
            <a:off x="7430125" y="3163675"/>
            <a:ext cx="2614200" cy="426900"/>
          </a:xfrm>
          <a:prstGeom prst="rect">
            <a:avLst/>
          </a:prstGeom>
          <a:noFill/>
          <a:ln>
            <a:noFill/>
          </a:ln>
        </p:spPr>
        <p:txBody>
          <a:bodyPr spcFirstLastPara="1" wrap="square" lIns="91425" tIns="91425" rIns="91425" bIns="91425" anchor="ctr">
            <a:noAutofit/>
          </a:bodyPr>
          <a:lstStyle>
            <a:lvl1pPr algn="l">
              <a:lnSpc>
                <a:spcPct val="100000"/>
              </a:lnSpc>
              <a:spcBef>
                <a:spcPts val="0"/>
              </a:spcBef>
              <a:spcAft>
                <a:spcPts val="0"/>
              </a:spcAft>
              <a:buSzPts val="1200"/>
              <a:buFont typeface="DM Sans"/>
              <a:buNone/>
              <a:defRPr>
                <a:latin typeface="DM Sans"/>
                <a:ea typeface="DM Sans"/>
                <a:cs typeface="DM Sans"/>
              </a:defRPr>
            </a:lvl1pPr>
            <a:lvl2pPr algn="ctr">
              <a:lnSpc>
                <a:spcPct val="100000"/>
              </a:lnSpc>
              <a:spcBef>
                <a:spcPts val="0"/>
              </a:spcBef>
              <a:spcAft>
                <a:spcPts val="0"/>
              </a:spcAft>
              <a:buSzPts val="1200"/>
              <a:buFont typeface="DM Sans"/>
              <a:buNone/>
              <a:defRPr sz="1200">
                <a:latin typeface="DM Sans"/>
                <a:ea typeface="DM Sans"/>
                <a:cs typeface="DM Sans"/>
              </a:defRPr>
            </a:lvl2pPr>
            <a:lvl3pPr algn="ctr">
              <a:lnSpc>
                <a:spcPct val="100000"/>
              </a:lnSpc>
              <a:spcBef>
                <a:spcPts val="0"/>
              </a:spcBef>
              <a:spcAft>
                <a:spcPts val="0"/>
              </a:spcAft>
              <a:buSzPts val="1200"/>
              <a:buFont typeface="DM Sans"/>
              <a:buNone/>
              <a:defRPr sz="1200">
                <a:latin typeface="DM Sans"/>
                <a:ea typeface="DM Sans"/>
                <a:cs typeface="DM Sans"/>
              </a:defRPr>
            </a:lvl3pPr>
            <a:lvl4pPr algn="ctr">
              <a:lnSpc>
                <a:spcPct val="100000"/>
              </a:lnSpc>
              <a:spcBef>
                <a:spcPts val="0"/>
              </a:spcBef>
              <a:spcAft>
                <a:spcPts val="0"/>
              </a:spcAft>
              <a:buSzPts val="1200"/>
              <a:buFont typeface="DM Sans"/>
              <a:buNone/>
              <a:defRPr sz="1200">
                <a:latin typeface="DM Sans"/>
                <a:ea typeface="DM Sans"/>
                <a:cs typeface="DM Sans"/>
              </a:defRPr>
            </a:lvl4pPr>
            <a:lvl5pPr algn="ctr">
              <a:lnSpc>
                <a:spcPct val="100000"/>
              </a:lnSpc>
              <a:spcBef>
                <a:spcPts val="0"/>
              </a:spcBef>
              <a:spcAft>
                <a:spcPts val="0"/>
              </a:spcAft>
              <a:buSzPts val="1200"/>
              <a:buFont typeface="DM Sans"/>
              <a:buNone/>
              <a:defRPr sz="1200">
                <a:latin typeface="DM Sans"/>
                <a:ea typeface="DM Sans"/>
                <a:cs typeface="DM Sans"/>
              </a:defRPr>
            </a:lvl5pPr>
            <a:lvl6pPr algn="ctr">
              <a:lnSpc>
                <a:spcPct val="100000"/>
              </a:lnSpc>
              <a:spcBef>
                <a:spcPts val="0"/>
              </a:spcBef>
              <a:spcAft>
                <a:spcPts val="0"/>
              </a:spcAft>
              <a:buSzPts val="1200"/>
              <a:buFont typeface="DM Sans"/>
              <a:buNone/>
              <a:defRPr sz="1200">
                <a:latin typeface="DM Sans"/>
                <a:ea typeface="DM Sans"/>
                <a:cs typeface="DM Sans"/>
              </a:defRPr>
            </a:lvl6pPr>
            <a:lvl7pPr algn="ctr">
              <a:lnSpc>
                <a:spcPct val="100000"/>
              </a:lnSpc>
              <a:spcBef>
                <a:spcPts val="0"/>
              </a:spcBef>
              <a:spcAft>
                <a:spcPts val="0"/>
              </a:spcAft>
              <a:buSzPts val="1200"/>
              <a:buFont typeface="DM Sans"/>
              <a:buNone/>
              <a:defRPr sz="1200">
                <a:latin typeface="DM Sans"/>
                <a:ea typeface="DM Sans"/>
                <a:cs typeface="DM Sans"/>
              </a:defRPr>
            </a:lvl7pPr>
            <a:lvl8pPr algn="ctr">
              <a:lnSpc>
                <a:spcPct val="100000"/>
              </a:lnSpc>
              <a:spcBef>
                <a:spcPts val="0"/>
              </a:spcBef>
              <a:spcAft>
                <a:spcPts val="0"/>
              </a:spcAft>
              <a:buSzPts val="1200"/>
              <a:buFont typeface="DM Sans"/>
              <a:buNone/>
              <a:defRPr sz="1200">
                <a:latin typeface="DM Sans"/>
                <a:ea typeface="DM Sans"/>
                <a:cs typeface="DM Sans"/>
              </a:defRPr>
            </a:lvl8pPr>
            <a:lvl9pPr algn="ctr">
              <a:lnSpc>
                <a:spcPct val="100000"/>
              </a:lnSpc>
              <a:spcBef>
                <a:spcPts val="0"/>
              </a:spcBef>
              <a:spcAft>
                <a:spcPts val="0"/>
              </a:spcAft>
              <a:buSzPts val="1200"/>
              <a:buFont typeface="DM Sans"/>
              <a:buNone/>
              <a:defRPr sz="1200">
                <a:latin typeface="DM Sans"/>
                <a:ea typeface="DM Sans"/>
                <a:cs typeface="DM Sans"/>
              </a:defRPr>
            </a:lvl9pPr>
          </a:lstStyle>
          <a:p>
            <a:endParaRPr/>
          </a:p>
        </p:txBody>
      </p:sp>
      <p:sp>
        <p:nvSpPr>
          <p:cNvPr id="108" name="Google Shape;108;p35">
            <a:extLst>
              <a:ext uri="{FF2B5EF4-FFF2-40B4-BE49-F238E27FC236}">
                <a16:creationId xmlns:a16="http://schemas.microsoft.com/office/drawing/2014/main" id="{E003F720-2E13-4123-B9AF-3B8D9D4F1EB2}"/>
              </a:ext>
            </a:extLst>
          </p:cNvPr>
          <p:cNvSpPr>
            <a:spLocks noGrp="1"/>
          </p:cNvSpPr>
          <p:nvPr>
            <p:ph type="sldNum" idx="12"/>
          </p:nvPr>
        </p:nvSpPr>
        <p:spPr>
          <a:xfrm rot="-5400000">
            <a:off x="8462875" y="535001"/>
            <a:ext cx="548700" cy="393600"/>
          </a:xfrm>
          <a:prstGeom prst="rect">
            <a:avLst/>
          </a:prstGeom>
          <a:noFill/>
          <a:ln>
            <a:noFill/>
          </a:ln>
        </p:spPr>
        <p:txBody>
          <a:bodyPr spcFirstLastPara="1" wrap="square" lIns="91425" tIns="91425" rIns="91425" bIns="91425" anchor="ctr">
            <a:noAutofit/>
          </a:bodyPr>
          <a:lstStyle>
            <a:lvl1pPr marL="0" marR="0" indent="0" algn="r">
              <a:lnSpc>
                <a:spcPct val="100000"/>
              </a:lnSpc>
              <a:spcBef>
                <a:spcPts val="0"/>
              </a:spcBef>
              <a:spcAft>
                <a:spcPts val="0"/>
              </a:spcAft>
              <a:buClr>
                <a:srgbClr val="000000"/>
              </a:buClr>
              <a:buSzPts val="1400"/>
              <a:buFont typeface="Arial"/>
              <a:buNone/>
              <a:defRPr sz="1400" b="1" i="0" u="none" cap="none">
                <a:solidFill>
                  <a:schemeClr val="accent2"/>
                </a:solidFill>
                <a:latin typeface="DM Sans"/>
                <a:ea typeface="DM Sans"/>
                <a:cs typeface="DM Sans"/>
              </a:defRPr>
            </a:lvl1pPr>
            <a:lvl2pPr marL="0" marR="0" indent="0" algn="r">
              <a:lnSpc>
                <a:spcPct val="100000"/>
              </a:lnSpc>
              <a:spcBef>
                <a:spcPts val="0"/>
              </a:spcBef>
              <a:spcAft>
                <a:spcPts val="0"/>
              </a:spcAft>
              <a:buClr>
                <a:srgbClr val="000000"/>
              </a:buClr>
              <a:buSzPts val="1400"/>
              <a:buFont typeface="Arial"/>
              <a:buNone/>
              <a:defRPr sz="1400" b="1" i="0" u="none" cap="none">
                <a:solidFill>
                  <a:schemeClr val="accent2"/>
                </a:solidFill>
                <a:latin typeface="DM Sans"/>
                <a:ea typeface="DM Sans"/>
                <a:cs typeface="DM Sans"/>
              </a:defRPr>
            </a:lvl2pPr>
            <a:lvl3pPr marL="0" marR="0" indent="0" algn="r">
              <a:lnSpc>
                <a:spcPct val="100000"/>
              </a:lnSpc>
              <a:spcBef>
                <a:spcPts val="0"/>
              </a:spcBef>
              <a:spcAft>
                <a:spcPts val="0"/>
              </a:spcAft>
              <a:buClr>
                <a:srgbClr val="000000"/>
              </a:buClr>
              <a:buSzPts val="1400"/>
              <a:buFont typeface="Arial"/>
              <a:buNone/>
              <a:defRPr sz="1400" b="1" i="0" u="none" cap="none">
                <a:solidFill>
                  <a:schemeClr val="accent2"/>
                </a:solidFill>
                <a:latin typeface="DM Sans"/>
                <a:ea typeface="DM Sans"/>
                <a:cs typeface="DM Sans"/>
              </a:defRPr>
            </a:lvl3pPr>
            <a:lvl4pPr marL="0" marR="0" indent="0" algn="r">
              <a:lnSpc>
                <a:spcPct val="100000"/>
              </a:lnSpc>
              <a:spcBef>
                <a:spcPts val="0"/>
              </a:spcBef>
              <a:spcAft>
                <a:spcPts val="0"/>
              </a:spcAft>
              <a:buClr>
                <a:srgbClr val="000000"/>
              </a:buClr>
              <a:buSzPts val="1400"/>
              <a:buFont typeface="Arial"/>
              <a:buNone/>
              <a:defRPr sz="1400" b="1" i="0" u="none" cap="none">
                <a:solidFill>
                  <a:schemeClr val="accent2"/>
                </a:solidFill>
                <a:latin typeface="DM Sans"/>
                <a:ea typeface="DM Sans"/>
                <a:cs typeface="DM Sans"/>
              </a:defRPr>
            </a:lvl4pPr>
            <a:lvl5pPr marL="0" marR="0" indent="0" algn="r">
              <a:lnSpc>
                <a:spcPct val="100000"/>
              </a:lnSpc>
              <a:spcBef>
                <a:spcPts val="0"/>
              </a:spcBef>
              <a:spcAft>
                <a:spcPts val="0"/>
              </a:spcAft>
              <a:buClr>
                <a:srgbClr val="000000"/>
              </a:buClr>
              <a:buSzPts val="1400"/>
              <a:buFont typeface="Arial"/>
              <a:buNone/>
              <a:defRPr sz="1400" b="1" i="0" u="none" cap="none">
                <a:solidFill>
                  <a:schemeClr val="accent2"/>
                </a:solidFill>
                <a:latin typeface="DM Sans"/>
                <a:ea typeface="DM Sans"/>
                <a:cs typeface="DM Sans"/>
              </a:defRPr>
            </a:lvl5pPr>
            <a:lvl6pPr marL="0" marR="0" indent="0" algn="r">
              <a:lnSpc>
                <a:spcPct val="100000"/>
              </a:lnSpc>
              <a:spcBef>
                <a:spcPts val="0"/>
              </a:spcBef>
              <a:spcAft>
                <a:spcPts val="0"/>
              </a:spcAft>
              <a:buClr>
                <a:srgbClr val="000000"/>
              </a:buClr>
              <a:buSzPts val="1400"/>
              <a:buFont typeface="Arial"/>
              <a:buNone/>
              <a:defRPr sz="1400" b="1" i="0" u="none" cap="none">
                <a:solidFill>
                  <a:schemeClr val="accent2"/>
                </a:solidFill>
                <a:latin typeface="DM Sans"/>
                <a:ea typeface="DM Sans"/>
                <a:cs typeface="DM Sans"/>
              </a:defRPr>
            </a:lvl6pPr>
            <a:lvl7pPr marL="0" marR="0" indent="0" algn="r">
              <a:lnSpc>
                <a:spcPct val="100000"/>
              </a:lnSpc>
              <a:spcBef>
                <a:spcPts val="0"/>
              </a:spcBef>
              <a:spcAft>
                <a:spcPts val="0"/>
              </a:spcAft>
              <a:buClr>
                <a:srgbClr val="000000"/>
              </a:buClr>
              <a:buSzPts val="1400"/>
              <a:buFont typeface="Arial"/>
              <a:buNone/>
              <a:defRPr sz="1400" b="1" i="0" u="none" cap="none">
                <a:solidFill>
                  <a:schemeClr val="accent2"/>
                </a:solidFill>
                <a:latin typeface="DM Sans"/>
                <a:ea typeface="DM Sans"/>
                <a:cs typeface="DM Sans"/>
              </a:defRPr>
            </a:lvl7pPr>
            <a:lvl8pPr marL="0" marR="0" indent="0" algn="r">
              <a:lnSpc>
                <a:spcPct val="100000"/>
              </a:lnSpc>
              <a:spcBef>
                <a:spcPts val="0"/>
              </a:spcBef>
              <a:spcAft>
                <a:spcPts val="0"/>
              </a:spcAft>
              <a:buClr>
                <a:srgbClr val="000000"/>
              </a:buClr>
              <a:buSzPts val="1400"/>
              <a:buFont typeface="Arial"/>
              <a:buNone/>
              <a:defRPr sz="1400" b="1" i="0" u="none" cap="none">
                <a:solidFill>
                  <a:schemeClr val="accent2"/>
                </a:solidFill>
                <a:latin typeface="DM Sans"/>
                <a:ea typeface="DM Sans"/>
                <a:cs typeface="DM Sans"/>
              </a:defRPr>
            </a:lvl8pPr>
            <a:lvl9pPr marL="0" marR="0" indent="0" algn="r">
              <a:lnSpc>
                <a:spcPct val="100000"/>
              </a:lnSpc>
              <a:spcBef>
                <a:spcPts val="0"/>
              </a:spcBef>
              <a:spcAft>
                <a:spcPts val="0"/>
              </a:spcAft>
              <a:buClr>
                <a:srgbClr val="000000"/>
              </a:buClr>
              <a:buSzPts val="1400"/>
              <a:buFont typeface="Arial"/>
              <a:buNone/>
              <a:defRPr sz="1400" b="1" i="0" u="none" cap="none">
                <a:solidFill>
                  <a:schemeClr val="accent2"/>
                </a:solidFill>
                <a:latin typeface="DM Sans"/>
                <a:ea typeface="DM Sans"/>
                <a:cs typeface="DM Sans"/>
              </a:defRPr>
            </a:lvl9pPr>
          </a:lstStyle>
          <a:p>
            <a:pPr marL="0" lvl="0" indent="0" algn="r">
              <a:spcBef>
                <a:spcPts val="0"/>
              </a:spcBef>
              <a:spcAft>
                <a:spcPts val="0"/>
              </a:spcAft>
              <a:buNone/>
            </a:pPr>
            <a:fld id="{00000000-1234-1234-1234-123412341234}" type="slidenum">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bg>
      <p:bgPr>
        <a:blipFill>
          <a:blip r:embed="rId2">
            <a:alphaModFix/>
          </a:blip>
          <a:stretch>
            <a:fillRect/>
          </a:stretch>
        </a:blipFill>
        <a:effectLst/>
      </p:bgPr>
    </p:bg>
    <p:spTree>
      <p:nvGrpSpPr>
        <p:cNvPr id="1" name=""/>
        <p:cNvGrpSpPr/>
        <p:nvPr/>
      </p:nvGrpSpPr>
      <p:grpSpPr>
        <a:xfrm>
          <a:off x="0" y="0"/>
          <a:ext cx="0" cy="0"/>
          <a:chOff x="0" y="0"/>
          <a:chExt cx="0" cy="0"/>
        </a:xfrm>
      </p:grpSpPr>
      <p:sp>
        <p:nvSpPr>
          <p:cNvPr id="110" name="Google Shape;110;p36">
            <a:extLst>
              <a:ext uri="{FF2B5EF4-FFF2-40B4-BE49-F238E27FC236}">
                <a16:creationId xmlns:a16="http://schemas.microsoft.com/office/drawing/2014/main" id="{CBBA596C-5DEC-4D4E-BBD1-18D8A96B4F39}"/>
              </a:ext>
            </a:extLst>
          </p:cNvPr>
          <p:cNvSpPr>
            <a:spLocks noGrp="1"/>
          </p:cNvSpPr>
          <p:nvPr>
            <p:ph type="title"/>
          </p:nvPr>
        </p:nvSpPr>
        <p:spPr>
          <a:xfrm>
            <a:off x="587850" y="1865550"/>
            <a:ext cx="2751000" cy="1412400"/>
          </a:xfrm>
          <a:prstGeom prst="rect">
            <a:avLst/>
          </a:prstGeom>
          <a:noFill/>
          <a:ln>
            <a:noFill/>
          </a:ln>
        </p:spPr>
        <p:txBody>
          <a:bodyPr spcFirstLastPara="1" wrap="square" lIns="91425" tIns="91425" rIns="91425" bIns="91425" anchor="ctr">
            <a:noAutofit/>
          </a:bodyPr>
          <a:lstStyle>
            <a:lvl1pPr algn="l">
              <a:lnSpc>
                <a:spcPct val="100000"/>
              </a:lnSpc>
              <a:spcBef>
                <a:spcPts val="0"/>
              </a:spcBef>
              <a:spcAft>
                <a:spcPts val="0"/>
              </a:spcAft>
              <a:buClr>
                <a:schemeClr val="accent3"/>
              </a:buClr>
              <a:buSzPts val="3600"/>
              <a:buNone/>
              <a:defRPr sz="3600">
                <a:solidFill>
                  <a:schemeClr val="accent3"/>
                </a:solidFill>
              </a:defRPr>
            </a:lvl1pPr>
            <a:lvl2pPr algn="ctr">
              <a:lnSpc>
                <a:spcPct val="100000"/>
              </a:lnSpc>
              <a:spcBef>
                <a:spcPts val="0"/>
              </a:spcBef>
              <a:spcAft>
                <a:spcPts val="0"/>
              </a:spcAft>
              <a:buSzPts val="3600"/>
              <a:buNone/>
              <a:defRPr sz="3600"/>
            </a:lvl2pPr>
            <a:lvl3pPr algn="ctr">
              <a:lnSpc>
                <a:spcPct val="100000"/>
              </a:lnSpc>
              <a:spcBef>
                <a:spcPts val="0"/>
              </a:spcBef>
              <a:spcAft>
                <a:spcPts val="0"/>
              </a:spcAft>
              <a:buSzPts val="3600"/>
              <a:buNone/>
              <a:defRPr sz="3600"/>
            </a:lvl3pPr>
            <a:lvl4pPr algn="ctr">
              <a:lnSpc>
                <a:spcPct val="100000"/>
              </a:lnSpc>
              <a:spcBef>
                <a:spcPts val="0"/>
              </a:spcBef>
              <a:spcAft>
                <a:spcPts val="0"/>
              </a:spcAft>
              <a:buSzPts val="3600"/>
              <a:buNone/>
              <a:defRPr sz="3600"/>
            </a:lvl4pPr>
            <a:lvl5pPr algn="ctr">
              <a:lnSpc>
                <a:spcPct val="100000"/>
              </a:lnSpc>
              <a:spcBef>
                <a:spcPts val="0"/>
              </a:spcBef>
              <a:spcAft>
                <a:spcPts val="0"/>
              </a:spcAft>
              <a:buSzPts val="3600"/>
              <a:buNone/>
              <a:defRPr sz="3600"/>
            </a:lvl5pPr>
            <a:lvl6pPr algn="ctr">
              <a:lnSpc>
                <a:spcPct val="100000"/>
              </a:lnSpc>
              <a:spcBef>
                <a:spcPts val="0"/>
              </a:spcBef>
              <a:spcAft>
                <a:spcPts val="0"/>
              </a:spcAft>
              <a:buSzPts val="3600"/>
              <a:buNone/>
              <a:defRPr sz="3600"/>
            </a:lvl6pPr>
            <a:lvl7pPr algn="ctr">
              <a:lnSpc>
                <a:spcPct val="100000"/>
              </a:lnSpc>
              <a:spcBef>
                <a:spcPts val="0"/>
              </a:spcBef>
              <a:spcAft>
                <a:spcPts val="0"/>
              </a:spcAft>
              <a:buSzPts val="3600"/>
              <a:buNone/>
              <a:defRPr sz="3600"/>
            </a:lvl7pPr>
            <a:lvl8pPr algn="ctr">
              <a:lnSpc>
                <a:spcPct val="100000"/>
              </a:lnSpc>
              <a:spcBef>
                <a:spcPts val="0"/>
              </a:spcBef>
              <a:spcAft>
                <a:spcPts val="0"/>
              </a:spcAft>
              <a:buSzPts val="3600"/>
              <a:buNone/>
              <a:defRPr sz="3600"/>
            </a:lvl8pPr>
            <a:lvl9pPr algn="ctr">
              <a:lnSpc>
                <a:spcPct val="100000"/>
              </a:lnSpc>
              <a:spcBef>
                <a:spcPts val="0"/>
              </a:spcBef>
              <a:spcAft>
                <a:spcPts val="0"/>
              </a:spcAft>
              <a:buSzPts val="3600"/>
              <a:buNone/>
              <a:defRPr sz="3600"/>
            </a:lvl9pPr>
          </a:lstStyle>
          <a:p>
            <a:endParaRPr/>
          </a:p>
        </p:txBody>
      </p:sp>
      <p:sp>
        <p:nvSpPr>
          <p:cNvPr id="111" name="Google Shape;111;p36">
            <a:extLst>
              <a:ext uri="{FF2B5EF4-FFF2-40B4-BE49-F238E27FC236}">
                <a16:creationId xmlns:a16="http://schemas.microsoft.com/office/drawing/2014/main" id="{6930EB1B-6C97-4B8B-8C66-90F30DF26053}"/>
              </a:ext>
            </a:extLst>
          </p:cNvPr>
          <p:cNvSpPr>
            <a:spLocks noGrp="1"/>
          </p:cNvSpPr>
          <p:nvPr>
            <p:ph type="subTitle" idx="1"/>
          </p:nvPr>
        </p:nvSpPr>
        <p:spPr>
          <a:xfrm>
            <a:off x="4256988" y="2004450"/>
            <a:ext cx="3926700" cy="1134600"/>
          </a:xfrm>
          <a:prstGeom prst="rect">
            <a:avLst/>
          </a:prstGeom>
          <a:noFill/>
          <a:ln>
            <a:noFill/>
          </a:ln>
        </p:spPr>
        <p:txBody>
          <a:bodyPr spcFirstLastPara="1" wrap="square" lIns="91425" tIns="91425" rIns="91425" bIns="91425" anchor="ctr">
            <a:noAutofit/>
          </a:bodyPr>
          <a:lstStyle>
            <a:lvl1pPr algn="l">
              <a:lnSpc>
                <a:spcPct val="100000"/>
              </a:lnSpc>
              <a:spcBef>
                <a:spcPts val="0"/>
              </a:spcBef>
              <a:spcAft>
                <a:spcPts val="0"/>
              </a:spcAft>
              <a:buClr>
                <a:schemeClr val="accent3"/>
              </a:buClr>
              <a:buSzPts val="1400"/>
              <a:buNone/>
              <a:defRPr sz="1800">
                <a:solidFill>
                  <a:schemeClr val="accent3"/>
                </a:solidFill>
              </a:defRPr>
            </a:lvl1pPr>
            <a:lvl2pPr algn="ctr">
              <a:lnSpc>
                <a:spcPct val="100000"/>
              </a:lnSpc>
              <a:spcBef>
                <a:spcPts val="0"/>
              </a:spcBef>
              <a:spcAft>
                <a:spcPts val="0"/>
              </a:spcAft>
              <a:buSzPts val="1400"/>
              <a:buNone/>
              <a:defRPr/>
            </a:lvl2pPr>
            <a:lvl3pPr algn="ctr">
              <a:lnSpc>
                <a:spcPct val="100000"/>
              </a:lnSpc>
              <a:spcBef>
                <a:spcPts val="0"/>
              </a:spcBef>
              <a:spcAft>
                <a:spcPts val="0"/>
              </a:spcAft>
              <a:buSzPts val="1400"/>
              <a:buNone/>
              <a:defRPr/>
            </a:lvl3pPr>
            <a:lvl4pPr algn="ctr">
              <a:lnSpc>
                <a:spcPct val="100000"/>
              </a:lnSpc>
              <a:spcBef>
                <a:spcPts val="0"/>
              </a:spcBef>
              <a:spcAft>
                <a:spcPts val="0"/>
              </a:spcAft>
              <a:buSzPts val="1400"/>
              <a:buNone/>
              <a:defRPr/>
            </a:lvl4pPr>
            <a:lvl5pPr algn="ctr">
              <a:lnSpc>
                <a:spcPct val="100000"/>
              </a:lnSpc>
              <a:spcBef>
                <a:spcPts val="0"/>
              </a:spcBef>
              <a:spcAft>
                <a:spcPts val="0"/>
              </a:spcAft>
              <a:buSzPts val="1400"/>
              <a:buNone/>
              <a:defRPr/>
            </a:lvl5pPr>
            <a:lvl6pPr algn="ctr">
              <a:lnSpc>
                <a:spcPct val="100000"/>
              </a:lnSpc>
              <a:spcBef>
                <a:spcPts val="0"/>
              </a:spcBef>
              <a:spcAft>
                <a:spcPts val="0"/>
              </a:spcAft>
              <a:buSzPts val="1400"/>
              <a:buNone/>
              <a:defRPr/>
            </a:lvl6pPr>
            <a:lvl7pPr algn="ctr">
              <a:lnSpc>
                <a:spcPct val="100000"/>
              </a:lnSpc>
              <a:spcBef>
                <a:spcPts val="0"/>
              </a:spcBef>
              <a:spcAft>
                <a:spcPts val="0"/>
              </a:spcAft>
              <a:buSzPts val="1400"/>
              <a:buNone/>
              <a:defRPr/>
            </a:lvl7pPr>
            <a:lvl8pPr algn="ctr">
              <a:lnSpc>
                <a:spcPct val="100000"/>
              </a:lnSpc>
              <a:spcBef>
                <a:spcPts val="0"/>
              </a:spcBef>
              <a:spcAft>
                <a:spcPts val="0"/>
              </a:spcAft>
              <a:buSzPts val="1400"/>
              <a:buNone/>
              <a:defRPr/>
            </a:lvl8pPr>
            <a:lvl9pPr algn="ctr">
              <a:lnSpc>
                <a:spcPct val="100000"/>
              </a:lnSpc>
              <a:spcBef>
                <a:spcPts val="0"/>
              </a:spcBef>
              <a:spcAft>
                <a:spcPts val="0"/>
              </a:spcAft>
              <a:buSzPts val="1400"/>
              <a:buNone/>
              <a:defRPr/>
            </a:lvl9pPr>
          </a:lstStyle>
          <a:p>
            <a:endParaRPr/>
          </a:p>
        </p:txBody>
      </p:sp>
      <p:sp>
        <p:nvSpPr>
          <p:cNvPr id="112" name="Google Shape;112;p36">
            <a:extLst>
              <a:ext uri="{FF2B5EF4-FFF2-40B4-BE49-F238E27FC236}">
                <a16:creationId xmlns:a16="http://schemas.microsoft.com/office/drawing/2014/main" id="{BD99FDBE-581D-4138-B09C-47D9DC5F7229}"/>
              </a:ext>
            </a:extLst>
          </p:cNvPr>
          <p:cNvSpPr>
            <a:spLocks noGrp="1"/>
          </p:cNvSpPr>
          <p:nvPr>
            <p:ph type="subTitle" idx="2"/>
          </p:nvPr>
        </p:nvSpPr>
        <p:spPr>
          <a:xfrm rot="-5400000">
            <a:off x="7430125" y="3163675"/>
            <a:ext cx="2614200" cy="426900"/>
          </a:xfrm>
          <a:prstGeom prst="rect">
            <a:avLst/>
          </a:prstGeom>
          <a:noFill/>
          <a:ln>
            <a:noFill/>
          </a:ln>
        </p:spPr>
        <p:txBody>
          <a:bodyPr spcFirstLastPara="1" wrap="square" lIns="91425" tIns="91425" rIns="91425" bIns="91425" anchor="ctr">
            <a:noAutofit/>
          </a:bodyPr>
          <a:lstStyle>
            <a:lvl1pPr algn="l">
              <a:lnSpc>
                <a:spcPct val="100000"/>
              </a:lnSpc>
              <a:spcBef>
                <a:spcPts val="0"/>
              </a:spcBef>
              <a:spcAft>
                <a:spcPts val="0"/>
              </a:spcAft>
              <a:buClr>
                <a:schemeClr val="accent3"/>
              </a:buClr>
              <a:buSzPts val="1200"/>
              <a:buFont typeface="DM Sans"/>
              <a:buNone/>
              <a:defRPr>
                <a:solidFill>
                  <a:schemeClr val="accent3"/>
                </a:solidFill>
                <a:latin typeface="DM Sans"/>
                <a:ea typeface="DM Sans"/>
                <a:cs typeface="DM Sans"/>
              </a:defRPr>
            </a:lvl1pPr>
            <a:lvl2pPr algn="ctr">
              <a:lnSpc>
                <a:spcPct val="100000"/>
              </a:lnSpc>
              <a:spcBef>
                <a:spcPts val="0"/>
              </a:spcBef>
              <a:spcAft>
                <a:spcPts val="0"/>
              </a:spcAft>
              <a:buSzPts val="1200"/>
              <a:buFont typeface="DM Sans"/>
              <a:buNone/>
              <a:defRPr sz="1200">
                <a:latin typeface="DM Sans"/>
                <a:ea typeface="DM Sans"/>
                <a:cs typeface="DM Sans"/>
              </a:defRPr>
            </a:lvl2pPr>
            <a:lvl3pPr algn="ctr">
              <a:lnSpc>
                <a:spcPct val="100000"/>
              </a:lnSpc>
              <a:spcBef>
                <a:spcPts val="0"/>
              </a:spcBef>
              <a:spcAft>
                <a:spcPts val="0"/>
              </a:spcAft>
              <a:buSzPts val="1200"/>
              <a:buFont typeface="DM Sans"/>
              <a:buNone/>
              <a:defRPr sz="1200">
                <a:latin typeface="DM Sans"/>
                <a:ea typeface="DM Sans"/>
                <a:cs typeface="DM Sans"/>
              </a:defRPr>
            </a:lvl3pPr>
            <a:lvl4pPr algn="ctr">
              <a:lnSpc>
                <a:spcPct val="100000"/>
              </a:lnSpc>
              <a:spcBef>
                <a:spcPts val="0"/>
              </a:spcBef>
              <a:spcAft>
                <a:spcPts val="0"/>
              </a:spcAft>
              <a:buSzPts val="1200"/>
              <a:buFont typeface="DM Sans"/>
              <a:buNone/>
              <a:defRPr sz="1200">
                <a:latin typeface="DM Sans"/>
                <a:ea typeface="DM Sans"/>
                <a:cs typeface="DM Sans"/>
              </a:defRPr>
            </a:lvl4pPr>
            <a:lvl5pPr algn="ctr">
              <a:lnSpc>
                <a:spcPct val="100000"/>
              </a:lnSpc>
              <a:spcBef>
                <a:spcPts val="0"/>
              </a:spcBef>
              <a:spcAft>
                <a:spcPts val="0"/>
              </a:spcAft>
              <a:buSzPts val="1200"/>
              <a:buFont typeface="DM Sans"/>
              <a:buNone/>
              <a:defRPr sz="1200">
                <a:latin typeface="DM Sans"/>
                <a:ea typeface="DM Sans"/>
                <a:cs typeface="DM Sans"/>
              </a:defRPr>
            </a:lvl5pPr>
            <a:lvl6pPr algn="ctr">
              <a:lnSpc>
                <a:spcPct val="100000"/>
              </a:lnSpc>
              <a:spcBef>
                <a:spcPts val="0"/>
              </a:spcBef>
              <a:spcAft>
                <a:spcPts val="0"/>
              </a:spcAft>
              <a:buSzPts val="1200"/>
              <a:buFont typeface="DM Sans"/>
              <a:buNone/>
              <a:defRPr sz="1200">
                <a:latin typeface="DM Sans"/>
                <a:ea typeface="DM Sans"/>
                <a:cs typeface="DM Sans"/>
              </a:defRPr>
            </a:lvl6pPr>
            <a:lvl7pPr algn="ctr">
              <a:lnSpc>
                <a:spcPct val="100000"/>
              </a:lnSpc>
              <a:spcBef>
                <a:spcPts val="0"/>
              </a:spcBef>
              <a:spcAft>
                <a:spcPts val="0"/>
              </a:spcAft>
              <a:buSzPts val="1200"/>
              <a:buFont typeface="DM Sans"/>
              <a:buNone/>
              <a:defRPr sz="1200">
                <a:latin typeface="DM Sans"/>
                <a:ea typeface="DM Sans"/>
                <a:cs typeface="DM Sans"/>
              </a:defRPr>
            </a:lvl7pPr>
            <a:lvl8pPr algn="ctr">
              <a:lnSpc>
                <a:spcPct val="100000"/>
              </a:lnSpc>
              <a:spcBef>
                <a:spcPts val="0"/>
              </a:spcBef>
              <a:spcAft>
                <a:spcPts val="0"/>
              </a:spcAft>
              <a:buSzPts val="1200"/>
              <a:buFont typeface="DM Sans"/>
              <a:buNone/>
              <a:defRPr sz="1200">
                <a:latin typeface="DM Sans"/>
                <a:ea typeface="DM Sans"/>
                <a:cs typeface="DM Sans"/>
              </a:defRPr>
            </a:lvl8pPr>
            <a:lvl9pPr algn="ctr">
              <a:lnSpc>
                <a:spcPct val="100000"/>
              </a:lnSpc>
              <a:spcBef>
                <a:spcPts val="0"/>
              </a:spcBef>
              <a:spcAft>
                <a:spcPts val="0"/>
              </a:spcAft>
              <a:buSzPts val="1200"/>
              <a:buFont typeface="DM Sans"/>
              <a:buNone/>
              <a:defRPr sz="1200">
                <a:latin typeface="DM Sans"/>
                <a:ea typeface="DM Sans"/>
                <a:cs typeface="DM Sans"/>
              </a:defRPr>
            </a:lvl9pPr>
          </a:lstStyle>
          <a:p>
            <a:endParaRPr/>
          </a:p>
        </p:txBody>
      </p:sp>
      <p:sp>
        <p:nvSpPr>
          <p:cNvPr id="113" name="Google Shape;113;p36">
            <a:extLst>
              <a:ext uri="{FF2B5EF4-FFF2-40B4-BE49-F238E27FC236}">
                <a16:creationId xmlns:a16="http://schemas.microsoft.com/office/drawing/2014/main" id="{9715B41F-39B0-42EF-9659-B5D2FBAB304F}"/>
              </a:ext>
            </a:extLst>
          </p:cNvPr>
          <p:cNvSpPr>
            <a:spLocks noGrp="1"/>
          </p:cNvSpPr>
          <p:nvPr>
            <p:ph type="sldNum" idx="12"/>
          </p:nvPr>
        </p:nvSpPr>
        <p:spPr>
          <a:xfrm rot="-5400000">
            <a:off x="8462875" y="535001"/>
            <a:ext cx="548700" cy="393600"/>
          </a:xfrm>
          <a:prstGeom prst="rect">
            <a:avLst/>
          </a:prstGeom>
          <a:noFill/>
          <a:ln>
            <a:noFill/>
          </a:ln>
        </p:spPr>
        <p:txBody>
          <a:bodyPr spcFirstLastPara="1" wrap="square" lIns="91425" tIns="91425" rIns="91425" bIns="91425" anchor="ctr">
            <a:noAutofit/>
          </a:bodyPr>
          <a:lstStyle>
            <a:lvl1pPr marL="0" marR="0" indent="0" algn="r">
              <a:lnSpc>
                <a:spcPct val="100000"/>
              </a:lnSpc>
              <a:spcBef>
                <a:spcPts val="0"/>
              </a:spcBef>
              <a:spcAft>
                <a:spcPts val="0"/>
              </a:spcAft>
              <a:buClr>
                <a:srgbClr val="000000"/>
              </a:buClr>
              <a:buSzPts val="1400"/>
              <a:buFont typeface="Arial"/>
              <a:buNone/>
              <a:defRPr sz="1400" b="1" i="0" u="none" cap="none">
                <a:solidFill>
                  <a:schemeClr val="accent2"/>
                </a:solidFill>
                <a:latin typeface="DM Sans"/>
                <a:ea typeface="DM Sans"/>
                <a:cs typeface="DM Sans"/>
              </a:defRPr>
            </a:lvl1pPr>
            <a:lvl2pPr marL="0" marR="0" indent="0" algn="r">
              <a:lnSpc>
                <a:spcPct val="100000"/>
              </a:lnSpc>
              <a:spcBef>
                <a:spcPts val="0"/>
              </a:spcBef>
              <a:spcAft>
                <a:spcPts val="0"/>
              </a:spcAft>
              <a:buClr>
                <a:srgbClr val="000000"/>
              </a:buClr>
              <a:buSzPts val="1400"/>
              <a:buFont typeface="Arial"/>
              <a:buNone/>
              <a:defRPr sz="1400" b="1" i="0" u="none" cap="none">
                <a:solidFill>
                  <a:schemeClr val="accent2"/>
                </a:solidFill>
                <a:latin typeface="DM Sans"/>
                <a:ea typeface="DM Sans"/>
                <a:cs typeface="DM Sans"/>
              </a:defRPr>
            </a:lvl2pPr>
            <a:lvl3pPr marL="0" marR="0" indent="0" algn="r">
              <a:lnSpc>
                <a:spcPct val="100000"/>
              </a:lnSpc>
              <a:spcBef>
                <a:spcPts val="0"/>
              </a:spcBef>
              <a:spcAft>
                <a:spcPts val="0"/>
              </a:spcAft>
              <a:buClr>
                <a:srgbClr val="000000"/>
              </a:buClr>
              <a:buSzPts val="1400"/>
              <a:buFont typeface="Arial"/>
              <a:buNone/>
              <a:defRPr sz="1400" b="1" i="0" u="none" cap="none">
                <a:solidFill>
                  <a:schemeClr val="accent2"/>
                </a:solidFill>
                <a:latin typeface="DM Sans"/>
                <a:ea typeface="DM Sans"/>
                <a:cs typeface="DM Sans"/>
              </a:defRPr>
            </a:lvl3pPr>
            <a:lvl4pPr marL="0" marR="0" indent="0" algn="r">
              <a:lnSpc>
                <a:spcPct val="100000"/>
              </a:lnSpc>
              <a:spcBef>
                <a:spcPts val="0"/>
              </a:spcBef>
              <a:spcAft>
                <a:spcPts val="0"/>
              </a:spcAft>
              <a:buClr>
                <a:srgbClr val="000000"/>
              </a:buClr>
              <a:buSzPts val="1400"/>
              <a:buFont typeface="Arial"/>
              <a:buNone/>
              <a:defRPr sz="1400" b="1" i="0" u="none" cap="none">
                <a:solidFill>
                  <a:schemeClr val="accent2"/>
                </a:solidFill>
                <a:latin typeface="DM Sans"/>
                <a:ea typeface="DM Sans"/>
                <a:cs typeface="DM Sans"/>
              </a:defRPr>
            </a:lvl4pPr>
            <a:lvl5pPr marL="0" marR="0" indent="0" algn="r">
              <a:lnSpc>
                <a:spcPct val="100000"/>
              </a:lnSpc>
              <a:spcBef>
                <a:spcPts val="0"/>
              </a:spcBef>
              <a:spcAft>
                <a:spcPts val="0"/>
              </a:spcAft>
              <a:buClr>
                <a:srgbClr val="000000"/>
              </a:buClr>
              <a:buSzPts val="1400"/>
              <a:buFont typeface="Arial"/>
              <a:buNone/>
              <a:defRPr sz="1400" b="1" i="0" u="none" cap="none">
                <a:solidFill>
                  <a:schemeClr val="accent2"/>
                </a:solidFill>
                <a:latin typeface="DM Sans"/>
                <a:ea typeface="DM Sans"/>
                <a:cs typeface="DM Sans"/>
              </a:defRPr>
            </a:lvl5pPr>
            <a:lvl6pPr marL="0" marR="0" indent="0" algn="r">
              <a:lnSpc>
                <a:spcPct val="100000"/>
              </a:lnSpc>
              <a:spcBef>
                <a:spcPts val="0"/>
              </a:spcBef>
              <a:spcAft>
                <a:spcPts val="0"/>
              </a:spcAft>
              <a:buClr>
                <a:srgbClr val="000000"/>
              </a:buClr>
              <a:buSzPts val="1400"/>
              <a:buFont typeface="Arial"/>
              <a:buNone/>
              <a:defRPr sz="1400" b="1" i="0" u="none" cap="none">
                <a:solidFill>
                  <a:schemeClr val="accent2"/>
                </a:solidFill>
                <a:latin typeface="DM Sans"/>
                <a:ea typeface="DM Sans"/>
                <a:cs typeface="DM Sans"/>
              </a:defRPr>
            </a:lvl6pPr>
            <a:lvl7pPr marL="0" marR="0" indent="0" algn="r">
              <a:lnSpc>
                <a:spcPct val="100000"/>
              </a:lnSpc>
              <a:spcBef>
                <a:spcPts val="0"/>
              </a:spcBef>
              <a:spcAft>
                <a:spcPts val="0"/>
              </a:spcAft>
              <a:buClr>
                <a:srgbClr val="000000"/>
              </a:buClr>
              <a:buSzPts val="1400"/>
              <a:buFont typeface="Arial"/>
              <a:buNone/>
              <a:defRPr sz="1400" b="1" i="0" u="none" cap="none">
                <a:solidFill>
                  <a:schemeClr val="accent2"/>
                </a:solidFill>
                <a:latin typeface="DM Sans"/>
                <a:ea typeface="DM Sans"/>
                <a:cs typeface="DM Sans"/>
              </a:defRPr>
            </a:lvl7pPr>
            <a:lvl8pPr marL="0" marR="0" indent="0" algn="r">
              <a:lnSpc>
                <a:spcPct val="100000"/>
              </a:lnSpc>
              <a:spcBef>
                <a:spcPts val="0"/>
              </a:spcBef>
              <a:spcAft>
                <a:spcPts val="0"/>
              </a:spcAft>
              <a:buClr>
                <a:srgbClr val="000000"/>
              </a:buClr>
              <a:buSzPts val="1400"/>
              <a:buFont typeface="Arial"/>
              <a:buNone/>
              <a:defRPr sz="1400" b="1" i="0" u="none" cap="none">
                <a:solidFill>
                  <a:schemeClr val="accent2"/>
                </a:solidFill>
                <a:latin typeface="DM Sans"/>
                <a:ea typeface="DM Sans"/>
                <a:cs typeface="DM Sans"/>
              </a:defRPr>
            </a:lvl8pPr>
            <a:lvl9pPr marL="0" marR="0" indent="0" algn="r">
              <a:lnSpc>
                <a:spcPct val="100000"/>
              </a:lnSpc>
              <a:spcBef>
                <a:spcPts val="0"/>
              </a:spcBef>
              <a:spcAft>
                <a:spcPts val="0"/>
              </a:spcAft>
              <a:buClr>
                <a:srgbClr val="000000"/>
              </a:buClr>
              <a:buSzPts val="1400"/>
              <a:buFont typeface="Arial"/>
              <a:buNone/>
              <a:defRPr sz="1400" b="1" i="0" u="none" cap="none">
                <a:solidFill>
                  <a:schemeClr val="accent2"/>
                </a:solidFill>
                <a:latin typeface="DM Sans"/>
                <a:ea typeface="DM Sans"/>
                <a:cs typeface="DM Sans"/>
              </a:defRPr>
            </a:lvl9pPr>
          </a:lstStyle>
          <a:p>
            <a:pPr marL="0" lvl="0" indent="0" algn="r">
              <a:spcBef>
                <a:spcPts val="0"/>
              </a:spcBef>
              <a:spcAft>
                <a:spcPts val="0"/>
              </a:spcAft>
              <a:buNone/>
            </a:pPr>
            <a:fld id="{00000000-1234-1234-1234-123412341234}" type="slidenum">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Custom Layout 1">
  <p:cSld name="Custom Layout 1">
    <p:bg>
      <p:bgPr>
        <a:blipFill>
          <a:blip r:embed="rId2">
            <a:alphaModFix/>
          </a:blip>
          <a:stretch>
            <a:fillRect/>
          </a:stretch>
        </a:blipFill>
        <a:effectLst/>
      </p:bgPr>
    </p:bg>
    <p:spTree>
      <p:nvGrpSpPr>
        <p:cNvPr id="1" name=""/>
        <p:cNvGrpSpPr/>
        <p:nvPr/>
      </p:nvGrpSpPr>
      <p:grpSpPr>
        <a:xfrm>
          <a:off x="0" y="0"/>
          <a:ext cx="0" cy="0"/>
          <a:chOff x="0" y="0"/>
          <a:chExt cx="0" cy="0"/>
        </a:xfrm>
      </p:grpSpPr>
      <p:sp>
        <p:nvSpPr>
          <p:cNvPr id="115" name="Google Shape;115;p37">
            <a:extLst>
              <a:ext uri="{FF2B5EF4-FFF2-40B4-BE49-F238E27FC236}">
                <a16:creationId xmlns:a16="http://schemas.microsoft.com/office/drawing/2014/main" id="{EFAF70B8-9637-439B-9357-0DBE6F6F0F7B}"/>
              </a:ext>
            </a:extLst>
          </p:cNvPr>
          <p:cNvSpPr>
            <a:spLocks noGrp="1"/>
          </p:cNvSpPr>
          <p:nvPr/>
        </p:nvSpPr>
        <p:spPr>
          <a:xfrm>
            <a:off x="311708" y="744575"/>
            <a:ext cx="8520600" cy="2052600"/>
          </a:xfrm>
          <a:prstGeom prst="rect">
            <a:avLst/>
          </a:prstGeom>
          <a:noFill/>
          <a:ln>
            <a:noFill/>
          </a:ln>
        </p:spPr>
        <p:txBody>
          <a:bodyPr spcFirstLastPara="1" wrap="square" lIns="91425" tIns="91425" rIns="91425" bIns="91425" anchor="b">
            <a:normAutofit/>
          </a:bodyPr>
          <a:lstStyle/>
          <a:p>
            <a:pPr marL="0" marR="0" lvl="0" indent="0" algn="l">
              <a:lnSpc>
                <a:spcPct val="100000"/>
              </a:lnSpc>
              <a:spcBef>
                <a:spcPts val="0"/>
              </a:spcBef>
              <a:spcAft>
                <a:spcPts val="0"/>
              </a:spcAft>
              <a:buClr>
                <a:srgbClr val="000000"/>
              </a:buClr>
              <a:buSzPts val="5200"/>
              <a:buFont typeface="Arial"/>
              <a:buNone/>
            </a:pPr>
            <a:r>
              <a:rPr sz="5200" b="0" i="0" u="none" cap="none">
                <a:solidFill>
                  <a:srgbClr val="FFFFFF"/>
                </a:solidFill>
                <a:latin typeface="Montserrat ExtraBold"/>
                <a:ea typeface="Montserrat ExtraBold"/>
                <a:cs typeface="Montserrat ExtraBold"/>
              </a:rPr>
              <a:t>POROČILO O DELU</a:t>
            </a:r>
          </a:p>
        </p:txBody>
      </p:sp>
      <p:sp>
        <p:nvSpPr>
          <p:cNvPr id="116" name="Google Shape;116;p37">
            <a:extLst>
              <a:ext uri="{FF2B5EF4-FFF2-40B4-BE49-F238E27FC236}">
                <a16:creationId xmlns:a16="http://schemas.microsoft.com/office/drawing/2014/main" id="{1FDCC985-0040-4049-9F2F-C863824E5177}"/>
              </a:ext>
            </a:extLst>
          </p:cNvPr>
          <p:cNvSpPr>
            <a:spLocks noGrp="1"/>
          </p:cNvSpPr>
          <p:nvPr/>
        </p:nvSpPr>
        <p:spPr>
          <a:xfrm>
            <a:off x="311700" y="2834125"/>
            <a:ext cx="8520600" cy="792600"/>
          </a:xfrm>
          <a:prstGeom prst="rect">
            <a:avLst/>
          </a:prstGeom>
          <a:noFill/>
          <a:ln>
            <a:noFill/>
          </a:ln>
        </p:spPr>
        <p:txBody>
          <a:bodyPr spcFirstLastPara="1" wrap="square" lIns="91425" tIns="91425" rIns="91425" bIns="91425" anchor="t">
            <a:normAutofit lnSpcReduction="10000"/>
          </a:bodyPr>
          <a:lstStyle/>
          <a:p>
            <a:pPr marL="0" marR="0" lvl="0" indent="0" algn="l">
              <a:lnSpc>
                <a:spcPct val="115000"/>
              </a:lnSpc>
              <a:spcBef>
                <a:spcPts val="0"/>
              </a:spcBef>
              <a:spcAft>
                <a:spcPts val="0"/>
              </a:spcAft>
              <a:buClr>
                <a:srgbClr val="000000"/>
              </a:buClr>
              <a:buSzPts val="1879"/>
              <a:buFont typeface="Arial"/>
              <a:buNone/>
            </a:pPr>
            <a:r>
              <a:rPr sz="1879" b="0" i="0" u="none" cap="none">
                <a:solidFill>
                  <a:srgbClr val="FFFFFF"/>
                </a:solidFill>
                <a:latin typeface="Montserrat"/>
                <a:ea typeface="Montserrat"/>
                <a:cs typeface="Montserrat"/>
              </a:rPr>
              <a:t>Pregled prijavljenih kandidatov v </a:t>
            </a:r>
            <a:r>
              <a:rPr sz="1879" b="1" i="0" u="none" cap="none">
                <a:solidFill>
                  <a:srgbClr val="FFFFFF"/>
                </a:solidFill>
                <a:latin typeface="Montserrat"/>
                <a:ea typeface="Montserrat"/>
                <a:cs typeface="Montserrat"/>
              </a:rPr>
              <a:t>prvem četrtletju in konverzija v zaposlitve</a:t>
            </a:r>
          </a:p>
        </p:txBody>
      </p:sp>
      <p:sp>
        <p:nvSpPr>
          <p:cNvPr id="117" name="Google Shape;117;p37">
            <a:extLst>
              <a:ext uri="{FF2B5EF4-FFF2-40B4-BE49-F238E27FC236}">
                <a16:creationId xmlns:a16="http://schemas.microsoft.com/office/drawing/2014/main" id="{78AB700E-C4E1-4636-9037-2FA3BAD419F2}"/>
              </a:ext>
            </a:extLst>
          </p:cNvPr>
          <p:cNvSpPr>
            <a:spLocks noGrp="1"/>
          </p:cNvSpPr>
          <p:nvPr/>
        </p:nvSpPr>
        <p:spPr>
          <a:xfrm>
            <a:off x="311700" y="4300851"/>
            <a:ext cx="4027800" cy="443400"/>
          </a:xfrm>
          <a:prstGeom prst="rect">
            <a:avLst/>
          </a:prstGeom>
          <a:noFill/>
          <a:ln>
            <a:noFill/>
          </a:ln>
        </p:spPr>
        <p:txBody>
          <a:bodyPr spcFirstLastPara="1" wrap="square" lIns="91425" tIns="91425" rIns="91425" bIns="91425" anchor="t">
            <a:noAutofit/>
          </a:bodyPr>
          <a:lstStyle/>
          <a:p>
            <a:pPr marL="0" marR="0" lvl="0" indent="0" algn="l">
              <a:lnSpc>
                <a:spcPct val="100000"/>
              </a:lnSpc>
              <a:spcBef>
                <a:spcPts val="0"/>
              </a:spcBef>
              <a:spcAft>
                <a:spcPts val="0"/>
              </a:spcAft>
              <a:buClr>
                <a:srgbClr val="000000"/>
              </a:buClr>
              <a:buSzPts val="1400"/>
              <a:buFont typeface="Arial"/>
              <a:buNone/>
            </a:pPr>
            <a:r>
              <a:rPr sz="1400" b="0" i="0" u="none" cap="none">
                <a:solidFill>
                  <a:srgbClr val="FFFFFF"/>
                </a:solidFill>
                <a:latin typeface="Montserrat Medium"/>
                <a:ea typeface="Montserrat Medium"/>
                <a:cs typeface="Montserrat Medium"/>
              </a:rPr>
              <a:t>Pripravila: Nina Plantan</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body">
  <p:cSld name="Title and body">
    <p:spTree>
      <p:nvGrpSpPr>
        <p:cNvPr id="1" name=""/>
        <p:cNvGrpSpPr/>
        <p:nvPr/>
      </p:nvGrpSpPr>
      <p:grpSpPr>
        <a:xfrm>
          <a:off x="0" y="0"/>
          <a:ext cx="0" cy="0"/>
          <a:chOff x="0" y="0"/>
          <a:chExt cx="0" cy="0"/>
        </a:xfrm>
      </p:grpSpPr>
      <p:sp>
        <p:nvSpPr>
          <p:cNvPr id="119" name="Google Shape;119;p38">
            <a:extLst>
              <a:ext uri="{FF2B5EF4-FFF2-40B4-BE49-F238E27FC236}">
                <a16:creationId xmlns:a16="http://schemas.microsoft.com/office/drawing/2014/main" id="{95000633-AF43-4A55-A086-B606E68DE929}"/>
              </a:ext>
            </a:extLst>
          </p:cNvPr>
          <p:cNvSpPr>
            <a:spLocks noGrp="1"/>
          </p:cNvSpPr>
          <p:nvPr>
            <p:ph type="title"/>
          </p:nvPr>
        </p:nvSpPr>
        <p:spPr>
          <a:xfrm>
            <a:off x="631650" y="445025"/>
            <a:ext cx="6539100" cy="548700"/>
          </a:xfrm>
          <a:prstGeom prst="rect">
            <a:avLst/>
          </a:prstGeom>
          <a:noFill/>
          <a:ln>
            <a:noFill/>
          </a:ln>
        </p:spPr>
        <p:txBody>
          <a:bodyPr spcFirstLastPara="1" wrap="square" lIns="91425" tIns="91425" rIns="91425" bIns="91425" anchor="t">
            <a:noAutofit/>
          </a:bodyPr>
          <a:lstStyle>
            <a:lvl1pPr algn="l">
              <a:lnSpc>
                <a:spcPct val="100000"/>
              </a:lnSpc>
              <a:spcBef>
                <a:spcPts val="0"/>
              </a:spcBef>
              <a:spcAft>
                <a:spcPts val="0"/>
              </a:spcAft>
              <a:buSzPts val="3000"/>
              <a:buNone/>
              <a:defRPr/>
            </a:lvl1pPr>
            <a:lvl2pPr algn="l">
              <a:lnSpc>
                <a:spcPct val="100000"/>
              </a:lnSpc>
              <a:spcBef>
                <a:spcPts val="0"/>
              </a:spcBef>
              <a:spcAft>
                <a:spcPts val="0"/>
              </a:spcAft>
              <a:buSzPts val="3000"/>
              <a:buNone/>
              <a:defRPr/>
            </a:lvl2pPr>
            <a:lvl3pPr algn="l">
              <a:lnSpc>
                <a:spcPct val="100000"/>
              </a:lnSpc>
              <a:spcBef>
                <a:spcPts val="0"/>
              </a:spcBef>
              <a:spcAft>
                <a:spcPts val="0"/>
              </a:spcAft>
              <a:buSzPts val="3000"/>
              <a:buNone/>
              <a:defRPr/>
            </a:lvl3pPr>
            <a:lvl4pPr algn="l">
              <a:lnSpc>
                <a:spcPct val="100000"/>
              </a:lnSpc>
              <a:spcBef>
                <a:spcPts val="0"/>
              </a:spcBef>
              <a:spcAft>
                <a:spcPts val="0"/>
              </a:spcAft>
              <a:buSzPts val="3000"/>
              <a:buNone/>
              <a:defRPr/>
            </a:lvl4pPr>
            <a:lvl5pPr algn="l">
              <a:lnSpc>
                <a:spcPct val="100000"/>
              </a:lnSpc>
              <a:spcBef>
                <a:spcPts val="0"/>
              </a:spcBef>
              <a:spcAft>
                <a:spcPts val="0"/>
              </a:spcAft>
              <a:buSzPts val="3000"/>
              <a:buNone/>
              <a:defRPr/>
            </a:lvl5pPr>
            <a:lvl6pPr algn="l">
              <a:lnSpc>
                <a:spcPct val="100000"/>
              </a:lnSpc>
              <a:spcBef>
                <a:spcPts val="0"/>
              </a:spcBef>
              <a:spcAft>
                <a:spcPts val="0"/>
              </a:spcAft>
              <a:buSzPts val="3000"/>
              <a:buNone/>
              <a:defRPr/>
            </a:lvl6pPr>
            <a:lvl7pPr algn="l">
              <a:lnSpc>
                <a:spcPct val="100000"/>
              </a:lnSpc>
              <a:spcBef>
                <a:spcPts val="0"/>
              </a:spcBef>
              <a:spcAft>
                <a:spcPts val="0"/>
              </a:spcAft>
              <a:buSzPts val="3000"/>
              <a:buNone/>
              <a:defRPr/>
            </a:lvl7pPr>
            <a:lvl8pPr algn="l">
              <a:lnSpc>
                <a:spcPct val="100000"/>
              </a:lnSpc>
              <a:spcBef>
                <a:spcPts val="0"/>
              </a:spcBef>
              <a:spcAft>
                <a:spcPts val="0"/>
              </a:spcAft>
              <a:buSzPts val="3000"/>
              <a:buNone/>
              <a:defRPr/>
            </a:lvl8pPr>
            <a:lvl9pPr algn="l">
              <a:lnSpc>
                <a:spcPct val="100000"/>
              </a:lnSpc>
              <a:spcBef>
                <a:spcPts val="0"/>
              </a:spcBef>
              <a:spcAft>
                <a:spcPts val="0"/>
              </a:spcAft>
              <a:buSzPts val="3000"/>
              <a:buNone/>
              <a:defRPr/>
            </a:lvl9pPr>
          </a:lstStyle>
          <a:p>
            <a:endParaRPr/>
          </a:p>
        </p:txBody>
      </p:sp>
      <p:sp>
        <p:nvSpPr>
          <p:cNvPr id="120" name="Google Shape;120;p38">
            <a:extLst>
              <a:ext uri="{FF2B5EF4-FFF2-40B4-BE49-F238E27FC236}">
                <a16:creationId xmlns:a16="http://schemas.microsoft.com/office/drawing/2014/main" id="{87708F66-E748-4C8E-B5E2-4ABB841D97EF}"/>
              </a:ext>
            </a:extLst>
          </p:cNvPr>
          <p:cNvSpPr>
            <a:spLocks noGrp="1"/>
          </p:cNvSpPr>
          <p:nvPr>
            <p:ph type="body" idx="1"/>
          </p:nvPr>
        </p:nvSpPr>
        <p:spPr>
          <a:xfrm>
            <a:off x="631650" y="1006150"/>
            <a:ext cx="5889300" cy="548700"/>
          </a:xfrm>
          <a:prstGeom prst="rect">
            <a:avLst/>
          </a:prstGeom>
          <a:noFill/>
          <a:ln>
            <a:noFill/>
          </a:ln>
        </p:spPr>
        <p:txBody>
          <a:bodyPr spcFirstLastPara="1" wrap="square" lIns="91425" tIns="91425" rIns="91425" bIns="91425" anchor="t">
            <a:noAutofit/>
          </a:bodyPr>
          <a:lstStyle>
            <a:lvl1pPr marL="457200" indent="-317500" algn="l">
              <a:lnSpc>
                <a:spcPct val="100000"/>
              </a:lnSpc>
              <a:spcBef>
                <a:spcPts val="0"/>
              </a:spcBef>
              <a:spcAft>
                <a:spcPts val="0"/>
              </a:spcAft>
              <a:buSzPts val="1400"/>
              <a:buChar char="●"/>
              <a:defRPr sz="1400"/>
            </a:lvl1pPr>
            <a:lvl2pPr marL="914400" indent="-317500" algn="l">
              <a:lnSpc>
                <a:spcPct val="100000"/>
              </a:lnSpc>
              <a:spcBef>
                <a:spcPts val="0"/>
              </a:spcBef>
              <a:spcAft>
                <a:spcPts val="0"/>
              </a:spcAft>
              <a:buSzPts val="1400"/>
              <a:buChar char="○"/>
              <a:defRPr/>
            </a:lvl2pPr>
            <a:lvl3pPr marL="1371600" indent="-317500" algn="l">
              <a:lnSpc>
                <a:spcPct val="100000"/>
              </a:lnSpc>
              <a:spcBef>
                <a:spcPts val="0"/>
              </a:spcBef>
              <a:spcAft>
                <a:spcPts val="0"/>
              </a:spcAft>
              <a:buSzPts val="1400"/>
              <a:buChar char="■"/>
              <a:defRPr/>
            </a:lvl3pPr>
            <a:lvl4pPr marL="1828800" indent="-317500" algn="l">
              <a:lnSpc>
                <a:spcPct val="100000"/>
              </a:lnSpc>
              <a:spcBef>
                <a:spcPts val="0"/>
              </a:spcBef>
              <a:spcAft>
                <a:spcPts val="0"/>
              </a:spcAft>
              <a:buSzPts val="1400"/>
              <a:buChar char="●"/>
              <a:defRPr/>
            </a:lvl4pPr>
            <a:lvl5pPr marL="2286000" indent="-317500" algn="l">
              <a:lnSpc>
                <a:spcPct val="100000"/>
              </a:lnSpc>
              <a:spcBef>
                <a:spcPts val="0"/>
              </a:spcBef>
              <a:spcAft>
                <a:spcPts val="0"/>
              </a:spcAft>
              <a:buSzPts val="1400"/>
              <a:buChar char="○"/>
              <a:defRPr/>
            </a:lvl5pPr>
            <a:lvl6pPr marL="2743200" indent="-317500" algn="l">
              <a:lnSpc>
                <a:spcPct val="100000"/>
              </a:lnSpc>
              <a:spcBef>
                <a:spcPts val="0"/>
              </a:spcBef>
              <a:spcAft>
                <a:spcPts val="0"/>
              </a:spcAft>
              <a:buSzPts val="1400"/>
              <a:buChar char="■"/>
              <a:defRPr/>
            </a:lvl6pPr>
            <a:lvl7pPr marL="3200400" indent="-317500" algn="l">
              <a:lnSpc>
                <a:spcPct val="100000"/>
              </a:lnSpc>
              <a:spcBef>
                <a:spcPts val="0"/>
              </a:spcBef>
              <a:spcAft>
                <a:spcPts val="0"/>
              </a:spcAft>
              <a:buSzPts val="1400"/>
              <a:buChar char="●"/>
              <a:defRPr/>
            </a:lvl7pPr>
            <a:lvl8pPr marL="3657600" indent="-317500" algn="l">
              <a:lnSpc>
                <a:spcPct val="100000"/>
              </a:lnSpc>
              <a:spcBef>
                <a:spcPts val="0"/>
              </a:spcBef>
              <a:spcAft>
                <a:spcPts val="0"/>
              </a:spcAft>
              <a:buSzPts val="1400"/>
              <a:buChar char="○"/>
              <a:defRPr/>
            </a:lvl8pPr>
            <a:lvl9pPr marL="4114800" indent="-317500" algn="l">
              <a:lnSpc>
                <a:spcPct val="100000"/>
              </a:lnSpc>
              <a:spcBef>
                <a:spcPts val="0"/>
              </a:spcBef>
              <a:spcAft>
                <a:spcPts val="0"/>
              </a:spcAft>
              <a:buSzPts val="1400"/>
              <a:buChar char="■"/>
              <a:defRPr/>
            </a:lvl9pPr>
          </a:lstStyle>
          <a:p>
            <a:endParaRPr/>
          </a:p>
        </p:txBody>
      </p:sp>
      <p:sp>
        <p:nvSpPr>
          <p:cNvPr id="121" name="Google Shape;121;p38">
            <a:extLst>
              <a:ext uri="{FF2B5EF4-FFF2-40B4-BE49-F238E27FC236}">
                <a16:creationId xmlns:a16="http://schemas.microsoft.com/office/drawing/2014/main" id="{DF81A564-7591-4087-B094-CD69C08DFC8F}"/>
              </a:ext>
            </a:extLst>
          </p:cNvPr>
          <p:cNvSpPr>
            <a:spLocks noGrp="1"/>
          </p:cNvSpPr>
          <p:nvPr>
            <p:ph type="subTitle" idx="2"/>
          </p:nvPr>
        </p:nvSpPr>
        <p:spPr>
          <a:xfrm rot="-5400000">
            <a:off x="7430125" y="3163675"/>
            <a:ext cx="2614200" cy="426900"/>
          </a:xfrm>
          <a:prstGeom prst="rect">
            <a:avLst/>
          </a:prstGeom>
          <a:noFill/>
          <a:ln>
            <a:noFill/>
          </a:ln>
        </p:spPr>
        <p:txBody>
          <a:bodyPr spcFirstLastPara="1" wrap="square" lIns="91425" tIns="91425" rIns="91425" bIns="91425" anchor="ctr">
            <a:noAutofit/>
          </a:bodyPr>
          <a:lstStyle>
            <a:lvl1pPr algn="l">
              <a:lnSpc>
                <a:spcPct val="100000"/>
              </a:lnSpc>
              <a:spcBef>
                <a:spcPts val="0"/>
              </a:spcBef>
              <a:spcAft>
                <a:spcPts val="0"/>
              </a:spcAft>
              <a:buSzPts val="1200"/>
              <a:buFont typeface="DM Sans"/>
              <a:buNone/>
              <a:defRPr>
                <a:latin typeface="DM Sans"/>
                <a:ea typeface="DM Sans"/>
                <a:cs typeface="DM Sans"/>
              </a:defRPr>
            </a:lvl1pPr>
            <a:lvl2pPr algn="ctr">
              <a:lnSpc>
                <a:spcPct val="100000"/>
              </a:lnSpc>
              <a:spcBef>
                <a:spcPts val="0"/>
              </a:spcBef>
              <a:spcAft>
                <a:spcPts val="0"/>
              </a:spcAft>
              <a:buSzPts val="1200"/>
              <a:buFont typeface="DM Sans"/>
              <a:buNone/>
              <a:defRPr sz="1200">
                <a:latin typeface="DM Sans"/>
                <a:ea typeface="DM Sans"/>
                <a:cs typeface="DM Sans"/>
              </a:defRPr>
            </a:lvl2pPr>
            <a:lvl3pPr algn="ctr">
              <a:lnSpc>
                <a:spcPct val="100000"/>
              </a:lnSpc>
              <a:spcBef>
                <a:spcPts val="0"/>
              </a:spcBef>
              <a:spcAft>
                <a:spcPts val="0"/>
              </a:spcAft>
              <a:buSzPts val="1200"/>
              <a:buFont typeface="DM Sans"/>
              <a:buNone/>
              <a:defRPr sz="1200">
                <a:latin typeface="DM Sans"/>
                <a:ea typeface="DM Sans"/>
                <a:cs typeface="DM Sans"/>
              </a:defRPr>
            </a:lvl3pPr>
            <a:lvl4pPr algn="ctr">
              <a:lnSpc>
                <a:spcPct val="100000"/>
              </a:lnSpc>
              <a:spcBef>
                <a:spcPts val="0"/>
              </a:spcBef>
              <a:spcAft>
                <a:spcPts val="0"/>
              </a:spcAft>
              <a:buSzPts val="1200"/>
              <a:buFont typeface="DM Sans"/>
              <a:buNone/>
              <a:defRPr sz="1200">
                <a:latin typeface="DM Sans"/>
                <a:ea typeface="DM Sans"/>
                <a:cs typeface="DM Sans"/>
              </a:defRPr>
            </a:lvl4pPr>
            <a:lvl5pPr algn="ctr">
              <a:lnSpc>
                <a:spcPct val="100000"/>
              </a:lnSpc>
              <a:spcBef>
                <a:spcPts val="0"/>
              </a:spcBef>
              <a:spcAft>
                <a:spcPts val="0"/>
              </a:spcAft>
              <a:buSzPts val="1200"/>
              <a:buFont typeface="DM Sans"/>
              <a:buNone/>
              <a:defRPr sz="1200">
                <a:latin typeface="DM Sans"/>
                <a:ea typeface="DM Sans"/>
                <a:cs typeface="DM Sans"/>
              </a:defRPr>
            </a:lvl5pPr>
            <a:lvl6pPr algn="ctr">
              <a:lnSpc>
                <a:spcPct val="100000"/>
              </a:lnSpc>
              <a:spcBef>
                <a:spcPts val="0"/>
              </a:spcBef>
              <a:spcAft>
                <a:spcPts val="0"/>
              </a:spcAft>
              <a:buSzPts val="1200"/>
              <a:buFont typeface="DM Sans"/>
              <a:buNone/>
              <a:defRPr sz="1200">
                <a:latin typeface="DM Sans"/>
                <a:ea typeface="DM Sans"/>
                <a:cs typeface="DM Sans"/>
              </a:defRPr>
            </a:lvl6pPr>
            <a:lvl7pPr algn="ctr">
              <a:lnSpc>
                <a:spcPct val="100000"/>
              </a:lnSpc>
              <a:spcBef>
                <a:spcPts val="0"/>
              </a:spcBef>
              <a:spcAft>
                <a:spcPts val="0"/>
              </a:spcAft>
              <a:buSzPts val="1200"/>
              <a:buFont typeface="DM Sans"/>
              <a:buNone/>
              <a:defRPr sz="1200">
                <a:latin typeface="DM Sans"/>
                <a:ea typeface="DM Sans"/>
                <a:cs typeface="DM Sans"/>
              </a:defRPr>
            </a:lvl7pPr>
            <a:lvl8pPr algn="ctr">
              <a:lnSpc>
                <a:spcPct val="100000"/>
              </a:lnSpc>
              <a:spcBef>
                <a:spcPts val="0"/>
              </a:spcBef>
              <a:spcAft>
                <a:spcPts val="0"/>
              </a:spcAft>
              <a:buSzPts val="1200"/>
              <a:buFont typeface="DM Sans"/>
              <a:buNone/>
              <a:defRPr sz="1200">
                <a:latin typeface="DM Sans"/>
                <a:ea typeface="DM Sans"/>
                <a:cs typeface="DM Sans"/>
              </a:defRPr>
            </a:lvl8pPr>
            <a:lvl9pPr algn="ctr">
              <a:lnSpc>
                <a:spcPct val="100000"/>
              </a:lnSpc>
              <a:spcBef>
                <a:spcPts val="0"/>
              </a:spcBef>
              <a:spcAft>
                <a:spcPts val="0"/>
              </a:spcAft>
              <a:buSzPts val="1200"/>
              <a:buFont typeface="DM Sans"/>
              <a:buNone/>
              <a:defRPr sz="1200">
                <a:latin typeface="DM Sans"/>
                <a:ea typeface="DM Sans"/>
                <a:cs typeface="DM Sans"/>
              </a:defRPr>
            </a:lvl9pPr>
          </a:lstStyle>
          <a:p>
            <a:endParaRPr/>
          </a:p>
        </p:txBody>
      </p:sp>
      <p:sp>
        <p:nvSpPr>
          <p:cNvPr id="122" name="Google Shape;122;p38">
            <a:extLst>
              <a:ext uri="{FF2B5EF4-FFF2-40B4-BE49-F238E27FC236}">
                <a16:creationId xmlns:a16="http://schemas.microsoft.com/office/drawing/2014/main" id="{BA20ADC9-7C8C-4796-8989-895C48377411}"/>
              </a:ext>
            </a:extLst>
          </p:cNvPr>
          <p:cNvSpPr>
            <a:spLocks noGrp="1"/>
          </p:cNvSpPr>
          <p:nvPr>
            <p:ph type="sldNum" idx="12"/>
          </p:nvPr>
        </p:nvSpPr>
        <p:spPr>
          <a:xfrm rot="-5400000">
            <a:off x="8462875" y="535001"/>
            <a:ext cx="548700" cy="393600"/>
          </a:xfrm>
          <a:prstGeom prst="rect">
            <a:avLst/>
          </a:prstGeom>
          <a:noFill/>
          <a:ln>
            <a:noFill/>
          </a:ln>
        </p:spPr>
        <p:txBody>
          <a:bodyPr spcFirstLastPara="1" wrap="square" lIns="91425" tIns="91425" rIns="91425" bIns="91425" anchor="ctr">
            <a:noAutofit/>
          </a:bodyPr>
          <a:lstStyle>
            <a:lvl1pPr marL="0" marR="0" indent="0" algn="r">
              <a:lnSpc>
                <a:spcPct val="100000"/>
              </a:lnSpc>
              <a:spcBef>
                <a:spcPts val="0"/>
              </a:spcBef>
              <a:spcAft>
                <a:spcPts val="0"/>
              </a:spcAft>
              <a:buClr>
                <a:srgbClr val="000000"/>
              </a:buClr>
              <a:buSzPts val="1400"/>
              <a:buFont typeface="Arial"/>
              <a:buNone/>
              <a:defRPr sz="1400" b="1" i="0" u="none" cap="none">
                <a:solidFill>
                  <a:schemeClr val="accent2"/>
                </a:solidFill>
                <a:latin typeface="DM Sans"/>
                <a:ea typeface="DM Sans"/>
                <a:cs typeface="DM Sans"/>
              </a:defRPr>
            </a:lvl1pPr>
            <a:lvl2pPr marL="0" marR="0" indent="0" algn="r">
              <a:lnSpc>
                <a:spcPct val="100000"/>
              </a:lnSpc>
              <a:spcBef>
                <a:spcPts val="0"/>
              </a:spcBef>
              <a:spcAft>
                <a:spcPts val="0"/>
              </a:spcAft>
              <a:buClr>
                <a:srgbClr val="000000"/>
              </a:buClr>
              <a:buSzPts val="1400"/>
              <a:buFont typeface="Arial"/>
              <a:buNone/>
              <a:defRPr sz="1400" b="1" i="0" u="none" cap="none">
                <a:solidFill>
                  <a:schemeClr val="accent2"/>
                </a:solidFill>
                <a:latin typeface="DM Sans"/>
                <a:ea typeface="DM Sans"/>
                <a:cs typeface="DM Sans"/>
              </a:defRPr>
            </a:lvl2pPr>
            <a:lvl3pPr marL="0" marR="0" indent="0" algn="r">
              <a:lnSpc>
                <a:spcPct val="100000"/>
              </a:lnSpc>
              <a:spcBef>
                <a:spcPts val="0"/>
              </a:spcBef>
              <a:spcAft>
                <a:spcPts val="0"/>
              </a:spcAft>
              <a:buClr>
                <a:srgbClr val="000000"/>
              </a:buClr>
              <a:buSzPts val="1400"/>
              <a:buFont typeface="Arial"/>
              <a:buNone/>
              <a:defRPr sz="1400" b="1" i="0" u="none" cap="none">
                <a:solidFill>
                  <a:schemeClr val="accent2"/>
                </a:solidFill>
                <a:latin typeface="DM Sans"/>
                <a:ea typeface="DM Sans"/>
                <a:cs typeface="DM Sans"/>
              </a:defRPr>
            </a:lvl3pPr>
            <a:lvl4pPr marL="0" marR="0" indent="0" algn="r">
              <a:lnSpc>
                <a:spcPct val="100000"/>
              </a:lnSpc>
              <a:spcBef>
                <a:spcPts val="0"/>
              </a:spcBef>
              <a:spcAft>
                <a:spcPts val="0"/>
              </a:spcAft>
              <a:buClr>
                <a:srgbClr val="000000"/>
              </a:buClr>
              <a:buSzPts val="1400"/>
              <a:buFont typeface="Arial"/>
              <a:buNone/>
              <a:defRPr sz="1400" b="1" i="0" u="none" cap="none">
                <a:solidFill>
                  <a:schemeClr val="accent2"/>
                </a:solidFill>
                <a:latin typeface="DM Sans"/>
                <a:ea typeface="DM Sans"/>
                <a:cs typeface="DM Sans"/>
              </a:defRPr>
            </a:lvl4pPr>
            <a:lvl5pPr marL="0" marR="0" indent="0" algn="r">
              <a:lnSpc>
                <a:spcPct val="100000"/>
              </a:lnSpc>
              <a:spcBef>
                <a:spcPts val="0"/>
              </a:spcBef>
              <a:spcAft>
                <a:spcPts val="0"/>
              </a:spcAft>
              <a:buClr>
                <a:srgbClr val="000000"/>
              </a:buClr>
              <a:buSzPts val="1400"/>
              <a:buFont typeface="Arial"/>
              <a:buNone/>
              <a:defRPr sz="1400" b="1" i="0" u="none" cap="none">
                <a:solidFill>
                  <a:schemeClr val="accent2"/>
                </a:solidFill>
                <a:latin typeface="DM Sans"/>
                <a:ea typeface="DM Sans"/>
                <a:cs typeface="DM Sans"/>
              </a:defRPr>
            </a:lvl5pPr>
            <a:lvl6pPr marL="0" marR="0" indent="0" algn="r">
              <a:lnSpc>
                <a:spcPct val="100000"/>
              </a:lnSpc>
              <a:spcBef>
                <a:spcPts val="0"/>
              </a:spcBef>
              <a:spcAft>
                <a:spcPts val="0"/>
              </a:spcAft>
              <a:buClr>
                <a:srgbClr val="000000"/>
              </a:buClr>
              <a:buSzPts val="1400"/>
              <a:buFont typeface="Arial"/>
              <a:buNone/>
              <a:defRPr sz="1400" b="1" i="0" u="none" cap="none">
                <a:solidFill>
                  <a:schemeClr val="accent2"/>
                </a:solidFill>
                <a:latin typeface="DM Sans"/>
                <a:ea typeface="DM Sans"/>
                <a:cs typeface="DM Sans"/>
              </a:defRPr>
            </a:lvl6pPr>
            <a:lvl7pPr marL="0" marR="0" indent="0" algn="r">
              <a:lnSpc>
                <a:spcPct val="100000"/>
              </a:lnSpc>
              <a:spcBef>
                <a:spcPts val="0"/>
              </a:spcBef>
              <a:spcAft>
                <a:spcPts val="0"/>
              </a:spcAft>
              <a:buClr>
                <a:srgbClr val="000000"/>
              </a:buClr>
              <a:buSzPts val="1400"/>
              <a:buFont typeface="Arial"/>
              <a:buNone/>
              <a:defRPr sz="1400" b="1" i="0" u="none" cap="none">
                <a:solidFill>
                  <a:schemeClr val="accent2"/>
                </a:solidFill>
                <a:latin typeface="DM Sans"/>
                <a:ea typeface="DM Sans"/>
                <a:cs typeface="DM Sans"/>
              </a:defRPr>
            </a:lvl7pPr>
            <a:lvl8pPr marL="0" marR="0" indent="0" algn="r">
              <a:lnSpc>
                <a:spcPct val="100000"/>
              </a:lnSpc>
              <a:spcBef>
                <a:spcPts val="0"/>
              </a:spcBef>
              <a:spcAft>
                <a:spcPts val="0"/>
              </a:spcAft>
              <a:buClr>
                <a:srgbClr val="000000"/>
              </a:buClr>
              <a:buSzPts val="1400"/>
              <a:buFont typeface="Arial"/>
              <a:buNone/>
              <a:defRPr sz="1400" b="1" i="0" u="none" cap="none">
                <a:solidFill>
                  <a:schemeClr val="accent2"/>
                </a:solidFill>
                <a:latin typeface="DM Sans"/>
                <a:ea typeface="DM Sans"/>
                <a:cs typeface="DM Sans"/>
              </a:defRPr>
            </a:lvl8pPr>
            <a:lvl9pPr marL="0" marR="0" indent="0" algn="r">
              <a:lnSpc>
                <a:spcPct val="100000"/>
              </a:lnSpc>
              <a:spcBef>
                <a:spcPts val="0"/>
              </a:spcBef>
              <a:spcAft>
                <a:spcPts val="0"/>
              </a:spcAft>
              <a:buClr>
                <a:srgbClr val="000000"/>
              </a:buClr>
              <a:buSzPts val="1400"/>
              <a:buFont typeface="Arial"/>
              <a:buNone/>
              <a:defRPr sz="1400" b="1" i="0" u="none" cap="none">
                <a:solidFill>
                  <a:schemeClr val="accent2"/>
                </a:solidFill>
                <a:latin typeface="DM Sans"/>
                <a:ea typeface="DM Sans"/>
                <a:cs typeface="DM Sans"/>
              </a:defRPr>
            </a:lvl9pPr>
          </a:lstStyle>
          <a:p>
            <a:pPr marL="0" lvl="0" indent="0" algn="r">
              <a:spcBef>
                <a:spcPts val="0"/>
              </a:spcBef>
              <a:spcAft>
                <a:spcPts val="0"/>
              </a:spcAft>
              <a:buNone/>
            </a:pPr>
            <a:fld id="{00000000-1234-1234-1234-123412341234}" type="slidenum">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and body 1">
  <p:cSld name="Title and body 1">
    <p:bg>
      <p:bgPr>
        <a:blipFill>
          <a:blip r:embed="rId2">
            <a:alphaModFix/>
          </a:blip>
          <a:stretch>
            <a:fillRect/>
          </a:stretch>
        </a:blipFill>
        <a:effectLst/>
      </p:bgPr>
    </p:bg>
    <p:spTree>
      <p:nvGrpSpPr>
        <p:cNvPr id="1" name=""/>
        <p:cNvGrpSpPr/>
        <p:nvPr/>
      </p:nvGrpSpPr>
      <p:grpSpPr>
        <a:xfrm>
          <a:off x="0" y="0"/>
          <a:ext cx="0" cy="0"/>
          <a:chOff x="0" y="0"/>
          <a:chExt cx="0" cy="0"/>
        </a:xfrm>
      </p:grpSpPr>
      <p:sp>
        <p:nvSpPr>
          <p:cNvPr id="124" name="Google Shape;124;p39">
            <a:extLst>
              <a:ext uri="{FF2B5EF4-FFF2-40B4-BE49-F238E27FC236}">
                <a16:creationId xmlns:a16="http://schemas.microsoft.com/office/drawing/2014/main" id="{451B4AF1-FB97-48A2-B2A1-68CDD54243D1}"/>
              </a:ext>
            </a:extLst>
          </p:cNvPr>
          <p:cNvSpPr>
            <a:spLocks noGrp="1"/>
          </p:cNvSpPr>
          <p:nvPr>
            <p:ph type="title"/>
          </p:nvPr>
        </p:nvSpPr>
        <p:spPr>
          <a:xfrm>
            <a:off x="631650" y="445025"/>
            <a:ext cx="6539100" cy="548700"/>
          </a:xfrm>
          <a:prstGeom prst="rect">
            <a:avLst/>
          </a:prstGeom>
          <a:noFill/>
          <a:ln>
            <a:noFill/>
          </a:ln>
        </p:spPr>
        <p:txBody>
          <a:bodyPr spcFirstLastPara="1" wrap="square" lIns="91425" tIns="91425" rIns="91425" bIns="91425" anchor="t">
            <a:noAutofit/>
          </a:bodyPr>
          <a:lstStyle>
            <a:lvl1pPr algn="l">
              <a:lnSpc>
                <a:spcPct val="100000"/>
              </a:lnSpc>
              <a:spcBef>
                <a:spcPts val="0"/>
              </a:spcBef>
              <a:spcAft>
                <a:spcPts val="0"/>
              </a:spcAft>
              <a:buClr>
                <a:schemeClr val="accent3"/>
              </a:buClr>
              <a:buSzPts val="3000"/>
              <a:buNone/>
              <a:defRPr>
                <a:solidFill>
                  <a:schemeClr val="accent3"/>
                </a:solidFill>
              </a:defRPr>
            </a:lvl1pPr>
            <a:lvl2pPr algn="l">
              <a:lnSpc>
                <a:spcPct val="100000"/>
              </a:lnSpc>
              <a:spcBef>
                <a:spcPts val="0"/>
              </a:spcBef>
              <a:spcAft>
                <a:spcPts val="0"/>
              </a:spcAft>
              <a:buSzPts val="3000"/>
              <a:buNone/>
              <a:defRPr/>
            </a:lvl2pPr>
            <a:lvl3pPr algn="l">
              <a:lnSpc>
                <a:spcPct val="100000"/>
              </a:lnSpc>
              <a:spcBef>
                <a:spcPts val="0"/>
              </a:spcBef>
              <a:spcAft>
                <a:spcPts val="0"/>
              </a:spcAft>
              <a:buSzPts val="3000"/>
              <a:buNone/>
              <a:defRPr/>
            </a:lvl3pPr>
            <a:lvl4pPr algn="l">
              <a:lnSpc>
                <a:spcPct val="100000"/>
              </a:lnSpc>
              <a:spcBef>
                <a:spcPts val="0"/>
              </a:spcBef>
              <a:spcAft>
                <a:spcPts val="0"/>
              </a:spcAft>
              <a:buSzPts val="3000"/>
              <a:buNone/>
              <a:defRPr/>
            </a:lvl4pPr>
            <a:lvl5pPr algn="l">
              <a:lnSpc>
                <a:spcPct val="100000"/>
              </a:lnSpc>
              <a:spcBef>
                <a:spcPts val="0"/>
              </a:spcBef>
              <a:spcAft>
                <a:spcPts val="0"/>
              </a:spcAft>
              <a:buSzPts val="3000"/>
              <a:buNone/>
              <a:defRPr/>
            </a:lvl5pPr>
            <a:lvl6pPr algn="l">
              <a:lnSpc>
                <a:spcPct val="100000"/>
              </a:lnSpc>
              <a:spcBef>
                <a:spcPts val="0"/>
              </a:spcBef>
              <a:spcAft>
                <a:spcPts val="0"/>
              </a:spcAft>
              <a:buSzPts val="3000"/>
              <a:buNone/>
              <a:defRPr/>
            </a:lvl6pPr>
            <a:lvl7pPr algn="l">
              <a:lnSpc>
                <a:spcPct val="100000"/>
              </a:lnSpc>
              <a:spcBef>
                <a:spcPts val="0"/>
              </a:spcBef>
              <a:spcAft>
                <a:spcPts val="0"/>
              </a:spcAft>
              <a:buSzPts val="3000"/>
              <a:buNone/>
              <a:defRPr/>
            </a:lvl7pPr>
            <a:lvl8pPr algn="l">
              <a:lnSpc>
                <a:spcPct val="100000"/>
              </a:lnSpc>
              <a:spcBef>
                <a:spcPts val="0"/>
              </a:spcBef>
              <a:spcAft>
                <a:spcPts val="0"/>
              </a:spcAft>
              <a:buSzPts val="3000"/>
              <a:buNone/>
              <a:defRPr/>
            </a:lvl8pPr>
            <a:lvl9pPr algn="l">
              <a:lnSpc>
                <a:spcPct val="100000"/>
              </a:lnSpc>
              <a:spcBef>
                <a:spcPts val="0"/>
              </a:spcBef>
              <a:spcAft>
                <a:spcPts val="0"/>
              </a:spcAft>
              <a:buSzPts val="3000"/>
              <a:buNone/>
              <a:defRPr/>
            </a:lvl9pPr>
          </a:lstStyle>
          <a:p>
            <a:endParaRPr/>
          </a:p>
        </p:txBody>
      </p:sp>
      <p:sp>
        <p:nvSpPr>
          <p:cNvPr id="125" name="Google Shape;125;p39">
            <a:extLst>
              <a:ext uri="{FF2B5EF4-FFF2-40B4-BE49-F238E27FC236}">
                <a16:creationId xmlns:a16="http://schemas.microsoft.com/office/drawing/2014/main" id="{B5572834-7F5E-4BC2-92D6-25C70A505C31}"/>
              </a:ext>
            </a:extLst>
          </p:cNvPr>
          <p:cNvSpPr>
            <a:spLocks noGrp="1"/>
          </p:cNvSpPr>
          <p:nvPr>
            <p:ph type="body" idx="1"/>
          </p:nvPr>
        </p:nvSpPr>
        <p:spPr>
          <a:xfrm>
            <a:off x="631650" y="1006150"/>
            <a:ext cx="5889300" cy="548700"/>
          </a:xfrm>
          <a:prstGeom prst="rect">
            <a:avLst/>
          </a:prstGeom>
          <a:noFill/>
          <a:ln>
            <a:noFill/>
          </a:ln>
        </p:spPr>
        <p:txBody>
          <a:bodyPr spcFirstLastPara="1" wrap="square" lIns="91425" tIns="91425" rIns="91425" bIns="91425" anchor="t">
            <a:noAutofit/>
          </a:bodyPr>
          <a:lstStyle>
            <a:lvl1pPr marL="457200" indent="-317500" algn="l">
              <a:lnSpc>
                <a:spcPct val="100000"/>
              </a:lnSpc>
              <a:spcBef>
                <a:spcPts val="0"/>
              </a:spcBef>
              <a:spcAft>
                <a:spcPts val="0"/>
              </a:spcAft>
              <a:buClr>
                <a:schemeClr val="accent3"/>
              </a:buClr>
              <a:buSzPts val="1400"/>
              <a:buChar char="●"/>
              <a:defRPr sz="1400">
                <a:solidFill>
                  <a:schemeClr val="accent3"/>
                </a:solidFill>
              </a:defRPr>
            </a:lvl1pPr>
            <a:lvl2pPr marL="914400" indent="-317500" algn="l">
              <a:lnSpc>
                <a:spcPct val="100000"/>
              </a:lnSpc>
              <a:spcBef>
                <a:spcPts val="0"/>
              </a:spcBef>
              <a:spcAft>
                <a:spcPts val="0"/>
              </a:spcAft>
              <a:buClr>
                <a:schemeClr val="accent3"/>
              </a:buClr>
              <a:buSzPts val="1400"/>
              <a:buChar char="○"/>
              <a:defRPr>
                <a:solidFill>
                  <a:schemeClr val="accent3"/>
                </a:solidFill>
              </a:defRPr>
            </a:lvl2pPr>
            <a:lvl3pPr marL="1371600" indent="-317500" algn="l">
              <a:lnSpc>
                <a:spcPct val="100000"/>
              </a:lnSpc>
              <a:spcBef>
                <a:spcPts val="0"/>
              </a:spcBef>
              <a:spcAft>
                <a:spcPts val="0"/>
              </a:spcAft>
              <a:buClr>
                <a:schemeClr val="accent3"/>
              </a:buClr>
              <a:buSzPts val="1400"/>
              <a:buChar char="■"/>
              <a:defRPr>
                <a:solidFill>
                  <a:schemeClr val="accent3"/>
                </a:solidFill>
              </a:defRPr>
            </a:lvl3pPr>
            <a:lvl4pPr marL="1828800" indent="-317500" algn="l">
              <a:lnSpc>
                <a:spcPct val="100000"/>
              </a:lnSpc>
              <a:spcBef>
                <a:spcPts val="0"/>
              </a:spcBef>
              <a:spcAft>
                <a:spcPts val="0"/>
              </a:spcAft>
              <a:buClr>
                <a:schemeClr val="accent3"/>
              </a:buClr>
              <a:buSzPts val="1400"/>
              <a:buChar char="●"/>
              <a:defRPr>
                <a:solidFill>
                  <a:schemeClr val="accent3"/>
                </a:solidFill>
              </a:defRPr>
            </a:lvl4pPr>
            <a:lvl5pPr marL="2286000" indent="-317500" algn="l">
              <a:lnSpc>
                <a:spcPct val="100000"/>
              </a:lnSpc>
              <a:spcBef>
                <a:spcPts val="0"/>
              </a:spcBef>
              <a:spcAft>
                <a:spcPts val="0"/>
              </a:spcAft>
              <a:buClr>
                <a:schemeClr val="accent3"/>
              </a:buClr>
              <a:buSzPts val="1400"/>
              <a:buChar char="○"/>
              <a:defRPr>
                <a:solidFill>
                  <a:schemeClr val="accent3"/>
                </a:solidFill>
              </a:defRPr>
            </a:lvl5pPr>
            <a:lvl6pPr marL="2743200" indent="-317500" algn="l">
              <a:lnSpc>
                <a:spcPct val="100000"/>
              </a:lnSpc>
              <a:spcBef>
                <a:spcPts val="0"/>
              </a:spcBef>
              <a:spcAft>
                <a:spcPts val="0"/>
              </a:spcAft>
              <a:buClr>
                <a:schemeClr val="accent3"/>
              </a:buClr>
              <a:buSzPts val="1400"/>
              <a:buChar char="■"/>
              <a:defRPr>
                <a:solidFill>
                  <a:schemeClr val="accent3"/>
                </a:solidFill>
              </a:defRPr>
            </a:lvl6pPr>
            <a:lvl7pPr marL="3200400" indent="-317500" algn="l">
              <a:lnSpc>
                <a:spcPct val="100000"/>
              </a:lnSpc>
              <a:spcBef>
                <a:spcPts val="0"/>
              </a:spcBef>
              <a:spcAft>
                <a:spcPts val="0"/>
              </a:spcAft>
              <a:buClr>
                <a:schemeClr val="accent3"/>
              </a:buClr>
              <a:buSzPts val="1400"/>
              <a:buChar char="●"/>
              <a:defRPr>
                <a:solidFill>
                  <a:schemeClr val="accent3"/>
                </a:solidFill>
              </a:defRPr>
            </a:lvl7pPr>
            <a:lvl8pPr marL="3657600" indent="-317500" algn="l">
              <a:lnSpc>
                <a:spcPct val="100000"/>
              </a:lnSpc>
              <a:spcBef>
                <a:spcPts val="0"/>
              </a:spcBef>
              <a:spcAft>
                <a:spcPts val="0"/>
              </a:spcAft>
              <a:buClr>
                <a:schemeClr val="accent3"/>
              </a:buClr>
              <a:buSzPts val="1400"/>
              <a:buChar char="○"/>
              <a:defRPr>
                <a:solidFill>
                  <a:schemeClr val="accent3"/>
                </a:solidFill>
              </a:defRPr>
            </a:lvl8pPr>
            <a:lvl9pPr marL="4114800" indent="-317500" algn="l">
              <a:lnSpc>
                <a:spcPct val="100000"/>
              </a:lnSpc>
              <a:spcBef>
                <a:spcPts val="0"/>
              </a:spcBef>
              <a:spcAft>
                <a:spcPts val="0"/>
              </a:spcAft>
              <a:buClr>
                <a:schemeClr val="accent3"/>
              </a:buClr>
              <a:buSzPts val="1400"/>
              <a:buChar char="■"/>
              <a:defRPr>
                <a:solidFill>
                  <a:schemeClr val="accent3"/>
                </a:solidFill>
              </a:defRPr>
            </a:lvl9pPr>
          </a:lstStyle>
          <a:p>
            <a:endParaRPr/>
          </a:p>
        </p:txBody>
      </p:sp>
      <p:sp>
        <p:nvSpPr>
          <p:cNvPr id="126" name="Google Shape;126;p39">
            <a:extLst>
              <a:ext uri="{FF2B5EF4-FFF2-40B4-BE49-F238E27FC236}">
                <a16:creationId xmlns:a16="http://schemas.microsoft.com/office/drawing/2014/main" id="{7265211D-BD79-4C20-A695-DEF18CBEAE49}"/>
              </a:ext>
            </a:extLst>
          </p:cNvPr>
          <p:cNvSpPr>
            <a:spLocks noGrp="1"/>
          </p:cNvSpPr>
          <p:nvPr>
            <p:ph type="subTitle" idx="2"/>
          </p:nvPr>
        </p:nvSpPr>
        <p:spPr>
          <a:xfrm rot="-5400000">
            <a:off x="7430125" y="3163675"/>
            <a:ext cx="2614200" cy="426900"/>
          </a:xfrm>
          <a:prstGeom prst="rect">
            <a:avLst/>
          </a:prstGeom>
          <a:noFill/>
          <a:ln>
            <a:noFill/>
          </a:ln>
        </p:spPr>
        <p:txBody>
          <a:bodyPr spcFirstLastPara="1" wrap="square" lIns="91425" tIns="91425" rIns="91425" bIns="91425" anchor="ctr">
            <a:noAutofit/>
          </a:bodyPr>
          <a:lstStyle>
            <a:lvl1pPr algn="l">
              <a:lnSpc>
                <a:spcPct val="100000"/>
              </a:lnSpc>
              <a:spcBef>
                <a:spcPts val="0"/>
              </a:spcBef>
              <a:spcAft>
                <a:spcPts val="0"/>
              </a:spcAft>
              <a:buSzPts val="1200"/>
              <a:buFont typeface="DM Sans"/>
              <a:buNone/>
              <a:defRPr>
                <a:latin typeface="DM Sans"/>
                <a:ea typeface="DM Sans"/>
                <a:cs typeface="DM Sans"/>
              </a:defRPr>
            </a:lvl1pPr>
            <a:lvl2pPr algn="ctr">
              <a:lnSpc>
                <a:spcPct val="100000"/>
              </a:lnSpc>
              <a:spcBef>
                <a:spcPts val="0"/>
              </a:spcBef>
              <a:spcAft>
                <a:spcPts val="0"/>
              </a:spcAft>
              <a:buSzPts val="1200"/>
              <a:buFont typeface="DM Sans"/>
              <a:buNone/>
              <a:defRPr sz="1200">
                <a:latin typeface="DM Sans"/>
                <a:ea typeface="DM Sans"/>
                <a:cs typeface="DM Sans"/>
              </a:defRPr>
            </a:lvl2pPr>
            <a:lvl3pPr algn="ctr">
              <a:lnSpc>
                <a:spcPct val="100000"/>
              </a:lnSpc>
              <a:spcBef>
                <a:spcPts val="0"/>
              </a:spcBef>
              <a:spcAft>
                <a:spcPts val="0"/>
              </a:spcAft>
              <a:buSzPts val="1200"/>
              <a:buFont typeface="DM Sans"/>
              <a:buNone/>
              <a:defRPr sz="1200">
                <a:latin typeface="DM Sans"/>
                <a:ea typeface="DM Sans"/>
                <a:cs typeface="DM Sans"/>
              </a:defRPr>
            </a:lvl3pPr>
            <a:lvl4pPr algn="ctr">
              <a:lnSpc>
                <a:spcPct val="100000"/>
              </a:lnSpc>
              <a:spcBef>
                <a:spcPts val="0"/>
              </a:spcBef>
              <a:spcAft>
                <a:spcPts val="0"/>
              </a:spcAft>
              <a:buSzPts val="1200"/>
              <a:buFont typeface="DM Sans"/>
              <a:buNone/>
              <a:defRPr sz="1200">
                <a:latin typeface="DM Sans"/>
                <a:ea typeface="DM Sans"/>
                <a:cs typeface="DM Sans"/>
              </a:defRPr>
            </a:lvl4pPr>
            <a:lvl5pPr algn="ctr">
              <a:lnSpc>
                <a:spcPct val="100000"/>
              </a:lnSpc>
              <a:spcBef>
                <a:spcPts val="0"/>
              </a:spcBef>
              <a:spcAft>
                <a:spcPts val="0"/>
              </a:spcAft>
              <a:buSzPts val="1200"/>
              <a:buFont typeface="DM Sans"/>
              <a:buNone/>
              <a:defRPr sz="1200">
                <a:latin typeface="DM Sans"/>
                <a:ea typeface="DM Sans"/>
                <a:cs typeface="DM Sans"/>
              </a:defRPr>
            </a:lvl5pPr>
            <a:lvl6pPr algn="ctr">
              <a:lnSpc>
                <a:spcPct val="100000"/>
              </a:lnSpc>
              <a:spcBef>
                <a:spcPts val="0"/>
              </a:spcBef>
              <a:spcAft>
                <a:spcPts val="0"/>
              </a:spcAft>
              <a:buSzPts val="1200"/>
              <a:buFont typeface="DM Sans"/>
              <a:buNone/>
              <a:defRPr sz="1200">
                <a:latin typeface="DM Sans"/>
                <a:ea typeface="DM Sans"/>
                <a:cs typeface="DM Sans"/>
              </a:defRPr>
            </a:lvl6pPr>
            <a:lvl7pPr algn="ctr">
              <a:lnSpc>
                <a:spcPct val="100000"/>
              </a:lnSpc>
              <a:spcBef>
                <a:spcPts val="0"/>
              </a:spcBef>
              <a:spcAft>
                <a:spcPts val="0"/>
              </a:spcAft>
              <a:buSzPts val="1200"/>
              <a:buFont typeface="DM Sans"/>
              <a:buNone/>
              <a:defRPr sz="1200">
                <a:latin typeface="DM Sans"/>
                <a:ea typeface="DM Sans"/>
                <a:cs typeface="DM Sans"/>
              </a:defRPr>
            </a:lvl7pPr>
            <a:lvl8pPr algn="ctr">
              <a:lnSpc>
                <a:spcPct val="100000"/>
              </a:lnSpc>
              <a:spcBef>
                <a:spcPts val="0"/>
              </a:spcBef>
              <a:spcAft>
                <a:spcPts val="0"/>
              </a:spcAft>
              <a:buSzPts val="1200"/>
              <a:buFont typeface="DM Sans"/>
              <a:buNone/>
              <a:defRPr sz="1200">
                <a:latin typeface="DM Sans"/>
                <a:ea typeface="DM Sans"/>
                <a:cs typeface="DM Sans"/>
              </a:defRPr>
            </a:lvl8pPr>
            <a:lvl9pPr algn="ctr">
              <a:lnSpc>
                <a:spcPct val="100000"/>
              </a:lnSpc>
              <a:spcBef>
                <a:spcPts val="0"/>
              </a:spcBef>
              <a:spcAft>
                <a:spcPts val="0"/>
              </a:spcAft>
              <a:buSzPts val="1200"/>
              <a:buFont typeface="DM Sans"/>
              <a:buNone/>
              <a:defRPr sz="1200">
                <a:latin typeface="DM Sans"/>
                <a:ea typeface="DM Sans"/>
                <a:cs typeface="DM Sans"/>
              </a:defRPr>
            </a:lvl9pPr>
          </a:lstStyle>
          <a:p>
            <a:endParaRPr/>
          </a:p>
        </p:txBody>
      </p:sp>
      <p:sp>
        <p:nvSpPr>
          <p:cNvPr id="127" name="Google Shape;127;p39">
            <a:extLst>
              <a:ext uri="{FF2B5EF4-FFF2-40B4-BE49-F238E27FC236}">
                <a16:creationId xmlns:a16="http://schemas.microsoft.com/office/drawing/2014/main" id="{24587FE1-E3E2-4BF4-A40C-7461F5BE49F5}"/>
              </a:ext>
            </a:extLst>
          </p:cNvPr>
          <p:cNvSpPr>
            <a:spLocks noGrp="1"/>
          </p:cNvSpPr>
          <p:nvPr>
            <p:ph type="sldNum" idx="12"/>
          </p:nvPr>
        </p:nvSpPr>
        <p:spPr>
          <a:xfrm rot="-5400000">
            <a:off x="8462875" y="535001"/>
            <a:ext cx="548700" cy="393600"/>
          </a:xfrm>
          <a:prstGeom prst="rect">
            <a:avLst/>
          </a:prstGeom>
          <a:noFill/>
          <a:ln>
            <a:noFill/>
          </a:ln>
        </p:spPr>
        <p:txBody>
          <a:bodyPr spcFirstLastPara="1" wrap="square" lIns="91425" tIns="91425" rIns="91425" bIns="91425" anchor="ctr">
            <a:noAutofit/>
          </a:bodyPr>
          <a:lstStyle>
            <a:lvl1pPr marL="0" marR="0" indent="0" algn="r">
              <a:lnSpc>
                <a:spcPct val="100000"/>
              </a:lnSpc>
              <a:spcBef>
                <a:spcPts val="0"/>
              </a:spcBef>
              <a:spcAft>
                <a:spcPts val="0"/>
              </a:spcAft>
              <a:buClr>
                <a:srgbClr val="000000"/>
              </a:buClr>
              <a:buSzPts val="1400"/>
              <a:buFont typeface="Arial"/>
              <a:buNone/>
              <a:defRPr sz="1400" b="1" i="0" u="none" cap="none">
                <a:solidFill>
                  <a:schemeClr val="accent2"/>
                </a:solidFill>
                <a:latin typeface="DM Sans"/>
                <a:ea typeface="DM Sans"/>
                <a:cs typeface="DM Sans"/>
              </a:defRPr>
            </a:lvl1pPr>
            <a:lvl2pPr marL="0" marR="0" indent="0" algn="r">
              <a:lnSpc>
                <a:spcPct val="100000"/>
              </a:lnSpc>
              <a:spcBef>
                <a:spcPts val="0"/>
              </a:spcBef>
              <a:spcAft>
                <a:spcPts val="0"/>
              </a:spcAft>
              <a:buClr>
                <a:srgbClr val="000000"/>
              </a:buClr>
              <a:buSzPts val="1400"/>
              <a:buFont typeface="Arial"/>
              <a:buNone/>
              <a:defRPr sz="1400" b="1" i="0" u="none" cap="none">
                <a:solidFill>
                  <a:schemeClr val="accent2"/>
                </a:solidFill>
                <a:latin typeface="DM Sans"/>
                <a:ea typeface="DM Sans"/>
                <a:cs typeface="DM Sans"/>
              </a:defRPr>
            </a:lvl2pPr>
            <a:lvl3pPr marL="0" marR="0" indent="0" algn="r">
              <a:lnSpc>
                <a:spcPct val="100000"/>
              </a:lnSpc>
              <a:spcBef>
                <a:spcPts val="0"/>
              </a:spcBef>
              <a:spcAft>
                <a:spcPts val="0"/>
              </a:spcAft>
              <a:buClr>
                <a:srgbClr val="000000"/>
              </a:buClr>
              <a:buSzPts val="1400"/>
              <a:buFont typeface="Arial"/>
              <a:buNone/>
              <a:defRPr sz="1400" b="1" i="0" u="none" cap="none">
                <a:solidFill>
                  <a:schemeClr val="accent2"/>
                </a:solidFill>
                <a:latin typeface="DM Sans"/>
                <a:ea typeface="DM Sans"/>
                <a:cs typeface="DM Sans"/>
              </a:defRPr>
            </a:lvl3pPr>
            <a:lvl4pPr marL="0" marR="0" indent="0" algn="r">
              <a:lnSpc>
                <a:spcPct val="100000"/>
              </a:lnSpc>
              <a:spcBef>
                <a:spcPts val="0"/>
              </a:spcBef>
              <a:spcAft>
                <a:spcPts val="0"/>
              </a:spcAft>
              <a:buClr>
                <a:srgbClr val="000000"/>
              </a:buClr>
              <a:buSzPts val="1400"/>
              <a:buFont typeface="Arial"/>
              <a:buNone/>
              <a:defRPr sz="1400" b="1" i="0" u="none" cap="none">
                <a:solidFill>
                  <a:schemeClr val="accent2"/>
                </a:solidFill>
                <a:latin typeface="DM Sans"/>
                <a:ea typeface="DM Sans"/>
                <a:cs typeface="DM Sans"/>
              </a:defRPr>
            </a:lvl4pPr>
            <a:lvl5pPr marL="0" marR="0" indent="0" algn="r">
              <a:lnSpc>
                <a:spcPct val="100000"/>
              </a:lnSpc>
              <a:spcBef>
                <a:spcPts val="0"/>
              </a:spcBef>
              <a:spcAft>
                <a:spcPts val="0"/>
              </a:spcAft>
              <a:buClr>
                <a:srgbClr val="000000"/>
              </a:buClr>
              <a:buSzPts val="1400"/>
              <a:buFont typeface="Arial"/>
              <a:buNone/>
              <a:defRPr sz="1400" b="1" i="0" u="none" cap="none">
                <a:solidFill>
                  <a:schemeClr val="accent2"/>
                </a:solidFill>
                <a:latin typeface="DM Sans"/>
                <a:ea typeface="DM Sans"/>
                <a:cs typeface="DM Sans"/>
              </a:defRPr>
            </a:lvl5pPr>
            <a:lvl6pPr marL="0" marR="0" indent="0" algn="r">
              <a:lnSpc>
                <a:spcPct val="100000"/>
              </a:lnSpc>
              <a:spcBef>
                <a:spcPts val="0"/>
              </a:spcBef>
              <a:spcAft>
                <a:spcPts val="0"/>
              </a:spcAft>
              <a:buClr>
                <a:srgbClr val="000000"/>
              </a:buClr>
              <a:buSzPts val="1400"/>
              <a:buFont typeface="Arial"/>
              <a:buNone/>
              <a:defRPr sz="1400" b="1" i="0" u="none" cap="none">
                <a:solidFill>
                  <a:schemeClr val="accent2"/>
                </a:solidFill>
                <a:latin typeface="DM Sans"/>
                <a:ea typeface="DM Sans"/>
                <a:cs typeface="DM Sans"/>
              </a:defRPr>
            </a:lvl6pPr>
            <a:lvl7pPr marL="0" marR="0" indent="0" algn="r">
              <a:lnSpc>
                <a:spcPct val="100000"/>
              </a:lnSpc>
              <a:spcBef>
                <a:spcPts val="0"/>
              </a:spcBef>
              <a:spcAft>
                <a:spcPts val="0"/>
              </a:spcAft>
              <a:buClr>
                <a:srgbClr val="000000"/>
              </a:buClr>
              <a:buSzPts val="1400"/>
              <a:buFont typeface="Arial"/>
              <a:buNone/>
              <a:defRPr sz="1400" b="1" i="0" u="none" cap="none">
                <a:solidFill>
                  <a:schemeClr val="accent2"/>
                </a:solidFill>
                <a:latin typeface="DM Sans"/>
                <a:ea typeface="DM Sans"/>
                <a:cs typeface="DM Sans"/>
              </a:defRPr>
            </a:lvl7pPr>
            <a:lvl8pPr marL="0" marR="0" indent="0" algn="r">
              <a:lnSpc>
                <a:spcPct val="100000"/>
              </a:lnSpc>
              <a:spcBef>
                <a:spcPts val="0"/>
              </a:spcBef>
              <a:spcAft>
                <a:spcPts val="0"/>
              </a:spcAft>
              <a:buClr>
                <a:srgbClr val="000000"/>
              </a:buClr>
              <a:buSzPts val="1400"/>
              <a:buFont typeface="Arial"/>
              <a:buNone/>
              <a:defRPr sz="1400" b="1" i="0" u="none" cap="none">
                <a:solidFill>
                  <a:schemeClr val="accent2"/>
                </a:solidFill>
                <a:latin typeface="DM Sans"/>
                <a:ea typeface="DM Sans"/>
                <a:cs typeface="DM Sans"/>
              </a:defRPr>
            </a:lvl8pPr>
            <a:lvl9pPr marL="0" marR="0" indent="0" algn="r">
              <a:lnSpc>
                <a:spcPct val="100000"/>
              </a:lnSpc>
              <a:spcBef>
                <a:spcPts val="0"/>
              </a:spcBef>
              <a:spcAft>
                <a:spcPts val="0"/>
              </a:spcAft>
              <a:buClr>
                <a:srgbClr val="000000"/>
              </a:buClr>
              <a:buSzPts val="1400"/>
              <a:buFont typeface="Arial"/>
              <a:buNone/>
              <a:defRPr sz="1400" b="1" i="0" u="none" cap="none">
                <a:solidFill>
                  <a:schemeClr val="accent2"/>
                </a:solidFill>
                <a:latin typeface="DM Sans"/>
                <a:ea typeface="DM Sans"/>
                <a:cs typeface="DM Sans"/>
              </a:defRPr>
            </a:lvl9pPr>
          </a:lstStyle>
          <a:p>
            <a:pPr marL="0" lvl="0" indent="0" algn="r">
              <a:spcBef>
                <a:spcPts val="0"/>
              </a:spcBef>
              <a:spcAft>
                <a:spcPts val="0"/>
              </a:spcAft>
              <a:buNone/>
            </a:pPr>
            <a:fld id="{00000000-1234-1234-1234-123412341234}" type="slidenum">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and two columns">
  <p:cSld name="Title and two columns">
    <p:bg>
      <p:bgPr>
        <a:blipFill>
          <a:blip r:embed="rId2">
            <a:alphaModFix/>
          </a:blip>
          <a:stretch>
            <a:fillRect/>
          </a:stretch>
        </a:blipFill>
        <a:effectLst/>
      </p:bgPr>
    </p:bg>
    <p:spTree>
      <p:nvGrpSpPr>
        <p:cNvPr id="1" name=""/>
        <p:cNvGrpSpPr/>
        <p:nvPr/>
      </p:nvGrpSpPr>
      <p:grpSpPr>
        <a:xfrm>
          <a:off x="0" y="0"/>
          <a:ext cx="0" cy="0"/>
          <a:chOff x="0" y="0"/>
          <a:chExt cx="0" cy="0"/>
        </a:xfrm>
      </p:grpSpPr>
      <p:sp>
        <p:nvSpPr>
          <p:cNvPr id="129" name="Google Shape;129;p40">
            <a:extLst>
              <a:ext uri="{FF2B5EF4-FFF2-40B4-BE49-F238E27FC236}">
                <a16:creationId xmlns:a16="http://schemas.microsoft.com/office/drawing/2014/main" id="{3CB20146-2519-4832-93C3-A866B1FC4805}"/>
              </a:ext>
            </a:extLst>
          </p:cNvPr>
          <p:cNvSpPr>
            <a:spLocks noGrp="1"/>
          </p:cNvSpPr>
          <p:nvPr>
            <p:ph type="subTitle" idx="1"/>
          </p:nvPr>
        </p:nvSpPr>
        <p:spPr>
          <a:xfrm>
            <a:off x="1601938" y="3098225"/>
            <a:ext cx="2502000" cy="854700"/>
          </a:xfrm>
          <a:prstGeom prst="rect">
            <a:avLst/>
          </a:prstGeom>
          <a:noFill/>
          <a:ln>
            <a:noFill/>
          </a:ln>
        </p:spPr>
        <p:txBody>
          <a:bodyPr spcFirstLastPara="1" wrap="square" lIns="91425" tIns="91425" rIns="91425" bIns="91425" anchor="t">
            <a:noAutofit/>
          </a:bodyPr>
          <a:lstStyle>
            <a:lvl1pPr algn="l">
              <a:lnSpc>
                <a:spcPct val="100000"/>
              </a:lnSpc>
              <a:spcBef>
                <a:spcPts val="0"/>
              </a:spcBef>
              <a:spcAft>
                <a:spcPts val="0"/>
              </a:spcAft>
              <a:buClr>
                <a:schemeClr val="accent3"/>
              </a:buClr>
              <a:buSzPts val="1400"/>
              <a:buNone/>
              <a:defRPr sz="1400">
                <a:solidFill>
                  <a:schemeClr val="accent3"/>
                </a:solidFill>
              </a:defRPr>
            </a:lvl1pPr>
            <a:lvl2pPr algn="l">
              <a:lnSpc>
                <a:spcPct val="100000"/>
              </a:lnSpc>
              <a:spcBef>
                <a:spcPts val="0"/>
              </a:spcBef>
              <a:spcAft>
                <a:spcPts val="0"/>
              </a:spcAft>
              <a:buClr>
                <a:schemeClr val="accent3"/>
              </a:buClr>
              <a:buSzPts val="1400"/>
              <a:buNone/>
              <a:defRPr>
                <a:solidFill>
                  <a:schemeClr val="accent3"/>
                </a:solidFill>
              </a:defRPr>
            </a:lvl2pPr>
            <a:lvl3pPr algn="l">
              <a:lnSpc>
                <a:spcPct val="100000"/>
              </a:lnSpc>
              <a:spcBef>
                <a:spcPts val="0"/>
              </a:spcBef>
              <a:spcAft>
                <a:spcPts val="0"/>
              </a:spcAft>
              <a:buClr>
                <a:schemeClr val="accent3"/>
              </a:buClr>
              <a:buSzPts val="1400"/>
              <a:buNone/>
              <a:defRPr>
                <a:solidFill>
                  <a:schemeClr val="accent3"/>
                </a:solidFill>
              </a:defRPr>
            </a:lvl3pPr>
            <a:lvl4pPr algn="l">
              <a:lnSpc>
                <a:spcPct val="100000"/>
              </a:lnSpc>
              <a:spcBef>
                <a:spcPts val="0"/>
              </a:spcBef>
              <a:spcAft>
                <a:spcPts val="0"/>
              </a:spcAft>
              <a:buClr>
                <a:schemeClr val="accent3"/>
              </a:buClr>
              <a:buSzPts val="1400"/>
              <a:buNone/>
              <a:defRPr>
                <a:solidFill>
                  <a:schemeClr val="accent3"/>
                </a:solidFill>
              </a:defRPr>
            </a:lvl4pPr>
            <a:lvl5pPr algn="l">
              <a:lnSpc>
                <a:spcPct val="100000"/>
              </a:lnSpc>
              <a:spcBef>
                <a:spcPts val="0"/>
              </a:spcBef>
              <a:spcAft>
                <a:spcPts val="0"/>
              </a:spcAft>
              <a:buClr>
                <a:schemeClr val="accent3"/>
              </a:buClr>
              <a:buSzPts val="1400"/>
              <a:buNone/>
              <a:defRPr>
                <a:solidFill>
                  <a:schemeClr val="accent3"/>
                </a:solidFill>
              </a:defRPr>
            </a:lvl5pPr>
            <a:lvl6pPr algn="l">
              <a:lnSpc>
                <a:spcPct val="100000"/>
              </a:lnSpc>
              <a:spcBef>
                <a:spcPts val="0"/>
              </a:spcBef>
              <a:spcAft>
                <a:spcPts val="0"/>
              </a:spcAft>
              <a:buClr>
                <a:schemeClr val="accent3"/>
              </a:buClr>
              <a:buSzPts val="1400"/>
              <a:buNone/>
              <a:defRPr>
                <a:solidFill>
                  <a:schemeClr val="accent3"/>
                </a:solidFill>
              </a:defRPr>
            </a:lvl6pPr>
            <a:lvl7pPr algn="l">
              <a:lnSpc>
                <a:spcPct val="100000"/>
              </a:lnSpc>
              <a:spcBef>
                <a:spcPts val="0"/>
              </a:spcBef>
              <a:spcAft>
                <a:spcPts val="0"/>
              </a:spcAft>
              <a:buClr>
                <a:schemeClr val="accent3"/>
              </a:buClr>
              <a:buSzPts val="1400"/>
              <a:buNone/>
              <a:defRPr>
                <a:solidFill>
                  <a:schemeClr val="accent3"/>
                </a:solidFill>
              </a:defRPr>
            </a:lvl7pPr>
            <a:lvl8pPr algn="l">
              <a:lnSpc>
                <a:spcPct val="100000"/>
              </a:lnSpc>
              <a:spcBef>
                <a:spcPts val="0"/>
              </a:spcBef>
              <a:spcAft>
                <a:spcPts val="0"/>
              </a:spcAft>
              <a:buClr>
                <a:schemeClr val="accent3"/>
              </a:buClr>
              <a:buSzPts val="1400"/>
              <a:buNone/>
              <a:defRPr>
                <a:solidFill>
                  <a:schemeClr val="accent3"/>
                </a:solidFill>
              </a:defRPr>
            </a:lvl8pPr>
            <a:lvl9pPr algn="l">
              <a:lnSpc>
                <a:spcPct val="100000"/>
              </a:lnSpc>
              <a:spcBef>
                <a:spcPts val="0"/>
              </a:spcBef>
              <a:spcAft>
                <a:spcPts val="0"/>
              </a:spcAft>
              <a:buClr>
                <a:schemeClr val="accent3"/>
              </a:buClr>
              <a:buSzPts val="1400"/>
              <a:buNone/>
              <a:defRPr>
                <a:solidFill>
                  <a:schemeClr val="accent3"/>
                </a:solidFill>
              </a:defRPr>
            </a:lvl9pPr>
          </a:lstStyle>
          <a:p>
            <a:endParaRPr/>
          </a:p>
        </p:txBody>
      </p:sp>
      <p:sp>
        <p:nvSpPr>
          <p:cNvPr id="130" name="Google Shape;130;p40">
            <a:extLst>
              <a:ext uri="{FF2B5EF4-FFF2-40B4-BE49-F238E27FC236}">
                <a16:creationId xmlns:a16="http://schemas.microsoft.com/office/drawing/2014/main" id="{4C27593E-17BC-46A4-8CFF-65AA4E700EFF}"/>
              </a:ext>
            </a:extLst>
          </p:cNvPr>
          <p:cNvSpPr>
            <a:spLocks noGrp="1"/>
          </p:cNvSpPr>
          <p:nvPr>
            <p:ph type="subTitle" idx="2"/>
          </p:nvPr>
        </p:nvSpPr>
        <p:spPr>
          <a:xfrm>
            <a:off x="1601938" y="2740100"/>
            <a:ext cx="2502000" cy="449100"/>
          </a:xfrm>
          <a:prstGeom prst="rect">
            <a:avLst/>
          </a:prstGeom>
          <a:noFill/>
          <a:ln>
            <a:noFill/>
          </a:ln>
        </p:spPr>
        <p:txBody>
          <a:bodyPr spcFirstLastPara="1" wrap="square" lIns="91425" tIns="91425" rIns="91425" bIns="91425" anchor="t">
            <a:noAutofit/>
          </a:bodyPr>
          <a:lstStyle>
            <a:lvl1pPr algn="l">
              <a:lnSpc>
                <a:spcPct val="100000"/>
              </a:lnSpc>
              <a:spcBef>
                <a:spcPts val="0"/>
              </a:spcBef>
              <a:spcAft>
                <a:spcPts val="0"/>
              </a:spcAft>
              <a:buClr>
                <a:schemeClr val="accent3"/>
              </a:buClr>
              <a:buSzPts val="2400"/>
              <a:buFont typeface="Sora"/>
              <a:buNone/>
              <a:defRPr sz="2000" b="1">
                <a:solidFill>
                  <a:schemeClr val="accent3"/>
                </a:solidFill>
                <a:latin typeface="Sora"/>
                <a:ea typeface="Sora"/>
                <a:cs typeface="Sora"/>
              </a:defRPr>
            </a:lvl1pPr>
            <a:lvl2pPr algn="l">
              <a:lnSpc>
                <a:spcPct val="100000"/>
              </a:lnSpc>
              <a:spcBef>
                <a:spcPts val="0"/>
              </a:spcBef>
              <a:spcAft>
                <a:spcPts val="0"/>
              </a:spcAft>
              <a:buSzPts val="2400"/>
              <a:buFont typeface="Sora"/>
              <a:buNone/>
              <a:defRPr sz="2400" b="1">
                <a:latin typeface="Sora"/>
                <a:ea typeface="Sora"/>
                <a:cs typeface="Sora"/>
              </a:defRPr>
            </a:lvl2pPr>
            <a:lvl3pPr algn="l">
              <a:lnSpc>
                <a:spcPct val="100000"/>
              </a:lnSpc>
              <a:spcBef>
                <a:spcPts val="0"/>
              </a:spcBef>
              <a:spcAft>
                <a:spcPts val="0"/>
              </a:spcAft>
              <a:buSzPts val="2400"/>
              <a:buFont typeface="Sora"/>
              <a:buNone/>
              <a:defRPr sz="2400" b="1">
                <a:latin typeface="Sora"/>
                <a:ea typeface="Sora"/>
                <a:cs typeface="Sora"/>
              </a:defRPr>
            </a:lvl3pPr>
            <a:lvl4pPr algn="l">
              <a:lnSpc>
                <a:spcPct val="100000"/>
              </a:lnSpc>
              <a:spcBef>
                <a:spcPts val="0"/>
              </a:spcBef>
              <a:spcAft>
                <a:spcPts val="0"/>
              </a:spcAft>
              <a:buSzPts val="2400"/>
              <a:buFont typeface="Sora"/>
              <a:buNone/>
              <a:defRPr sz="2400" b="1">
                <a:latin typeface="Sora"/>
                <a:ea typeface="Sora"/>
                <a:cs typeface="Sora"/>
              </a:defRPr>
            </a:lvl4pPr>
            <a:lvl5pPr algn="l">
              <a:lnSpc>
                <a:spcPct val="100000"/>
              </a:lnSpc>
              <a:spcBef>
                <a:spcPts val="0"/>
              </a:spcBef>
              <a:spcAft>
                <a:spcPts val="0"/>
              </a:spcAft>
              <a:buSzPts val="2400"/>
              <a:buFont typeface="Sora"/>
              <a:buNone/>
              <a:defRPr sz="2400" b="1">
                <a:latin typeface="Sora"/>
                <a:ea typeface="Sora"/>
                <a:cs typeface="Sora"/>
              </a:defRPr>
            </a:lvl5pPr>
            <a:lvl6pPr algn="l">
              <a:lnSpc>
                <a:spcPct val="100000"/>
              </a:lnSpc>
              <a:spcBef>
                <a:spcPts val="0"/>
              </a:spcBef>
              <a:spcAft>
                <a:spcPts val="0"/>
              </a:spcAft>
              <a:buSzPts val="2400"/>
              <a:buFont typeface="Sora"/>
              <a:buNone/>
              <a:defRPr sz="2400" b="1">
                <a:latin typeface="Sora"/>
                <a:ea typeface="Sora"/>
                <a:cs typeface="Sora"/>
              </a:defRPr>
            </a:lvl6pPr>
            <a:lvl7pPr algn="l">
              <a:lnSpc>
                <a:spcPct val="100000"/>
              </a:lnSpc>
              <a:spcBef>
                <a:spcPts val="0"/>
              </a:spcBef>
              <a:spcAft>
                <a:spcPts val="0"/>
              </a:spcAft>
              <a:buSzPts val="2400"/>
              <a:buFont typeface="Sora"/>
              <a:buNone/>
              <a:defRPr sz="2400" b="1">
                <a:latin typeface="Sora"/>
                <a:ea typeface="Sora"/>
                <a:cs typeface="Sora"/>
              </a:defRPr>
            </a:lvl7pPr>
            <a:lvl8pPr algn="l">
              <a:lnSpc>
                <a:spcPct val="100000"/>
              </a:lnSpc>
              <a:spcBef>
                <a:spcPts val="0"/>
              </a:spcBef>
              <a:spcAft>
                <a:spcPts val="0"/>
              </a:spcAft>
              <a:buSzPts val="2400"/>
              <a:buFont typeface="Sora"/>
              <a:buNone/>
              <a:defRPr sz="2400" b="1">
                <a:latin typeface="Sora"/>
                <a:ea typeface="Sora"/>
                <a:cs typeface="Sora"/>
              </a:defRPr>
            </a:lvl8pPr>
            <a:lvl9pPr algn="l">
              <a:lnSpc>
                <a:spcPct val="100000"/>
              </a:lnSpc>
              <a:spcBef>
                <a:spcPts val="0"/>
              </a:spcBef>
              <a:spcAft>
                <a:spcPts val="0"/>
              </a:spcAft>
              <a:buSzPts val="2400"/>
              <a:buFont typeface="Sora"/>
              <a:buNone/>
              <a:defRPr sz="2400" b="1">
                <a:latin typeface="Sora"/>
                <a:ea typeface="Sora"/>
                <a:cs typeface="Sora"/>
              </a:defRPr>
            </a:lvl9pPr>
          </a:lstStyle>
          <a:p>
            <a:endParaRPr/>
          </a:p>
        </p:txBody>
      </p:sp>
      <p:sp>
        <p:nvSpPr>
          <p:cNvPr id="131" name="Google Shape;131;p40">
            <a:extLst>
              <a:ext uri="{FF2B5EF4-FFF2-40B4-BE49-F238E27FC236}">
                <a16:creationId xmlns:a16="http://schemas.microsoft.com/office/drawing/2014/main" id="{02BFD1CD-3657-47B7-83D9-B4FB93DCE0BF}"/>
              </a:ext>
            </a:extLst>
          </p:cNvPr>
          <p:cNvSpPr>
            <a:spLocks noGrp="1"/>
          </p:cNvSpPr>
          <p:nvPr>
            <p:ph type="subTitle" idx="3"/>
          </p:nvPr>
        </p:nvSpPr>
        <p:spPr>
          <a:xfrm>
            <a:off x="5040063" y="3098225"/>
            <a:ext cx="2502000" cy="854700"/>
          </a:xfrm>
          <a:prstGeom prst="rect">
            <a:avLst/>
          </a:prstGeom>
          <a:noFill/>
          <a:ln>
            <a:noFill/>
          </a:ln>
        </p:spPr>
        <p:txBody>
          <a:bodyPr spcFirstLastPara="1" wrap="square" lIns="91425" tIns="91425" rIns="91425" bIns="91425" anchor="t">
            <a:noAutofit/>
          </a:bodyPr>
          <a:lstStyle>
            <a:lvl1pPr algn="l">
              <a:lnSpc>
                <a:spcPct val="100000"/>
              </a:lnSpc>
              <a:spcBef>
                <a:spcPts val="0"/>
              </a:spcBef>
              <a:spcAft>
                <a:spcPts val="0"/>
              </a:spcAft>
              <a:buClr>
                <a:schemeClr val="accent3"/>
              </a:buClr>
              <a:buSzPts val="1400"/>
              <a:buNone/>
              <a:defRPr sz="1400">
                <a:solidFill>
                  <a:schemeClr val="accent3"/>
                </a:solidFill>
              </a:defRPr>
            </a:lvl1pPr>
            <a:lvl2pPr algn="l">
              <a:lnSpc>
                <a:spcPct val="100000"/>
              </a:lnSpc>
              <a:spcBef>
                <a:spcPts val="0"/>
              </a:spcBef>
              <a:spcAft>
                <a:spcPts val="0"/>
              </a:spcAft>
              <a:buClr>
                <a:schemeClr val="accent3"/>
              </a:buClr>
              <a:buSzPts val="1400"/>
              <a:buNone/>
              <a:defRPr>
                <a:solidFill>
                  <a:schemeClr val="accent3"/>
                </a:solidFill>
              </a:defRPr>
            </a:lvl2pPr>
            <a:lvl3pPr algn="l">
              <a:lnSpc>
                <a:spcPct val="100000"/>
              </a:lnSpc>
              <a:spcBef>
                <a:spcPts val="0"/>
              </a:spcBef>
              <a:spcAft>
                <a:spcPts val="0"/>
              </a:spcAft>
              <a:buClr>
                <a:schemeClr val="accent3"/>
              </a:buClr>
              <a:buSzPts val="1400"/>
              <a:buNone/>
              <a:defRPr>
                <a:solidFill>
                  <a:schemeClr val="accent3"/>
                </a:solidFill>
              </a:defRPr>
            </a:lvl3pPr>
            <a:lvl4pPr algn="l">
              <a:lnSpc>
                <a:spcPct val="100000"/>
              </a:lnSpc>
              <a:spcBef>
                <a:spcPts val="0"/>
              </a:spcBef>
              <a:spcAft>
                <a:spcPts val="0"/>
              </a:spcAft>
              <a:buClr>
                <a:schemeClr val="accent3"/>
              </a:buClr>
              <a:buSzPts val="1400"/>
              <a:buNone/>
              <a:defRPr>
                <a:solidFill>
                  <a:schemeClr val="accent3"/>
                </a:solidFill>
              </a:defRPr>
            </a:lvl4pPr>
            <a:lvl5pPr algn="l">
              <a:lnSpc>
                <a:spcPct val="100000"/>
              </a:lnSpc>
              <a:spcBef>
                <a:spcPts val="0"/>
              </a:spcBef>
              <a:spcAft>
                <a:spcPts val="0"/>
              </a:spcAft>
              <a:buClr>
                <a:schemeClr val="accent3"/>
              </a:buClr>
              <a:buSzPts val="1400"/>
              <a:buNone/>
              <a:defRPr>
                <a:solidFill>
                  <a:schemeClr val="accent3"/>
                </a:solidFill>
              </a:defRPr>
            </a:lvl5pPr>
            <a:lvl6pPr algn="l">
              <a:lnSpc>
                <a:spcPct val="100000"/>
              </a:lnSpc>
              <a:spcBef>
                <a:spcPts val="0"/>
              </a:spcBef>
              <a:spcAft>
                <a:spcPts val="0"/>
              </a:spcAft>
              <a:buClr>
                <a:schemeClr val="accent3"/>
              </a:buClr>
              <a:buSzPts val="1400"/>
              <a:buNone/>
              <a:defRPr>
                <a:solidFill>
                  <a:schemeClr val="accent3"/>
                </a:solidFill>
              </a:defRPr>
            </a:lvl6pPr>
            <a:lvl7pPr algn="l">
              <a:lnSpc>
                <a:spcPct val="100000"/>
              </a:lnSpc>
              <a:spcBef>
                <a:spcPts val="0"/>
              </a:spcBef>
              <a:spcAft>
                <a:spcPts val="0"/>
              </a:spcAft>
              <a:buClr>
                <a:schemeClr val="accent3"/>
              </a:buClr>
              <a:buSzPts val="1400"/>
              <a:buNone/>
              <a:defRPr>
                <a:solidFill>
                  <a:schemeClr val="accent3"/>
                </a:solidFill>
              </a:defRPr>
            </a:lvl7pPr>
            <a:lvl8pPr algn="l">
              <a:lnSpc>
                <a:spcPct val="100000"/>
              </a:lnSpc>
              <a:spcBef>
                <a:spcPts val="0"/>
              </a:spcBef>
              <a:spcAft>
                <a:spcPts val="0"/>
              </a:spcAft>
              <a:buClr>
                <a:schemeClr val="accent3"/>
              </a:buClr>
              <a:buSzPts val="1400"/>
              <a:buNone/>
              <a:defRPr>
                <a:solidFill>
                  <a:schemeClr val="accent3"/>
                </a:solidFill>
              </a:defRPr>
            </a:lvl8pPr>
            <a:lvl9pPr algn="l">
              <a:lnSpc>
                <a:spcPct val="100000"/>
              </a:lnSpc>
              <a:spcBef>
                <a:spcPts val="0"/>
              </a:spcBef>
              <a:spcAft>
                <a:spcPts val="0"/>
              </a:spcAft>
              <a:buClr>
                <a:schemeClr val="accent3"/>
              </a:buClr>
              <a:buSzPts val="1400"/>
              <a:buNone/>
              <a:defRPr>
                <a:solidFill>
                  <a:schemeClr val="accent3"/>
                </a:solidFill>
              </a:defRPr>
            </a:lvl9pPr>
          </a:lstStyle>
          <a:p>
            <a:endParaRPr/>
          </a:p>
        </p:txBody>
      </p:sp>
      <p:sp>
        <p:nvSpPr>
          <p:cNvPr id="132" name="Google Shape;132;p40">
            <a:extLst>
              <a:ext uri="{FF2B5EF4-FFF2-40B4-BE49-F238E27FC236}">
                <a16:creationId xmlns:a16="http://schemas.microsoft.com/office/drawing/2014/main" id="{E60D578C-338A-40F0-AA5E-BC01C3650C2B}"/>
              </a:ext>
            </a:extLst>
          </p:cNvPr>
          <p:cNvSpPr>
            <a:spLocks noGrp="1"/>
          </p:cNvSpPr>
          <p:nvPr>
            <p:ph type="subTitle" idx="4"/>
          </p:nvPr>
        </p:nvSpPr>
        <p:spPr>
          <a:xfrm>
            <a:off x="5040063" y="2740100"/>
            <a:ext cx="2502000" cy="449100"/>
          </a:xfrm>
          <a:prstGeom prst="rect">
            <a:avLst/>
          </a:prstGeom>
          <a:noFill/>
          <a:ln>
            <a:noFill/>
          </a:ln>
        </p:spPr>
        <p:txBody>
          <a:bodyPr spcFirstLastPara="1" wrap="square" lIns="91425" tIns="91425" rIns="91425" bIns="91425" anchor="t">
            <a:noAutofit/>
          </a:bodyPr>
          <a:lstStyle>
            <a:lvl1pPr algn="l">
              <a:lnSpc>
                <a:spcPct val="100000"/>
              </a:lnSpc>
              <a:spcBef>
                <a:spcPts val="0"/>
              </a:spcBef>
              <a:spcAft>
                <a:spcPts val="0"/>
              </a:spcAft>
              <a:buClr>
                <a:schemeClr val="accent3"/>
              </a:buClr>
              <a:buSzPts val="2400"/>
              <a:buFont typeface="Sora"/>
              <a:buNone/>
              <a:defRPr sz="2000" b="1">
                <a:solidFill>
                  <a:schemeClr val="accent3"/>
                </a:solidFill>
                <a:latin typeface="Sora"/>
                <a:ea typeface="Sora"/>
                <a:cs typeface="Sora"/>
              </a:defRPr>
            </a:lvl1pPr>
            <a:lvl2pPr algn="l">
              <a:lnSpc>
                <a:spcPct val="100000"/>
              </a:lnSpc>
              <a:spcBef>
                <a:spcPts val="0"/>
              </a:spcBef>
              <a:spcAft>
                <a:spcPts val="0"/>
              </a:spcAft>
              <a:buSzPts val="2400"/>
              <a:buFont typeface="Sora"/>
              <a:buNone/>
              <a:defRPr sz="2400" b="1">
                <a:latin typeface="Sora"/>
                <a:ea typeface="Sora"/>
                <a:cs typeface="Sora"/>
              </a:defRPr>
            </a:lvl2pPr>
            <a:lvl3pPr algn="l">
              <a:lnSpc>
                <a:spcPct val="100000"/>
              </a:lnSpc>
              <a:spcBef>
                <a:spcPts val="0"/>
              </a:spcBef>
              <a:spcAft>
                <a:spcPts val="0"/>
              </a:spcAft>
              <a:buSzPts val="2400"/>
              <a:buFont typeface="Sora"/>
              <a:buNone/>
              <a:defRPr sz="2400" b="1">
                <a:latin typeface="Sora"/>
                <a:ea typeface="Sora"/>
                <a:cs typeface="Sora"/>
              </a:defRPr>
            </a:lvl3pPr>
            <a:lvl4pPr algn="l">
              <a:lnSpc>
                <a:spcPct val="100000"/>
              </a:lnSpc>
              <a:spcBef>
                <a:spcPts val="0"/>
              </a:spcBef>
              <a:spcAft>
                <a:spcPts val="0"/>
              </a:spcAft>
              <a:buSzPts val="2400"/>
              <a:buFont typeface="Sora"/>
              <a:buNone/>
              <a:defRPr sz="2400" b="1">
                <a:latin typeface="Sora"/>
                <a:ea typeface="Sora"/>
                <a:cs typeface="Sora"/>
              </a:defRPr>
            </a:lvl4pPr>
            <a:lvl5pPr algn="l">
              <a:lnSpc>
                <a:spcPct val="100000"/>
              </a:lnSpc>
              <a:spcBef>
                <a:spcPts val="0"/>
              </a:spcBef>
              <a:spcAft>
                <a:spcPts val="0"/>
              </a:spcAft>
              <a:buSzPts val="2400"/>
              <a:buFont typeface="Sora"/>
              <a:buNone/>
              <a:defRPr sz="2400" b="1">
                <a:latin typeface="Sora"/>
                <a:ea typeface="Sora"/>
                <a:cs typeface="Sora"/>
              </a:defRPr>
            </a:lvl5pPr>
            <a:lvl6pPr algn="l">
              <a:lnSpc>
                <a:spcPct val="100000"/>
              </a:lnSpc>
              <a:spcBef>
                <a:spcPts val="0"/>
              </a:spcBef>
              <a:spcAft>
                <a:spcPts val="0"/>
              </a:spcAft>
              <a:buSzPts val="2400"/>
              <a:buFont typeface="Sora"/>
              <a:buNone/>
              <a:defRPr sz="2400" b="1">
                <a:latin typeface="Sora"/>
                <a:ea typeface="Sora"/>
                <a:cs typeface="Sora"/>
              </a:defRPr>
            </a:lvl6pPr>
            <a:lvl7pPr algn="l">
              <a:lnSpc>
                <a:spcPct val="100000"/>
              </a:lnSpc>
              <a:spcBef>
                <a:spcPts val="0"/>
              </a:spcBef>
              <a:spcAft>
                <a:spcPts val="0"/>
              </a:spcAft>
              <a:buSzPts val="2400"/>
              <a:buFont typeface="Sora"/>
              <a:buNone/>
              <a:defRPr sz="2400" b="1">
                <a:latin typeface="Sora"/>
                <a:ea typeface="Sora"/>
                <a:cs typeface="Sora"/>
              </a:defRPr>
            </a:lvl7pPr>
            <a:lvl8pPr algn="l">
              <a:lnSpc>
                <a:spcPct val="100000"/>
              </a:lnSpc>
              <a:spcBef>
                <a:spcPts val="0"/>
              </a:spcBef>
              <a:spcAft>
                <a:spcPts val="0"/>
              </a:spcAft>
              <a:buSzPts val="2400"/>
              <a:buFont typeface="Sora"/>
              <a:buNone/>
              <a:defRPr sz="2400" b="1">
                <a:latin typeface="Sora"/>
                <a:ea typeface="Sora"/>
                <a:cs typeface="Sora"/>
              </a:defRPr>
            </a:lvl8pPr>
            <a:lvl9pPr algn="l">
              <a:lnSpc>
                <a:spcPct val="100000"/>
              </a:lnSpc>
              <a:spcBef>
                <a:spcPts val="0"/>
              </a:spcBef>
              <a:spcAft>
                <a:spcPts val="0"/>
              </a:spcAft>
              <a:buSzPts val="2400"/>
              <a:buFont typeface="Sora"/>
              <a:buNone/>
              <a:defRPr sz="2400" b="1">
                <a:latin typeface="Sora"/>
                <a:ea typeface="Sora"/>
                <a:cs typeface="Sora"/>
              </a:defRPr>
            </a:lvl9pPr>
          </a:lstStyle>
          <a:p>
            <a:endParaRPr/>
          </a:p>
        </p:txBody>
      </p:sp>
      <p:sp>
        <p:nvSpPr>
          <p:cNvPr id="133" name="Google Shape;133;p40">
            <a:extLst>
              <a:ext uri="{FF2B5EF4-FFF2-40B4-BE49-F238E27FC236}">
                <a16:creationId xmlns:a16="http://schemas.microsoft.com/office/drawing/2014/main" id="{91B83FB7-9FE6-434E-B927-C6FD9A636B21}"/>
              </a:ext>
            </a:extLst>
          </p:cNvPr>
          <p:cNvSpPr>
            <a:spLocks noGrp="1"/>
          </p:cNvSpPr>
          <p:nvPr>
            <p:ph type="subTitle" idx="5"/>
          </p:nvPr>
        </p:nvSpPr>
        <p:spPr>
          <a:xfrm rot="-5400000">
            <a:off x="7430125" y="3163675"/>
            <a:ext cx="2614200" cy="426900"/>
          </a:xfrm>
          <a:prstGeom prst="rect">
            <a:avLst/>
          </a:prstGeom>
          <a:noFill/>
          <a:ln>
            <a:noFill/>
          </a:ln>
        </p:spPr>
        <p:txBody>
          <a:bodyPr spcFirstLastPara="1" wrap="square" lIns="91425" tIns="91425" rIns="91425" bIns="91425" anchor="ctr">
            <a:noAutofit/>
          </a:bodyPr>
          <a:lstStyle>
            <a:lvl1pPr algn="l">
              <a:lnSpc>
                <a:spcPct val="100000"/>
              </a:lnSpc>
              <a:spcBef>
                <a:spcPts val="0"/>
              </a:spcBef>
              <a:spcAft>
                <a:spcPts val="0"/>
              </a:spcAft>
              <a:buSzPts val="1200"/>
              <a:buFont typeface="DM Sans"/>
              <a:buNone/>
              <a:defRPr>
                <a:latin typeface="DM Sans"/>
                <a:ea typeface="DM Sans"/>
                <a:cs typeface="DM Sans"/>
              </a:defRPr>
            </a:lvl1pPr>
            <a:lvl2pPr algn="ctr">
              <a:lnSpc>
                <a:spcPct val="100000"/>
              </a:lnSpc>
              <a:spcBef>
                <a:spcPts val="0"/>
              </a:spcBef>
              <a:spcAft>
                <a:spcPts val="0"/>
              </a:spcAft>
              <a:buSzPts val="1200"/>
              <a:buFont typeface="DM Sans"/>
              <a:buNone/>
              <a:defRPr sz="1200">
                <a:latin typeface="DM Sans"/>
                <a:ea typeface="DM Sans"/>
                <a:cs typeface="DM Sans"/>
              </a:defRPr>
            </a:lvl2pPr>
            <a:lvl3pPr algn="ctr">
              <a:lnSpc>
                <a:spcPct val="100000"/>
              </a:lnSpc>
              <a:spcBef>
                <a:spcPts val="0"/>
              </a:spcBef>
              <a:spcAft>
                <a:spcPts val="0"/>
              </a:spcAft>
              <a:buSzPts val="1200"/>
              <a:buFont typeface="DM Sans"/>
              <a:buNone/>
              <a:defRPr sz="1200">
                <a:latin typeface="DM Sans"/>
                <a:ea typeface="DM Sans"/>
                <a:cs typeface="DM Sans"/>
              </a:defRPr>
            </a:lvl3pPr>
            <a:lvl4pPr algn="ctr">
              <a:lnSpc>
                <a:spcPct val="100000"/>
              </a:lnSpc>
              <a:spcBef>
                <a:spcPts val="0"/>
              </a:spcBef>
              <a:spcAft>
                <a:spcPts val="0"/>
              </a:spcAft>
              <a:buSzPts val="1200"/>
              <a:buFont typeface="DM Sans"/>
              <a:buNone/>
              <a:defRPr sz="1200">
                <a:latin typeface="DM Sans"/>
                <a:ea typeface="DM Sans"/>
                <a:cs typeface="DM Sans"/>
              </a:defRPr>
            </a:lvl4pPr>
            <a:lvl5pPr algn="ctr">
              <a:lnSpc>
                <a:spcPct val="100000"/>
              </a:lnSpc>
              <a:spcBef>
                <a:spcPts val="0"/>
              </a:spcBef>
              <a:spcAft>
                <a:spcPts val="0"/>
              </a:spcAft>
              <a:buSzPts val="1200"/>
              <a:buFont typeface="DM Sans"/>
              <a:buNone/>
              <a:defRPr sz="1200">
                <a:latin typeface="DM Sans"/>
                <a:ea typeface="DM Sans"/>
                <a:cs typeface="DM Sans"/>
              </a:defRPr>
            </a:lvl5pPr>
            <a:lvl6pPr algn="ctr">
              <a:lnSpc>
                <a:spcPct val="100000"/>
              </a:lnSpc>
              <a:spcBef>
                <a:spcPts val="0"/>
              </a:spcBef>
              <a:spcAft>
                <a:spcPts val="0"/>
              </a:spcAft>
              <a:buSzPts val="1200"/>
              <a:buFont typeface="DM Sans"/>
              <a:buNone/>
              <a:defRPr sz="1200">
                <a:latin typeface="DM Sans"/>
                <a:ea typeface="DM Sans"/>
                <a:cs typeface="DM Sans"/>
              </a:defRPr>
            </a:lvl6pPr>
            <a:lvl7pPr algn="ctr">
              <a:lnSpc>
                <a:spcPct val="100000"/>
              </a:lnSpc>
              <a:spcBef>
                <a:spcPts val="0"/>
              </a:spcBef>
              <a:spcAft>
                <a:spcPts val="0"/>
              </a:spcAft>
              <a:buSzPts val="1200"/>
              <a:buFont typeface="DM Sans"/>
              <a:buNone/>
              <a:defRPr sz="1200">
                <a:latin typeface="DM Sans"/>
                <a:ea typeface="DM Sans"/>
                <a:cs typeface="DM Sans"/>
              </a:defRPr>
            </a:lvl7pPr>
            <a:lvl8pPr algn="ctr">
              <a:lnSpc>
                <a:spcPct val="100000"/>
              </a:lnSpc>
              <a:spcBef>
                <a:spcPts val="0"/>
              </a:spcBef>
              <a:spcAft>
                <a:spcPts val="0"/>
              </a:spcAft>
              <a:buSzPts val="1200"/>
              <a:buFont typeface="DM Sans"/>
              <a:buNone/>
              <a:defRPr sz="1200">
                <a:latin typeface="DM Sans"/>
                <a:ea typeface="DM Sans"/>
                <a:cs typeface="DM Sans"/>
              </a:defRPr>
            </a:lvl8pPr>
            <a:lvl9pPr algn="ctr">
              <a:lnSpc>
                <a:spcPct val="100000"/>
              </a:lnSpc>
              <a:spcBef>
                <a:spcPts val="0"/>
              </a:spcBef>
              <a:spcAft>
                <a:spcPts val="0"/>
              </a:spcAft>
              <a:buSzPts val="1200"/>
              <a:buFont typeface="DM Sans"/>
              <a:buNone/>
              <a:defRPr sz="1200">
                <a:latin typeface="DM Sans"/>
                <a:ea typeface="DM Sans"/>
                <a:cs typeface="DM Sans"/>
              </a:defRPr>
            </a:lvl9pPr>
          </a:lstStyle>
          <a:p>
            <a:endParaRPr/>
          </a:p>
        </p:txBody>
      </p:sp>
      <p:sp>
        <p:nvSpPr>
          <p:cNvPr id="134" name="Google Shape;134;p40">
            <a:extLst>
              <a:ext uri="{FF2B5EF4-FFF2-40B4-BE49-F238E27FC236}">
                <a16:creationId xmlns:a16="http://schemas.microsoft.com/office/drawing/2014/main" id="{8B690C05-21BF-4452-BE27-AFD2EA2E3F38}"/>
              </a:ext>
            </a:extLst>
          </p:cNvPr>
          <p:cNvSpPr>
            <a:spLocks noGrp="1"/>
          </p:cNvSpPr>
          <p:nvPr>
            <p:ph type="sldNum" idx="12"/>
          </p:nvPr>
        </p:nvSpPr>
        <p:spPr>
          <a:xfrm rot="-5400000">
            <a:off x="8462875" y="535001"/>
            <a:ext cx="548700" cy="393600"/>
          </a:xfrm>
          <a:prstGeom prst="rect">
            <a:avLst/>
          </a:prstGeom>
          <a:noFill/>
          <a:ln>
            <a:noFill/>
          </a:ln>
        </p:spPr>
        <p:txBody>
          <a:bodyPr spcFirstLastPara="1" wrap="square" lIns="91425" tIns="91425" rIns="91425" bIns="91425" anchor="ctr">
            <a:noAutofit/>
          </a:bodyPr>
          <a:lstStyle>
            <a:lvl1pPr marL="0" marR="0" indent="0" algn="r">
              <a:lnSpc>
                <a:spcPct val="100000"/>
              </a:lnSpc>
              <a:spcBef>
                <a:spcPts val="0"/>
              </a:spcBef>
              <a:spcAft>
                <a:spcPts val="0"/>
              </a:spcAft>
              <a:buClr>
                <a:srgbClr val="000000"/>
              </a:buClr>
              <a:buSzPts val="1400"/>
              <a:buFont typeface="Arial"/>
              <a:buNone/>
              <a:defRPr sz="1400" b="1" i="0" u="none" cap="none">
                <a:solidFill>
                  <a:schemeClr val="accent2"/>
                </a:solidFill>
                <a:latin typeface="DM Sans"/>
                <a:ea typeface="DM Sans"/>
                <a:cs typeface="DM Sans"/>
              </a:defRPr>
            </a:lvl1pPr>
            <a:lvl2pPr marL="0" marR="0" indent="0" algn="r">
              <a:lnSpc>
                <a:spcPct val="100000"/>
              </a:lnSpc>
              <a:spcBef>
                <a:spcPts val="0"/>
              </a:spcBef>
              <a:spcAft>
                <a:spcPts val="0"/>
              </a:spcAft>
              <a:buClr>
                <a:srgbClr val="000000"/>
              </a:buClr>
              <a:buSzPts val="1400"/>
              <a:buFont typeface="Arial"/>
              <a:buNone/>
              <a:defRPr sz="1400" b="1" i="0" u="none" cap="none">
                <a:solidFill>
                  <a:schemeClr val="accent2"/>
                </a:solidFill>
                <a:latin typeface="DM Sans"/>
                <a:ea typeface="DM Sans"/>
                <a:cs typeface="DM Sans"/>
              </a:defRPr>
            </a:lvl2pPr>
            <a:lvl3pPr marL="0" marR="0" indent="0" algn="r">
              <a:lnSpc>
                <a:spcPct val="100000"/>
              </a:lnSpc>
              <a:spcBef>
                <a:spcPts val="0"/>
              </a:spcBef>
              <a:spcAft>
                <a:spcPts val="0"/>
              </a:spcAft>
              <a:buClr>
                <a:srgbClr val="000000"/>
              </a:buClr>
              <a:buSzPts val="1400"/>
              <a:buFont typeface="Arial"/>
              <a:buNone/>
              <a:defRPr sz="1400" b="1" i="0" u="none" cap="none">
                <a:solidFill>
                  <a:schemeClr val="accent2"/>
                </a:solidFill>
                <a:latin typeface="DM Sans"/>
                <a:ea typeface="DM Sans"/>
                <a:cs typeface="DM Sans"/>
              </a:defRPr>
            </a:lvl3pPr>
            <a:lvl4pPr marL="0" marR="0" indent="0" algn="r">
              <a:lnSpc>
                <a:spcPct val="100000"/>
              </a:lnSpc>
              <a:spcBef>
                <a:spcPts val="0"/>
              </a:spcBef>
              <a:spcAft>
                <a:spcPts val="0"/>
              </a:spcAft>
              <a:buClr>
                <a:srgbClr val="000000"/>
              </a:buClr>
              <a:buSzPts val="1400"/>
              <a:buFont typeface="Arial"/>
              <a:buNone/>
              <a:defRPr sz="1400" b="1" i="0" u="none" cap="none">
                <a:solidFill>
                  <a:schemeClr val="accent2"/>
                </a:solidFill>
                <a:latin typeface="DM Sans"/>
                <a:ea typeface="DM Sans"/>
                <a:cs typeface="DM Sans"/>
              </a:defRPr>
            </a:lvl4pPr>
            <a:lvl5pPr marL="0" marR="0" indent="0" algn="r">
              <a:lnSpc>
                <a:spcPct val="100000"/>
              </a:lnSpc>
              <a:spcBef>
                <a:spcPts val="0"/>
              </a:spcBef>
              <a:spcAft>
                <a:spcPts val="0"/>
              </a:spcAft>
              <a:buClr>
                <a:srgbClr val="000000"/>
              </a:buClr>
              <a:buSzPts val="1400"/>
              <a:buFont typeface="Arial"/>
              <a:buNone/>
              <a:defRPr sz="1400" b="1" i="0" u="none" cap="none">
                <a:solidFill>
                  <a:schemeClr val="accent2"/>
                </a:solidFill>
                <a:latin typeface="DM Sans"/>
                <a:ea typeface="DM Sans"/>
                <a:cs typeface="DM Sans"/>
              </a:defRPr>
            </a:lvl5pPr>
            <a:lvl6pPr marL="0" marR="0" indent="0" algn="r">
              <a:lnSpc>
                <a:spcPct val="100000"/>
              </a:lnSpc>
              <a:spcBef>
                <a:spcPts val="0"/>
              </a:spcBef>
              <a:spcAft>
                <a:spcPts val="0"/>
              </a:spcAft>
              <a:buClr>
                <a:srgbClr val="000000"/>
              </a:buClr>
              <a:buSzPts val="1400"/>
              <a:buFont typeface="Arial"/>
              <a:buNone/>
              <a:defRPr sz="1400" b="1" i="0" u="none" cap="none">
                <a:solidFill>
                  <a:schemeClr val="accent2"/>
                </a:solidFill>
                <a:latin typeface="DM Sans"/>
                <a:ea typeface="DM Sans"/>
                <a:cs typeface="DM Sans"/>
              </a:defRPr>
            </a:lvl6pPr>
            <a:lvl7pPr marL="0" marR="0" indent="0" algn="r">
              <a:lnSpc>
                <a:spcPct val="100000"/>
              </a:lnSpc>
              <a:spcBef>
                <a:spcPts val="0"/>
              </a:spcBef>
              <a:spcAft>
                <a:spcPts val="0"/>
              </a:spcAft>
              <a:buClr>
                <a:srgbClr val="000000"/>
              </a:buClr>
              <a:buSzPts val="1400"/>
              <a:buFont typeface="Arial"/>
              <a:buNone/>
              <a:defRPr sz="1400" b="1" i="0" u="none" cap="none">
                <a:solidFill>
                  <a:schemeClr val="accent2"/>
                </a:solidFill>
                <a:latin typeface="DM Sans"/>
                <a:ea typeface="DM Sans"/>
                <a:cs typeface="DM Sans"/>
              </a:defRPr>
            </a:lvl7pPr>
            <a:lvl8pPr marL="0" marR="0" indent="0" algn="r">
              <a:lnSpc>
                <a:spcPct val="100000"/>
              </a:lnSpc>
              <a:spcBef>
                <a:spcPts val="0"/>
              </a:spcBef>
              <a:spcAft>
                <a:spcPts val="0"/>
              </a:spcAft>
              <a:buClr>
                <a:srgbClr val="000000"/>
              </a:buClr>
              <a:buSzPts val="1400"/>
              <a:buFont typeface="Arial"/>
              <a:buNone/>
              <a:defRPr sz="1400" b="1" i="0" u="none" cap="none">
                <a:solidFill>
                  <a:schemeClr val="accent2"/>
                </a:solidFill>
                <a:latin typeface="DM Sans"/>
                <a:ea typeface="DM Sans"/>
                <a:cs typeface="DM Sans"/>
              </a:defRPr>
            </a:lvl8pPr>
            <a:lvl9pPr marL="0" marR="0" indent="0" algn="r">
              <a:lnSpc>
                <a:spcPct val="100000"/>
              </a:lnSpc>
              <a:spcBef>
                <a:spcPts val="0"/>
              </a:spcBef>
              <a:spcAft>
                <a:spcPts val="0"/>
              </a:spcAft>
              <a:buClr>
                <a:srgbClr val="000000"/>
              </a:buClr>
              <a:buSzPts val="1400"/>
              <a:buFont typeface="Arial"/>
              <a:buNone/>
              <a:defRPr sz="1400" b="1" i="0" u="none" cap="none">
                <a:solidFill>
                  <a:schemeClr val="accent2"/>
                </a:solidFill>
                <a:latin typeface="DM Sans"/>
                <a:ea typeface="DM Sans"/>
                <a:cs typeface="DM Sans"/>
              </a:defRPr>
            </a:lvl9pPr>
          </a:lstStyle>
          <a:p>
            <a:pPr marL="0" lvl="0" indent="0" algn="r">
              <a:spcBef>
                <a:spcPts val="0"/>
              </a:spcBef>
              <a:spcAft>
                <a:spcPts val="0"/>
              </a:spcAft>
              <a:buNone/>
            </a:pPr>
            <a:fld id="{00000000-1234-1234-1234-123412341234}" type="slidenum">
              <a:t>‹#›</a:t>
            </a:fld>
            <a:endParaRPr/>
          </a:p>
        </p:txBody>
      </p:sp>
      <p:sp>
        <p:nvSpPr>
          <p:cNvPr id="135" name="Google Shape;135;p40">
            <a:extLst>
              <a:ext uri="{FF2B5EF4-FFF2-40B4-BE49-F238E27FC236}">
                <a16:creationId xmlns:a16="http://schemas.microsoft.com/office/drawing/2014/main" id="{F33047B0-DB67-4017-A0E0-AFA935A670CF}"/>
              </a:ext>
            </a:extLst>
          </p:cNvPr>
          <p:cNvSpPr>
            <a:spLocks noGrp="1"/>
          </p:cNvSpPr>
          <p:nvPr>
            <p:ph type="title"/>
          </p:nvPr>
        </p:nvSpPr>
        <p:spPr>
          <a:xfrm>
            <a:off x="631650" y="445025"/>
            <a:ext cx="7545900" cy="548700"/>
          </a:xfrm>
          <a:prstGeom prst="rect">
            <a:avLst/>
          </a:prstGeom>
          <a:noFill/>
          <a:ln>
            <a:noFill/>
          </a:ln>
        </p:spPr>
        <p:txBody>
          <a:bodyPr spcFirstLastPara="1" wrap="square" lIns="91425" tIns="91425" rIns="91425" bIns="91425" anchor="t">
            <a:noAutofit/>
          </a:bodyPr>
          <a:lstStyle>
            <a:lvl1pPr algn="l">
              <a:lnSpc>
                <a:spcPct val="100000"/>
              </a:lnSpc>
              <a:spcBef>
                <a:spcPts val="0"/>
              </a:spcBef>
              <a:spcAft>
                <a:spcPts val="0"/>
              </a:spcAft>
              <a:buClr>
                <a:schemeClr val="accent3"/>
              </a:buClr>
              <a:buSzPts val="3000"/>
              <a:buNone/>
              <a:defRPr>
                <a:solidFill>
                  <a:schemeClr val="accent3"/>
                </a:solidFill>
              </a:defRPr>
            </a:lvl1pPr>
            <a:lvl2pPr algn="l">
              <a:lnSpc>
                <a:spcPct val="100000"/>
              </a:lnSpc>
              <a:spcBef>
                <a:spcPts val="0"/>
              </a:spcBef>
              <a:spcAft>
                <a:spcPts val="0"/>
              </a:spcAft>
              <a:buSzPts val="3000"/>
              <a:buNone/>
              <a:defRPr/>
            </a:lvl2pPr>
            <a:lvl3pPr algn="l">
              <a:lnSpc>
                <a:spcPct val="100000"/>
              </a:lnSpc>
              <a:spcBef>
                <a:spcPts val="0"/>
              </a:spcBef>
              <a:spcAft>
                <a:spcPts val="0"/>
              </a:spcAft>
              <a:buSzPts val="3000"/>
              <a:buNone/>
              <a:defRPr/>
            </a:lvl3pPr>
            <a:lvl4pPr algn="l">
              <a:lnSpc>
                <a:spcPct val="100000"/>
              </a:lnSpc>
              <a:spcBef>
                <a:spcPts val="0"/>
              </a:spcBef>
              <a:spcAft>
                <a:spcPts val="0"/>
              </a:spcAft>
              <a:buSzPts val="3000"/>
              <a:buNone/>
              <a:defRPr/>
            </a:lvl4pPr>
            <a:lvl5pPr algn="l">
              <a:lnSpc>
                <a:spcPct val="100000"/>
              </a:lnSpc>
              <a:spcBef>
                <a:spcPts val="0"/>
              </a:spcBef>
              <a:spcAft>
                <a:spcPts val="0"/>
              </a:spcAft>
              <a:buSzPts val="3000"/>
              <a:buNone/>
              <a:defRPr/>
            </a:lvl5pPr>
            <a:lvl6pPr algn="l">
              <a:lnSpc>
                <a:spcPct val="100000"/>
              </a:lnSpc>
              <a:spcBef>
                <a:spcPts val="0"/>
              </a:spcBef>
              <a:spcAft>
                <a:spcPts val="0"/>
              </a:spcAft>
              <a:buSzPts val="3000"/>
              <a:buNone/>
              <a:defRPr/>
            </a:lvl6pPr>
            <a:lvl7pPr algn="l">
              <a:lnSpc>
                <a:spcPct val="100000"/>
              </a:lnSpc>
              <a:spcBef>
                <a:spcPts val="0"/>
              </a:spcBef>
              <a:spcAft>
                <a:spcPts val="0"/>
              </a:spcAft>
              <a:buSzPts val="3000"/>
              <a:buNone/>
              <a:defRPr/>
            </a:lvl7pPr>
            <a:lvl8pPr algn="l">
              <a:lnSpc>
                <a:spcPct val="100000"/>
              </a:lnSpc>
              <a:spcBef>
                <a:spcPts val="0"/>
              </a:spcBef>
              <a:spcAft>
                <a:spcPts val="0"/>
              </a:spcAft>
              <a:buSzPts val="3000"/>
              <a:buNone/>
              <a:defRPr/>
            </a:lvl8pPr>
            <a:lvl9pPr algn="l">
              <a:lnSpc>
                <a:spcPct val="100000"/>
              </a:lnSpc>
              <a:spcBef>
                <a:spcPts val="0"/>
              </a:spcBef>
              <a:spcAft>
                <a:spcPts val="0"/>
              </a:spcAft>
              <a:buSzPts val="3000"/>
              <a:buNone/>
              <a:defRPr/>
            </a:lvl9pPr>
          </a:lstStyle>
          <a:p>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One column text">
  <p:cSld name="One column text">
    <p:bg>
      <p:bgPr>
        <a:blipFill>
          <a:blip r:embed="rId2">
            <a:alphaModFix/>
          </a:blip>
          <a:stretch>
            <a:fillRect/>
          </a:stretch>
        </a:blipFill>
        <a:effectLst/>
      </p:bgPr>
    </p:bg>
    <p:spTree>
      <p:nvGrpSpPr>
        <p:cNvPr id="1" name=""/>
        <p:cNvGrpSpPr/>
        <p:nvPr/>
      </p:nvGrpSpPr>
      <p:grpSpPr>
        <a:xfrm>
          <a:off x="0" y="0"/>
          <a:ext cx="0" cy="0"/>
          <a:chOff x="0" y="0"/>
          <a:chExt cx="0" cy="0"/>
        </a:xfrm>
      </p:grpSpPr>
      <p:sp>
        <p:nvSpPr>
          <p:cNvPr id="137" name="Google Shape;137;p41">
            <a:extLst>
              <a:ext uri="{FF2B5EF4-FFF2-40B4-BE49-F238E27FC236}">
                <a16:creationId xmlns:a16="http://schemas.microsoft.com/office/drawing/2014/main" id="{B6D3E814-9FD7-440D-815F-985760CF3375}"/>
              </a:ext>
            </a:extLst>
          </p:cNvPr>
          <p:cNvSpPr>
            <a:spLocks noGrp="1"/>
          </p:cNvSpPr>
          <p:nvPr>
            <p:ph type="body" idx="1"/>
          </p:nvPr>
        </p:nvSpPr>
        <p:spPr>
          <a:xfrm>
            <a:off x="3356225" y="1152475"/>
            <a:ext cx="5067900" cy="3456000"/>
          </a:xfrm>
          <a:prstGeom prst="rect">
            <a:avLst/>
          </a:prstGeom>
          <a:noFill/>
          <a:ln>
            <a:noFill/>
          </a:ln>
        </p:spPr>
        <p:txBody>
          <a:bodyPr spcFirstLastPara="1" wrap="square" lIns="91425" tIns="91425" rIns="91425" bIns="91425" anchor="t">
            <a:noAutofit/>
          </a:bodyPr>
          <a:lstStyle>
            <a:lvl1pPr marL="457200" indent="-317500" algn="l">
              <a:lnSpc>
                <a:spcPct val="115000"/>
              </a:lnSpc>
              <a:spcBef>
                <a:spcPts val="0"/>
              </a:spcBef>
              <a:spcAft>
                <a:spcPts val="0"/>
              </a:spcAft>
              <a:buClr>
                <a:schemeClr val="accent3"/>
              </a:buClr>
              <a:buSzPts val="1400"/>
              <a:buChar char="●"/>
              <a:defRPr sz="1400">
                <a:solidFill>
                  <a:schemeClr val="accent3"/>
                </a:solidFill>
              </a:defRPr>
            </a:lvl1pPr>
            <a:lvl2pPr marL="914400" indent="-317500" algn="l">
              <a:lnSpc>
                <a:spcPct val="115000"/>
              </a:lnSpc>
              <a:spcBef>
                <a:spcPts val="0"/>
              </a:spcBef>
              <a:spcAft>
                <a:spcPts val="0"/>
              </a:spcAft>
              <a:buClr>
                <a:schemeClr val="accent3"/>
              </a:buClr>
              <a:buSzPts val="1400"/>
              <a:buChar char="○"/>
              <a:defRPr>
                <a:solidFill>
                  <a:schemeClr val="accent3"/>
                </a:solidFill>
              </a:defRPr>
            </a:lvl2pPr>
            <a:lvl3pPr marL="1371600" indent="-317500" algn="l">
              <a:lnSpc>
                <a:spcPct val="115000"/>
              </a:lnSpc>
              <a:spcBef>
                <a:spcPts val="0"/>
              </a:spcBef>
              <a:spcAft>
                <a:spcPts val="0"/>
              </a:spcAft>
              <a:buClr>
                <a:schemeClr val="accent3"/>
              </a:buClr>
              <a:buSzPts val="1400"/>
              <a:buChar char="■"/>
              <a:defRPr>
                <a:solidFill>
                  <a:schemeClr val="accent3"/>
                </a:solidFill>
              </a:defRPr>
            </a:lvl3pPr>
            <a:lvl4pPr marL="1828800" indent="-317500" algn="l">
              <a:lnSpc>
                <a:spcPct val="115000"/>
              </a:lnSpc>
              <a:spcBef>
                <a:spcPts val="0"/>
              </a:spcBef>
              <a:spcAft>
                <a:spcPts val="0"/>
              </a:spcAft>
              <a:buClr>
                <a:schemeClr val="accent3"/>
              </a:buClr>
              <a:buSzPts val="1400"/>
              <a:buChar char="●"/>
              <a:defRPr>
                <a:solidFill>
                  <a:schemeClr val="accent3"/>
                </a:solidFill>
              </a:defRPr>
            </a:lvl4pPr>
            <a:lvl5pPr marL="2286000" indent="-317500" algn="l">
              <a:lnSpc>
                <a:spcPct val="115000"/>
              </a:lnSpc>
              <a:spcBef>
                <a:spcPts val="0"/>
              </a:spcBef>
              <a:spcAft>
                <a:spcPts val="0"/>
              </a:spcAft>
              <a:buClr>
                <a:schemeClr val="accent3"/>
              </a:buClr>
              <a:buSzPts val="1400"/>
              <a:buChar char="○"/>
              <a:defRPr>
                <a:solidFill>
                  <a:schemeClr val="accent3"/>
                </a:solidFill>
              </a:defRPr>
            </a:lvl5pPr>
            <a:lvl6pPr marL="2743200" indent="-317500" algn="l">
              <a:lnSpc>
                <a:spcPct val="115000"/>
              </a:lnSpc>
              <a:spcBef>
                <a:spcPts val="0"/>
              </a:spcBef>
              <a:spcAft>
                <a:spcPts val="0"/>
              </a:spcAft>
              <a:buClr>
                <a:schemeClr val="accent3"/>
              </a:buClr>
              <a:buSzPts val="1400"/>
              <a:buChar char="■"/>
              <a:defRPr>
                <a:solidFill>
                  <a:schemeClr val="accent3"/>
                </a:solidFill>
              </a:defRPr>
            </a:lvl6pPr>
            <a:lvl7pPr marL="3200400" indent="-317500" algn="l">
              <a:lnSpc>
                <a:spcPct val="115000"/>
              </a:lnSpc>
              <a:spcBef>
                <a:spcPts val="0"/>
              </a:spcBef>
              <a:spcAft>
                <a:spcPts val="0"/>
              </a:spcAft>
              <a:buClr>
                <a:schemeClr val="accent3"/>
              </a:buClr>
              <a:buSzPts val="1400"/>
              <a:buChar char="●"/>
              <a:defRPr>
                <a:solidFill>
                  <a:schemeClr val="accent3"/>
                </a:solidFill>
              </a:defRPr>
            </a:lvl7pPr>
            <a:lvl8pPr marL="3657600" indent="-317500" algn="l">
              <a:lnSpc>
                <a:spcPct val="115000"/>
              </a:lnSpc>
              <a:spcBef>
                <a:spcPts val="0"/>
              </a:spcBef>
              <a:spcAft>
                <a:spcPts val="0"/>
              </a:spcAft>
              <a:buClr>
                <a:schemeClr val="accent3"/>
              </a:buClr>
              <a:buSzPts val="1400"/>
              <a:buChar char="○"/>
              <a:defRPr>
                <a:solidFill>
                  <a:schemeClr val="accent3"/>
                </a:solidFill>
              </a:defRPr>
            </a:lvl8pPr>
            <a:lvl9pPr marL="4114800" indent="-317500" algn="l">
              <a:lnSpc>
                <a:spcPct val="115000"/>
              </a:lnSpc>
              <a:spcBef>
                <a:spcPts val="0"/>
              </a:spcBef>
              <a:spcAft>
                <a:spcPts val="0"/>
              </a:spcAft>
              <a:buClr>
                <a:schemeClr val="accent3"/>
              </a:buClr>
              <a:buSzPts val="1400"/>
              <a:buChar char="■"/>
              <a:defRPr>
                <a:solidFill>
                  <a:schemeClr val="accent3"/>
                </a:solidFill>
              </a:defRPr>
            </a:lvl9pPr>
          </a:lstStyle>
          <a:p>
            <a:endParaRPr/>
          </a:p>
        </p:txBody>
      </p:sp>
      <p:sp>
        <p:nvSpPr>
          <p:cNvPr id="138" name="Google Shape;138;p41">
            <a:extLst>
              <a:ext uri="{FF2B5EF4-FFF2-40B4-BE49-F238E27FC236}">
                <a16:creationId xmlns:a16="http://schemas.microsoft.com/office/drawing/2014/main" id="{B1308C17-7903-4DC6-AABF-DF04672006D8}"/>
              </a:ext>
            </a:extLst>
          </p:cNvPr>
          <p:cNvSpPr>
            <a:spLocks noGrp="1"/>
          </p:cNvSpPr>
          <p:nvPr>
            <p:ph type="subTitle" idx="2"/>
          </p:nvPr>
        </p:nvSpPr>
        <p:spPr>
          <a:xfrm rot="-5400000">
            <a:off x="7430125" y="3163675"/>
            <a:ext cx="2614200" cy="426900"/>
          </a:xfrm>
          <a:prstGeom prst="rect">
            <a:avLst/>
          </a:prstGeom>
          <a:noFill/>
          <a:ln>
            <a:noFill/>
          </a:ln>
        </p:spPr>
        <p:txBody>
          <a:bodyPr spcFirstLastPara="1" wrap="square" lIns="91425" tIns="91425" rIns="91425" bIns="91425" anchor="ctr">
            <a:noAutofit/>
          </a:bodyPr>
          <a:lstStyle>
            <a:lvl1pPr algn="l">
              <a:lnSpc>
                <a:spcPct val="100000"/>
              </a:lnSpc>
              <a:spcBef>
                <a:spcPts val="0"/>
              </a:spcBef>
              <a:spcAft>
                <a:spcPts val="0"/>
              </a:spcAft>
              <a:buClr>
                <a:schemeClr val="accent3"/>
              </a:buClr>
              <a:buSzPts val="1200"/>
              <a:buFont typeface="DM Sans"/>
              <a:buNone/>
              <a:defRPr>
                <a:solidFill>
                  <a:schemeClr val="accent3"/>
                </a:solidFill>
                <a:latin typeface="DM Sans"/>
                <a:ea typeface="DM Sans"/>
                <a:cs typeface="DM Sans"/>
              </a:defRPr>
            </a:lvl1pPr>
            <a:lvl2pPr algn="ctr">
              <a:lnSpc>
                <a:spcPct val="100000"/>
              </a:lnSpc>
              <a:spcBef>
                <a:spcPts val="0"/>
              </a:spcBef>
              <a:spcAft>
                <a:spcPts val="0"/>
              </a:spcAft>
              <a:buSzPts val="1200"/>
              <a:buFont typeface="DM Sans"/>
              <a:buNone/>
              <a:defRPr sz="1200">
                <a:latin typeface="DM Sans"/>
                <a:ea typeface="DM Sans"/>
                <a:cs typeface="DM Sans"/>
              </a:defRPr>
            </a:lvl2pPr>
            <a:lvl3pPr algn="ctr">
              <a:lnSpc>
                <a:spcPct val="100000"/>
              </a:lnSpc>
              <a:spcBef>
                <a:spcPts val="0"/>
              </a:spcBef>
              <a:spcAft>
                <a:spcPts val="0"/>
              </a:spcAft>
              <a:buSzPts val="1200"/>
              <a:buFont typeface="DM Sans"/>
              <a:buNone/>
              <a:defRPr sz="1200">
                <a:latin typeface="DM Sans"/>
                <a:ea typeface="DM Sans"/>
                <a:cs typeface="DM Sans"/>
              </a:defRPr>
            </a:lvl3pPr>
            <a:lvl4pPr algn="ctr">
              <a:lnSpc>
                <a:spcPct val="100000"/>
              </a:lnSpc>
              <a:spcBef>
                <a:spcPts val="0"/>
              </a:spcBef>
              <a:spcAft>
                <a:spcPts val="0"/>
              </a:spcAft>
              <a:buSzPts val="1200"/>
              <a:buFont typeface="DM Sans"/>
              <a:buNone/>
              <a:defRPr sz="1200">
                <a:latin typeface="DM Sans"/>
                <a:ea typeface="DM Sans"/>
                <a:cs typeface="DM Sans"/>
              </a:defRPr>
            </a:lvl4pPr>
            <a:lvl5pPr algn="ctr">
              <a:lnSpc>
                <a:spcPct val="100000"/>
              </a:lnSpc>
              <a:spcBef>
                <a:spcPts val="0"/>
              </a:spcBef>
              <a:spcAft>
                <a:spcPts val="0"/>
              </a:spcAft>
              <a:buSzPts val="1200"/>
              <a:buFont typeface="DM Sans"/>
              <a:buNone/>
              <a:defRPr sz="1200">
                <a:latin typeface="DM Sans"/>
                <a:ea typeface="DM Sans"/>
                <a:cs typeface="DM Sans"/>
              </a:defRPr>
            </a:lvl5pPr>
            <a:lvl6pPr algn="ctr">
              <a:lnSpc>
                <a:spcPct val="100000"/>
              </a:lnSpc>
              <a:spcBef>
                <a:spcPts val="0"/>
              </a:spcBef>
              <a:spcAft>
                <a:spcPts val="0"/>
              </a:spcAft>
              <a:buSzPts val="1200"/>
              <a:buFont typeface="DM Sans"/>
              <a:buNone/>
              <a:defRPr sz="1200">
                <a:latin typeface="DM Sans"/>
                <a:ea typeface="DM Sans"/>
                <a:cs typeface="DM Sans"/>
              </a:defRPr>
            </a:lvl6pPr>
            <a:lvl7pPr algn="ctr">
              <a:lnSpc>
                <a:spcPct val="100000"/>
              </a:lnSpc>
              <a:spcBef>
                <a:spcPts val="0"/>
              </a:spcBef>
              <a:spcAft>
                <a:spcPts val="0"/>
              </a:spcAft>
              <a:buSzPts val="1200"/>
              <a:buFont typeface="DM Sans"/>
              <a:buNone/>
              <a:defRPr sz="1200">
                <a:latin typeface="DM Sans"/>
                <a:ea typeface="DM Sans"/>
                <a:cs typeface="DM Sans"/>
              </a:defRPr>
            </a:lvl7pPr>
            <a:lvl8pPr algn="ctr">
              <a:lnSpc>
                <a:spcPct val="100000"/>
              </a:lnSpc>
              <a:spcBef>
                <a:spcPts val="0"/>
              </a:spcBef>
              <a:spcAft>
                <a:spcPts val="0"/>
              </a:spcAft>
              <a:buSzPts val="1200"/>
              <a:buFont typeface="DM Sans"/>
              <a:buNone/>
              <a:defRPr sz="1200">
                <a:latin typeface="DM Sans"/>
                <a:ea typeface="DM Sans"/>
                <a:cs typeface="DM Sans"/>
              </a:defRPr>
            </a:lvl8pPr>
            <a:lvl9pPr algn="ctr">
              <a:lnSpc>
                <a:spcPct val="100000"/>
              </a:lnSpc>
              <a:spcBef>
                <a:spcPts val="0"/>
              </a:spcBef>
              <a:spcAft>
                <a:spcPts val="0"/>
              </a:spcAft>
              <a:buSzPts val="1200"/>
              <a:buFont typeface="DM Sans"/>
              <a:buNone/>
              <a:defRPr sz="1200">
                <a:latin typeface="DM Sans"/>
                <a:ea typeface="DM Sans"/>
                <a:cs typeface="DM Sans"/>
              </a:defRPr>
            </a:lvl9pPr>
          </a:lstStyle>
          <a:p>
            <a:endParaRPr/>
          </a:p>
        </p:txBody>
      </p:sp>
      <p:sp>
        <p:nvSpPr>
          <p:cNvPr id="139" name="Google Shape;139;p41">
            <a:extLst>
              <a:ext uri="{FF2B5EF4-FFF2-40B4-BE49-F238E27FC236}">
                <a16:creationId xmlns:a16="http://schemas.microsoft.com/office/drawing/2014/main" id="{CE53BA18-BBC7-41E5-B4AE-A5A10FC2E98B}"/>
              </a:ext>
            </a:extLst>
          </p:cNvPr>
          <p:cNvSpPr>
            <a:spLocks noGrp="1"/>
          </p:cNvSpPr>
          <p:nvPr>
            <p:ph type="sldNum" idx="12"/>
          </p:nvPr>
        </p:nvSpPr>
        <p:spPr>
          <a:xfrm rot="-5400000">
            <a:off x="8462875" y="535001"/>
            <a:ext cx="548700" cy="393600"/>
          </a:xfrm>
          <a:prstGeom prst="rect">
            <a:avLst/>
          </a:prstGeom>
          <a:noFill/>
          <a:ln>
            <a:noFill/>
          </a:ln>
        </p:spPr>
        <p:txBody>
          <a:bodyPr spcFirstLastPara="1" wrap="square" lIns="91425" tIns="91425" rIns="91425" bIns="91425" anchor="ctr">
            <a:noAutofit/>
          </a:bodyPr>
          <a:lstStyle>
            <a:lvl1pPr marL="0" marR="0" indent="0" algn="r">
              <a:lnSpc>
                <a:spcPct val="100000"/>
              </a:lnSpc>
              <a:spcBef>
                <a:spcPts val="0"/>
              </a:spcBef>
              <a:spcAft>
                <a:spcPts val="0"/>
              </a:spcAft>
              <a:buClr>
                <a:srgbClr val="000000"/>
              </a:buClr>
              <a:buSzPts val="1400"/>
              <a:buFont typeface="Arial"/>
              <a:buNone/>
              <a:defRPr sz="1400" b="1" i="0" u="none" cap="none">
                <a:solidFill>
                  <a:schemeClr val="accent4"/>
                </a:solidFill>
                <a:latin typeface="DM Sans"/>
                <a:ea typeface="DM Sans"/>
                <a:cs typeface="DM Sans"/>
              </a:defRPr>
            </a:lvl1pPr>
            <a:lvl2pPr marL="0" marR="0" indent="0" algn="r">
              <a:lnSpc>
                <a:spcPct val="100000"/>
              </a:lnSpc>
              <a:spcBef>
                <a:spcPts val="0"/>
              </a:spcBef>
              <a:spcAft>
                <a:spcPts val="0"/>
              </a:spcAft>
              <a:buClr>
                <a:srgbClr val="000000"/>
              </a:buClr>
              <a:buSzPts val="1400"/>
              <a:buFont typeface="Arial"/>
              <a:buNone/>
              <a:defRPr sz="1400" b="1" i="0" u="none" cap="none">
                <a:solidFill>
                  <a:schemeClr val="accent4"/>
                </a:solidFill>
                <a:latin typeface="DM Sans"/>
                <a:ea typeface="DM Sans"/>
                <a:cs typeface="DM Sans"/>
              </a:defRPr>
            </a:lvl2pPr>
            <a:lvl3pPr marL="0" marR="0" indent="0" algn="r">
              <a:lnSpc>
                <a:spcPct val="100000"/>
              </a:lnSpc>
              <a:spcBef>
                <a:spcPts val="0"/>
              </a:spcBef>
              <a:spcAft>
                <a:spcPts val="0"/>
              </a:spcAft>
              <a:buClr>
                <a:srgbClr val="000000"/>
              </a:buClr>
              <a:buSzPts val="1400"/>
              <a:buFont typeface="Arial"/>
              <a:buNone/>
              <a:defRPr sz="1400" b="1" i="0" u="none" cap="none">
                <a:solidFill>
                  <a:schemeClr val="accent4"/>
                </a:solidFill>
                <a:latin typeface="DM Sans"/>
                <a:ea typeface="DM Sans"/>
                <a:cs typeface="DM Sans"/>
              </a:defRPr>
            </a:lvl3pPr>
            <a:lvl4pPr marL="0" marR="0" indent="0" algn="r">
              <a:lnSpc>
                <a:spcPct val="100000"/>
              </a:lnSpc>
              <a:spcBef>
                <a:spcPts val="0"/>
              </a:spcBef>
              <a:spcAft>
                <a:spcPts val="0"/>
              </a:spcAft>
              <a:buClr>
                <a:srgbClr val="000000"/>
              </a:buClr>
              <a:buSzPts val="1400"/>
              <a:buFont typeface="Arial"/>
              <a:buNone/>
              <a:defRPr sz="1400" b="1" i="0" u="none" cap="none">
                <a:solidFill>
                  <a:schemeClr val="accent4"/>
                </a:solidFill>
                <a:latin typeface="DM Sans"/>
                <a:ea typeface="DM Sans"/>
                <a:cs typeface="DM Sans"/>
              </a:defRPr>
            </a:lvl4pPr>
            <a:lvl5pPr marL="0" marR="0" indent="0" algn="r">
              <a:lnSpc>
                <a:spcPct val="100000"/>
              </a:lnSpc>
              <a:spcBef>
                <a:spcPts val="0"/>
              </a:spcBef>
              <a:spcAft>
                <a:spcPts val="0"/>
              </a:spcAft>
              <a:buClr>
                <a:srgbClr val="000000"/>
              </a:buClr>
              <a:buSzPts val="1400"/>
              <a:buFont typeface="Arial"/>
              <a:buNone/>
              <a:defRPr sz="1400" b="1" i="0" u="none" cap="none">
                <a:solidFill>
                  <a:schemeClr val="accent4"/>
                </a:solidFill>
                <a:latin typeface="DM Sans"/>
                <a:ea typeface="DM Sans"/>
                <a:cs typeface="DM Sans"/>
              </a:defRPr>
            </a:lvl5pPr>
            <a:lvl6pPr marL="0" marR="0" indent="0" algn="r">
              <a:lnSpc>
                <a:spcPct val="100000"/>
              </a:lnSpc>
              <a:spcBef>
                <a:spcPts val="0"/>
              </a:spcBef>
              <a:spcAft>
                <a:spcPts val="0"/>
              </a:spcAft>
              <a:buClr>
                <a:srgbClr val="000000"/>
              </a:buClr>
              <a:buSzPts val="1400"/>
              <a:buFont typeface="Arial"/>
              <a:buNone/>
              <a:defRPr sz="1400" b="1" i="0" u="none" cap="none">
                <a:solidFill>
                  <a:schemeClr val="accent4"/>
                </a:solidFill>
                <a:latin typeface="DM Sans"/>
                <a:ea typeface="DM Sans"/>
                <a:cs typeface="DM Sans"/>
              </a:defRPr>
            </a:lvl6pPr>
            <a:lvl7pPr marL="0" marR="0" indent="0" algn="r">
              <a:lnSpc>
                <a:spcPct val="100000"/>
              </a:lnSpc>
              <a:spcBef>
                <a:spcPts val="0"/>
              </a:spcBef>
              <a:spcAft>
                <a:spcPts val="0"/>
              </a:spcAft>
              <a:buClr>
                <a:srgbClr val="000000"/>
              </a:buClr>
              <a:buSzPts val="1400"/>
              <a:buFont typeface="Arial"/>
              <a:buNone/>
              <a:defRPr sz="1400" b="1" i="0" u="none" cap="none">
                <a:solidFill>
                  <a:schemeClr val="accent4"/>
                </a:solidFill>
                <a:latin typeface="DM Sans"/>
                <a:ea typeface="DM Sans"/>
                <a:cs typeface="DM Sans"/>
              </a:defRPr>
            </a:lvl7pPr>
            <a:lvl8pPr marL="0" marR="0" indent="0" algn="r">
              <a:lnSpc>
                <a:spcPct val="100000"/>
              </a:lnSpc>
              <a:spcBef>
                <a:spcPts val="0"/>
              </a:spcBef>
              <a:spcAft>
                <a:spcPts val="0"/>
              </a:spcAft>
              <a:buClr>
                <a:srgbClr val="000000"/>
              </a:buClr>
              <a:buSzPts val="1400"/>
              <a:buFont typeface="Arial"/>
              <a:buNone/>
              <a:defRPr sz="1400" b="1" i="0" u="none" cap="none">
                <a:solidFill>
                  <a:schemeClr val="accent4"/>
                </a:solidFill>
                <a:latin typeface="DM Sans"/>
                <a:ea typeface="DM Sans"/>
                <a:cs typeface="DM Sans"/>
              </a:defRPr>
            </a:lvl8pPr>
            <a:lvl9pPr marL="0" marR="0" indent="0" algn="r">
              <a:lnSpc>
                <a:spcPct val="100000"/>
              </a:lnSpc>
              <a:spcBef>
                <a:spcPts val="0"/>
              </a:spcBef>
              <a:spcAft>
                <a:spcPts val="0"/>
              </a:spcAft>
              <a:buClr>
                <a:srgbClr val="000000"/>
              </a:buClr>
              <a:buSzPts val="1400"/>
              <a:buFont typeface="Arial"/>
              <a:buNone/>
              <a:defRPr sz="1400" b="1" i="0" u="none" cap="none">
                <a:solidFill>
                  <a:schemeClr val="accent4"/>
                </a:solidFill>
                <a:latin typeface="DM Sans"/>
                <a:ea typeface="DM Sans"/>
                <a:cs typeface="DM Sans"/>
              </a:defRPr>
            </a:lvl9pPr>
          </a:lstStyle>
          <a:p>
            <a:pPr marL="0" lvl="0" indent="0" algn="r">
              <a:spcBef>
                <a:spcPts val="0"/>
              </a:spcBef>
              <a:spcAft>
                <a:spcPts val="0"/>
              </a:spcAft>
              <a:buNone/>
            </a:pPr>
            <a:fld id="{00000000-1234-1234-1234-123412341234}" type="slidenum">
              <a:t>‹#›</a:t>
            </a:fld>
            <a:endParaRPr/>
          </a:p>
        </p:txBody>
      </p:sp>
      <p:sp>
        <p:nvSpPr>
          <p:cNvPr id="140" name="Google Shape;140;p41">
            <a:extLst>
              <a:ext uri="{FF2B5EF4-FFF2-40B4-BE49-F238E27FC236}">
                <a16:creationId xmlns:a16="http://schemas.microsoft.com/office/drawing/2014/main" id="{4B8AC6C0-CD7F-4CDF-8D07-003A2E54741B}"/>
              </a:ext>
            </a:extLst>
          </p:cNvPr>
          <p:cNvSpPr>
            <a:spLocks noGrp="1"/>
          </p:cNvSpPr>
          <p:nvPr>
            <p:ph type="title"/>
          </p:nvPr>
        </p:nvSpPr>
        <p:spPr>
          <a:xfrm>
            <a:off x="631650" y="445025"/>
            <a:ext cx="2368800" cy="1526700"/>
          </a:xfrm>
          <a:prstGeom prst="rect">
            <a:avLst/>
          </a:prstGeom>
          <a:noFill/>
          <a:ln>
            <a:noFill/>
          </a:ln>
        </p:spPr>
        <p:txBody>
          <a:bodyPr spcFirstLastPara="1" wrap="square" lIns="91425" tIns="91425" rIns="91425" bIns="91425" anchor="t">
            <a:noAutofit/>
          </a:bodyPr>
          <a:lstStyle>
            <a:lvl1pPr algn="l">
              <a:lnSpc>
                <a:spcPct val="100000"/>
              </a:lnSpc>
              <a:spcBef>
                <a:spcPts val="0"/>
              </a:spcBef>
              <a:spcAft>
                <a:spcPts val="0"/>
              </a:spcAft>
              <a:buClr>
                <a:schemeClr val="accent3"/>
              </a:buClr>
              <a:buSzPts val="3000"/>
              <a:buNone/>
              <a:defRPr>
                <a:solidFill>
                  <a:schemeClr val="accent3"/>
                </a:solidFill>
              </a:defRPr>
            </a:lvl1pPr>
            <a:lvl2pPr algn="l">
              <a:lnSpc>
                <a:spcPct val="100000"/>
              </a:lnSpc>
              <a:spcBef>
                <a:spcPts val="0"/>
              </a:spcBef>
              <a:spcAft>
                <a:spcPts val="0"/>
              </a:spcAft>
              <a:buSzPts val="3000"/>
              <a:buNone/>
              <a:defRPr/>
            </a:lvl2pPr>
            <a:lvl3pPr algn="l">
              <a:lnSpc>
                <a:spcPct val="100000"/>
              </a:lnSpc>
              <a:spcBef>
                <a:spcPts val="0"/>
              </a:spcBef>
              <a:spcAft>
                <a:spcPts val="0"/>
              </a:spcAft>
              <a:buSzPts val="3000"/>
              <a:buNone/>
              <a:defRPr/>
            </a:lvl3pPr>
            <a:lvl4pPr algn="l">
              <a:lnSpc>
                <a:spcPct val="100000"/>
              </a:lnSpc>
              <a:spcBef>
                <a:spcPts val="0"/>
              </a:spcBef>
              <a:spcAft>
                <a:spcPts val="0"/>
              </a:spcAft>
              <a:buSzPts val="3000"/>
              <a:buNone/>
              <a:defRPr/>
            </a:lvl4pPr>
            <a:lvl5pPr algn="l">
              <a:lnSpc>
                <a:spcPct val="100000"/>
              </a:lnSpc>
              <a:spcBef>
                <a:spcPts val="0"/>
              </a:spcBef>
              <a:spcAft>
                <a:spcPts val="0"/>
              </a:spcAft>
              <a:buSzPts val="3000"/>
              <a:buNone/>
              <a:defRPr/>
            </a:lvl5pPr>
            <a:lvl6pPr algn="l">
              <a:lnSpc>
                <a:spcPct val="100000"/>
              </a:lnSpc>
              <a:spcBef>
                <a:spcPts val="0"/>
              </a:spcBef>
              <a:spcAft>
                <a:spcPts val="0"/>
              </a:spcAft>
              <a:buSzPts val="3000"/>
              <a:buNone/>
              <a:defRPr/>
            </a:lvl6pPr>
            <a:lvl7pPr algn="l">
              <a:lnSpc>
                <a:spcPct val="100000"/>
              </a:lnSpc>
              <a:spcBef>
                <a:spcPts val="0"/>
              </a:spcBef>
              <a:spcAft>
                <a:spcPts val="0"/>
              </a:spcAft>
              <a:buSzPts val="3000"/>
              <a:buNone/>
              <a:defRPr/>
            </a:lvl7pPr>
            <a:lvl8pPr algn="l">
              <a:lnSpc>
                <a:spcPct val="100000"/>
              </a:lnSpc>
              <a:spcBef>
                <a:spcPts val="0"/>
              </a:spcBef>
              <a:spcAft>
                <a:spcPts val="0"/>
              </a:spcAft>
              <a:buSzPts val="3000"/>
              <a:buNone/>
              <a:defRPr/>
            </a:lvl8pPr>
            <a:lvl9pPr algn="l">
              <a:lnSpc>
                <a:spcPct val="100000"/>
              </a:lnSpc>
              <a:spcBef>
                <a:spcPts val="0"/>
              </a:spcBef>
              <a:spcAft>
                <a:spcPts val="0"/>
              </a:spcAft>
              <a:buSzPts val="3000"/>
              <a:buNone/>
              <a:defRPr/>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Main point">
  <p:cSld name="Main point">
    <p:bg>
      <p:bgPr>
        <a:blipFill>
          <a:blip r:embed="rId2">
            <a:alphaModFix/>
          </a:blip>
          <a:stretch>
            <a:fillRect/>
          </a:stretch>
        </a:blipFill>
        <a:effectLst/>
      </p:bgPr>
    </p:bg>
    <p:spTree>
      <p:nvGrpSpPr>
        <p:cNvPr id="1" name=""/>
        <p:cNvGrpSpPr/>
        <p:nvPr/>
      </p:nvGrpSpPr>
      <p:grpSpPr>
        <a:xfrm>
          <a:off x="0" y="0"/>
          <a:ext cx="0" cy="0"/>
          <a:chOff x="0" y="0"/>
          <a:chExt cx="0" cy="0"/>
        </a:xfrm>
      </p:grpSpPr>
      <p:sp>
        <p:nvSpPr>
          <p:cNvPr id="142" name="Google Shape;142;p42">
            <a:extLst>
              <a:ext uri="{FF2B5EF4-FFF2-40B4-BE49-F238E27FC236}">
                <a16:creationId xmlns:a16="http://schemas.microsoft.com/office/drawing/2014/main" id="{F76F934A-1383-4F92-9295-6ABB6764C442}"/>
              </a:ext>
            </a:extLst>
          </p:cNvPr>
          <p:cNvSpPr>
            <a:spLocks noGrp="1"/>
          </p:cNvSpPr>
          <p:nvPr>
            <p:ph type="title"/>
          </p:nvPr>
        </p:nvSpPr>
        <p:spPr>
          <a:xfrm>
            <a:off x="601500" y="1167900"/>
            <a:ext cx="6942000" cy="2807700"/>
          </a:xfrm>
          <a:prstGeom prst="rect">
            <a:avLst/>
          </a:prstGeom>
          <a:noFill/>
          <a:ln>
            <a:noFill/>
          </a:ln>
        </p:spPr>
        <p:txBody>
          <a:bodyPr spcFirstLastPara="1" wrap="square" lIns="91425" tIns="91425" rIns="91425" bIns="91425" anchor="ctr">
            <a:noAutofit/>
          </a:bodyPr>
          <a:lstStyle>
            <a:lvl1pPr algn="l">
              <a:lnSpc>
                <a:spcPct val="100000"/>
              </a:lnSpc>
              <a:spcBef>
                <a:spcPts val="0"/>
              </a:spcBef>
              <a:spcAft>
                <a:spcPts val="0"/>
              </a:spcAft>
              <a:buClr>
                <a:schemeClr val="accent3"/>
              </a:buClr>
              <a:buSzPts val="6000"/>
              <a:buNone/>
              <a:defRPr sz="9600">
                <a:solidFill>
                  <a:schemeClr val="accent3"/>
                </a:solidFill>
              </a:defRPr>
            </a:lvl1pPr>
            <a:lvl2pPr algn="ctr">
              <a:lnSpc>
                <a:spcPct val="100000"/>
              </a:lnSpc>
              <a:spcBef>
                <a:spcPts val="0"/>
              </a:spcBef>
              <a:spcAft>
                <a:spcPts val="0"/>
              </a:spcAft>
              <a:buSzPts val="6000"/>
              <a:buNone/>
              <a:defRPr sz="6000"/>
            </a:lvl2pPr>
            <a:lvl3pPr algn="ctr">
              <a:lnSpc>
                <a:spcPct val="100000"/>
              </a:lnSpc>
              <a:spcBef>
                <a:spcPts val="0"/>
              </a:spcBef>
              <a:spcAft>
                <a:spcPts val="0"/>
              </a:spcAft>
              <a:buSzPts val="6000"/>
              <a:buNone/>
              <a:defRPr sz="6000"/>
            </a:lvl3pPr>
            <a:lvl4pPr algn="ctr">
              <a:lnSpc>
                <a:spcPct val="100000"/>
              </a:lnSpc>
              <a:spcBef>
                <a:spcPts val="0"/>
              </a:spcBef>
              <a:spcAft>
                <a:spcPts val="0"/>
              </a:spcAft>
              <a:buSzPts val="6000"/>
              <a:buNone/>
              <a:defRPr sz="6000"/>
            </a:lvl4pPr>
            <a:lvl5pPr algn="ctr">
              <a:lnSpc>
                <a:spcPct val="100000"/>
              </a:lnSpc>
              <a:spcBef>
                <a:spcPts val="0"/>
              </a:spcBef>
              <a:spcAft>
                <a:spcPts val="0"/>
              </a:spcAft>
              <a:buSzPts val="6000"/>
              <a:buNone/>
              <a:defRPr sz="6000"/>
            </a:lvl5pPr>
            <a:lvl6pPr algn="ctr">
              <a:lnSpc>
                <a:spcPct val="100000"/>
              </a:lnSpc>
              <a:spcBef>
                <a:spcPts val="0"/>
              </a:spcBef>
              <a:spcAft>
                <a:spcPts val="0"/>
              </a:spcAft>
              <a:buSzPts val="6000"/>
              <a:buNone/>
              <a:defRPr sz="6000"/>
            </a:lvl6pPr>
            <a:lvl7pPr algn="ctr">
              <a:lnSpc>
                <a:spcPct val="100000"/>
              </a:lnSpc>
              <a:spcBef>
                <a:spcPts val="0"/>
              </a:spcBef>
              <a:spcAft>
                <a:spcPts val="0"/>
              </a:spcAft>
              <a:buSzPts val="6000"/>
              <a:buNone/>
              <a:defRPr sz="6000"/>
            </a:lvl7pPr>
            <a:lvl8pPr algn="ctr">
              <a:lnSpc>
                <a:spcPct val="100000"/>
              </a:lnSpc>
              <a:spcBef>
                <a:spcPts val="0"/>
              </a:spcBef>
              <a:spcAft>
                <a:spcPts val="0"/>
              </a:spcAft>
              <a:buSzPts val="6000"/>
              <a:buNone/>
              <a:defRPr sz="6000"/>
            </a:lvl8pPr>
            <a:lvl9pPr algn="ctr">
              <a:lnSpc>
                <a:spcPct val="100000"/>
              </a:lnSpc>
              <a:spcBef>
                <a:spcPts val="0"/>
              </a:spcBef>
              <a:spcAft>
                <a:spcPts val="0"/>
              </a:spcAft>
              <a:buSzPts val="6000"/>
              <a:buNone/>
              <a:defRPr sz="6000"/>
            </a:lvl9pPr>
          </a:lstStyle>
          <a:p>
            <a:endParaRPr/>
          </a:p>
        </p:txBody>
      </p:sp>
      <p:sp>
        <p:nvSpPr>
          <p:cNvPr id="143" name="Google Shape;143;p42">
            <a:extLst>
              <a:ext uri="{FF2B5EF4-FFF2-40B4-BE49-F238E27FC236}">
                <a16:creationId xmlns:a16="http://schemas.microsoft.com/office/drawing/2014/main" id="{A80A4B1D-9803-4ECB-93E2-FEDFD993A6A5}"/>
              </a:ext>
            </a:extLst>
          </p:cNvPr>
          <p:cNvSpPr>
            <a:spLocks noGrp="1"/>
          </p:cNvSpPr>
          <p:nvPr>
            <p:ph type="subTitle" idx="1"/>
          </p:nvPr>
        </p:nvSpPr>
        <p:spPr>
          <a:xfrm rot="-5400000">
            <a:off x="7430125" y="3163675"/>
            <a:ext cx="2614200" cy="426900"/>
          </a:xfrm>
          <a:prstGeom prst="rect">
            <a:avLst/>
          </a:prstGeom>
          <a:noFill/>
          <a:ln>
            <a:noFill/>
          </a:ln>
        </p:spPr>
        <p:txBody>
          <a:bodyPr spcFirstLastPara="1" wrap="square" lIns="91425" tIns="91425" rIns="91425" bIns="91425" anchor="ctr">
            <a:noAutofit/>
          </a:bodyPr>
          <a:lstStyle>
            <a:lvl1pPr algn="l">
              <a:lnSpc>
                <a:spcPct val="100000"/>
              </a:lnSpc>
              <a:spcBef>
                <a:spcPts val="0"/>
              </a:spcBef>
              <a:spcAft>
                <a:spcPts val="0"/>
              </a:spcAft>
              <a:buSzPts val="1200"/>
              <a:buFont typeface="DM Sans"/>
              <a:buNone/>
              <a:defRPr>
                <a:latin typeface="DM Sans"/>
                <a:ea typeface="DM Sans"/>
                <a:cs typeface="DM Sans"/>
              </a:defRPr>
            </a:lvl1pPr>
            <a:lvl2pPr algn="ctr">
              <a:lnSpc>
                <a:spcPct val="100000"/>
              </a:lnSpc>
              <a:spcBef>
                <a:spcPts val="0"/>
              </a:spcBef>
              <a:spcAft>
                <a:spcPts val="0"/>
              </a:spcAft>
              <a:buSzPts val="1200"/>
              <a:buFont typeface="DM Sans"/>
              <a:buNone/>
              <a:defRPr sz="1200">
                <a:latin typeface="DM Sans"/>
                <a:ea typeface="DM Sans"/>
                <a:cs typeface="DM Sans"/>
              </a:defRPr>
            </a:lvl2pPr>
            <a:lvl3pPr algn="ctr">
              <a:lnSpc>
                <a:spcPct val="100000"/>
              </a:lnSpc>
              <a:spcBef>
                <a:spcPts val="0"/>
              </a:spcBef>
              <a:spcAft>
                <a:spcPts val="0"/>
              </a:spcAft>
              <a:buSzPts val="1200"/>
              <a:buFont typeface="DM Sans"/>
              <a:buNone/>
              <a:defRPr sz="1200">
                <a:latin typeface="DM Sans"/>
                <a:ea typeface="DM Sans"/>
                <a:cs typeface="DM Sans"/>
              </a:defRPr>
            </a:lvl3pPr>
            <a:lvl4pPr algn="ctr">
              <a:lnSpc>
                <a:spcPct val="100000"/>
              </a:lnSpc>
              <a:spcBef>
                <a:spcPts val="0"/>
              </a:spcBef>
              <a:spcAft>
                <a:spcPts val="0"/>
              </a:spcAft>
              <a:buSzPts val="1200"/>
              <a:buFont typeface="DM Sans"/>
              <a:buNone/>
              <a:defRPr sz="1200">
                <a:latin typeface="DM Sans"/>
                <a:ea typeface="DM Sans"/>
                <a:cs typeface="DM Sans"/>
              </a:defRPr>
            </a:lvl4pPr>
            <a:lvl5pPr algn="ctr">
              <a:lnSpc>
                <a:spcPct val="100000"/>
              </a:lnSpc>
              <a:spcBef>
                <a:spcPts val="0"/>
              </a:spcBef>
              <a:spcAft>
                <a:spcPts val="0"/>
              </a:spcAft>
              <a:buSzPts val="1200"/>
              <a:buFont typeface="DM Sans"/>
              <a:buNone/>
              <a:defRPr sz="1200">
                <a:latin typeface="DM Sans"/>
                <a:ea typeface="DM Sans"/>
                <a:cs typeface="DM Sans"/>
              </a:defRPr>
            </a:lvl5pPr>
            <a:lvl6pPr algn="ctr">
              <a:lnSpc>
                <a:spcPct val="100000"/>
              </a:lnSpc>
              <a:spcBef>
                <a:spcPts val="0"/>
              </a:spcBef>
              <a:spcAft>
                <a:spcPts val="0"/>
              </a:spcAft>
              <a:buSzPts val="1200"/>
              <a:buFont typeface="DM Sans"/>
              <a:buNone/>
              <a:defRPr sz="1200">
                <a:latin typeface="DM Sans"/>
                <a:ea typeface="DM Sans"/>
                <a:cs typeface="DM Sans"/>
              </a:defRPr>
            </a:lvl6pPr>
            <a:lvl7pPr algn="ctr">
              <a:lnSpc>
                <a:spcPct val="100000"/>
              </a:lnSpc>
              <a:spcBef>
                <a:spcPts val="0"/>
              </a:spcBef>
              <a:spcAft>
                <a:spcPts val="0"/>
              </a:spcAft>
              <a:buSzPts val="1200"/>
              <a:buFont typeface="DM Sans"/>
              <a:buNone/>
              <a:defRPr sz="1200">
                <a:latin typeface="DM Sans"/>
                <a:ea typeface="DM Sans"/>
                <a:cs typeface="DM Sans"/>
              </a:defRPr>
            </a:lvl7pPr>
            <a:lvl8pPr algn="ctr">
              <a:lnSpc>
                <a:spcPct val="100000"/>
              </a:lnSpc>
              <a:spcBef>
                <a:spcPts val="0"/>
              </a:spcBef>
              <a:spcAft>
                <a:spcPts val="0"/>
              </a:spcAft>
              <a:buSzPts val="1200"/>
              <a:buFont typeface="DM Sans"/>
              <a:buNone/>
              <a:defRPr sz="1200">
                <a:latin typeface="DM Sans"/>
                <a:ea typeface="DM Sans"/>
                <a:cs typeface="DM Sans"/>
              </a:defRPr>
            </a:lvl8pPr>
            <a:lvl9pPr algn="ctr">
              <a:lnSpc>
                <a:spcPct val="100000"/>
              </a:lnSpc>
              <a:spcBef>
                <a:spcPts val="0"/>
              </a:spcBef>
              <a:spcAft>
                <a:spcPts val="0"/>
              </a:spcAft>
              <a:buSzPts val="1200"/>
              <a:buFont typeface="DM Sans"/>
              <a:buNone/>
              <a:defRPr sz="1200">
                <a:latin typeface="DM Sans"/>
                <a:ea typeface="DM Sans"/>
                <a:cs typeface="DM Sans"/>
              </a:defRPr>
            </a:lvl9pPr>
          </a:lstStyle>
          <a:p>
            <a:endParaRPr/>
          </a:p>
        </p:txBody>
      </p:sp>
      <p:sp>
        <p:nvSpPr>
          <p:cNvPr id="144" name="Google Shape;144;p42">
            <a:extLst>
              <a:ext uri="{FF2B5EF4-FFF2-40B4-BE49-F238E27FC236}">
                <a16:creationId xmlns:a16="http://schemas.microsoft.com/office/drawing/2014/main" id="{4EAA9CEF-2914-4408-A43C-0D2F1779D757}"/>
              </a:ext>
            </a:extLst>
          </p:cNvPr>
          <p:cNvSpPr>
            <a:spLocks noGrp="1"/>
          </p:cNvSpPr>
          <p:nvPr>
            <p:ph type="sldNum" idx="12"/>
          </p:nvPr>
        </p:nvSpPr>
        <p:spPr>
          <a:xfrm rot="-5400000">
            <a:off x="8462875" y="535001"/>
            <a:ext cx="548700" cy="393600"/>
          </a:xfrm>
          <a:prstGeom prst="rect">
            <a:avLst/>
          </a:prstGeom>
          <a:noFill/>
          <a:ln>
            <a:noFill/>
          </a:ln>
        </p:spPr>
        <p:txBody>
          <a:bodyPr spcFirstLastPara="1" wrap="square" lIns="91425" tIns="91425" rIns="91425" bIns="91425" anchor="ctr">
            <a:noAutofit/>
          </a:bodyPr>
          <a:lstStyle>
            <a:lvl1pPr marL="0" marR="0" indent="0" algn="r">
              <a:lnSpc>
                <a:spcPct val="100000"/>
              </a:lnSpc>
              <a:spcBef>
                <a:spcPts val="0"/>
              </a:spcBef>
              <a:spcAft>
                <a:spcPts val="0"/>
              </a:spcAft>
              <a:buClr>
                <a:srgbClr val="000000"/>
              </a:buClr>
              <a:buSzPts val="1400"/>
              <a:buFont typeface="Arial"/>
              <a:buNone/>
              <a:defRPr sz="1400" b="1" i="0" u="none" cap="none">
                <a:solidFill>
                  <a:schemeClr val="accent2"/>
                </a:solidFill>
                <a:latin typeface="DM Sans"/>
                <a:ea typeface="DM Sans"/>
                <a:cs typeface="DM Sans"/>
              </a:defRPr>
            </a:lvl1pPr>
            <a:lvl2pPr marL="0" marR="0" indent="0" algn="r">
              <a:lnSpc>
                <a:spcPct val="100000"/>
              </a:lnSpc>
              <a:spcBef>
                <a:spcPts val="0"/>
              </a:spcBef>
              <a:spcAft>
                <a:spcPts val="0"/>
              </a:spcAft>
              <a:buClr>
                <a:srgbClr val="000000"/>
              </a:buClr>
              <a:buSzPts val="1400"/>
              <a:buFont typeface="Arial"/>
              <a:buNone/>
              <a:defRPr sz="1400" b="1" i="0" u="none" cap="none">
                <a:solidFill>
                  <a:schemeClr val="accent2"/>
                </a:solidFill>
                <a:latin typeface="DM Sans"/>
                <a:ea typeface="DM Sans"/>
                <a:cs typeface="DM Sans"/>
              </a:defRPr>
            </a:lvl2pPr>
            <a:lvl3pPr marL="0" marR="0" indent="0" algn="r">
              <a:lnSpc>
                <a:spcPct val="100000"/>
              </a:lnSpc>
              <a:spcBef>
                <a:spcPts val="0"/>
              </a:spcBef>
              <a:spcAft>
                <a:spcPts val="0"/>
              </a:spcAft>
              <a:buClr>
                <a:srgbClr val="000000"/>
              </a:buClr>
              <a:buSzPts val="1400"/>
              <a:buFont typeface="Arial"/>
              <a:buNone/>
              <a:defRPr sz="1400" b="1" i="0" u="none" cap="none">
                <a:solidFill>
                  <a:schemeClr val="accent2"/>
                </a:solidFill>
                <a:latin typeface="DM Sans"/>
                <a:ea typeface="DM Sans"/>
                <a:cs typeface="DM Sans"/>
              </a:defRPr>
            </a:lvl3pPr>
            <a:lvl4pPr marL="0" marR="0" indent="0" algn="r">
              <a:lnSpc>
                <a:spcPct val="100000"/>
              </a:lnSpc>
              <a:spcBef>
                <a:spcPts val="0"/>
              </a:spcBef>
              <a:spcAft>
                <a:spcPts val="0"/>
              </a:spcAft>
              <a:buClr>
                <a:srgbClr val="000000"/>
              </a:buClr>
              <a:buSzPts val="1400"/>
              <a:buFont typeface="Arial"/>
              <a:buNone/>
              <a:defRPr sz="1400" b="1" i="0" u="none" cap="none">
                <a:solidFill>
                  <a:schemeClr val="accent2"/>
                </a:solidFill>
                <a:latin typeface="DM Sans"/>
                <a:ea typeface="DM Sans"/>
                <a:cs typeface="DM Sans"/>
              </a:defRPr>
            </a:lvl4pPr>
            <a:lvl5pPr marL="0" marR="0" indent="0" algn="r">
              <a:lnSpc>
                <a:spcPct val="100000"/>
              </a:lnSpc>
              <a:spcBef>
                <a:spcPts val="0"/>
              </a:spcBef>
              <a:spcAft>
                <a:spcPts val="0"/>
              </a:spcAft>
              <a:buClr>
                <a:srgbClr val="000000"/>
              </a:buClr>
              <a:buSzPts val="1400"/>
              <a:buFont typeface="Arial"/>
              <a:buNone/>
              <a:defRPr sz="1400" b="1" i="0" u="none" cap="none">
                <a:solidFill>
                  <a:schemeClr val="accent2"/>
                </a:solidFill>
                <a:latin typeface="DM Sans"/>
                <a:ea typeface="DM Sans"/>
                <a:cs typeface="DM Sans"/>
              </a:defRPr>
            </a:lvl5pPr>
            <a:lvl6pPr marL="0" marR="0" indent="0" algn="r">
              <a:lnSpc>
                <a:spcPct val="100000"/>
              </a:lnSpc>
              <a:spcBef>
                <a:spcPts val="0"/>
              </a:spcBef>
              <a:spcAft>
                <a:spcPts val="0"/>
              </a:spcAft>
              <a:buClr>
                <a:srgbClr val="000000"/>
              </a:buClr>
              <a:buSzPts val="1400"/>
              <a:buFont typeface="Arial"/>
              <a:buNone/>
              <a:defRPr sz="1400" b="1" i="0" u="none" cap="none">
                <a:solidFill>
                  <a:schemeClr val="accent2"/>
                </a:solidFill>
                <a:latin typeface="DM Sans"/>
                <a:ea typeface="DM Sans"/>
                <a:cs typeface="DM Sans"/>
              </a:defRPr>
            </a:lvl6pPr>
            <a:lvl7pPr marL="0" marR="0" indent="0" algn="r">
              <a:lnSpc>
                <a:spcPct val="100000"/>
              </a:lnSpc>
              <a:spcBef>
                <a:spcPts val="0"/>
              </a:spcBef>
              <a:spcAft>
                <a:spcPts val="0"/>
              </a:spcAft>
              <a:buClr>
                <a:srgbClr val="000000"/>
              </a:buClr>
              <a:buSzPts val="1400"/>
              <a:buFont typeface="Arial"/>
              <a:buNone/>
              <a:defRPr sz="1400" b="1" i="0" u="none" cap="none">
                <a:solidFill>
                  <a:schemeClr val="accent2"/>
                </a:solidFill>
                <a:latin typeface="DM Sans"/>
                <a:ea typeface="DM Sans"/>
                <a:cs typeface="DM Sans"/>
              </a:defRPr>
            </a:lvl7pPr>
            <a:lvl8pPr marL="0" marR="0" indent="0" algn="r">
              <a:lnSpc>
                <a:spcPct val="100000"/>
              </a:lnSpc>
              <a:spcBef>
                <a:spcPts val="0"/>
              </a:spcBef>
              <a:spcAft>
                <a:spcPts val="0"/>
              </a:spcAft>
              <a:buClr>
                <a:srgbClr val="000000"/>
              </a:buClr>
              <a:buSzPts val="1400"/>
              <a:buFont typeface="Arial"/>
              <a:buNone/>
              <a:defRPr sz="1400" b="1" i="0" u="none" cap="none">
                <a:solidFill>
                  <a:schemeClr val="accent2"/>
                </a:solidFill>
                <a:latin typeface="DM Sans"/>
                <a:ea typeface="DM Sans"/>
                <a:cs typeface="DM Sans"/>
              </a:defRPr>
            </a:lvl8pPr>
            <a:lvl9pPr marL="0" marR="0" indent="0" algn="r">
              <a:lnSpc>
                <a:spcPct val="100000"/>
              </a:lnSpc>
              <a:spcBef>
                <a:spcPts val="0"/>
              </a:spcBef>
              <a:spcAft>
                <a:spcPts val="0"/>
              </a:spcAft>
              <a:buClr>
                <a:srgbClr val="000000"/>
              </a:buClr>
              <a:buSzPts val="1400"/>
              <a:buFont typeface="Arial"/>
              <a:buNone/>
              <a:defRPr sz="1400" b="1" i="0" u="none" cap="none">
                <a:solidFill>
                  <a:schemeClr val="accent2"/>
                </a:solidFill>
                <a:latin typeface="DM Sans"/>
                <a:ea typeface="DM Sans"/>
                <a:cs typeface="DM Sans"/>
              </a:defRPr>
            </a:lvl9pPr>
          </a:lstStyle>
          <a:p>
            <a:pPr marL="0" lvl="0" indent="0" algn="r">
              <a:spcBef>
                <a:spcPts val="0"/>
              </a:spcBef>
              <a:spcAft>
                <a:spcPts val="0"/>
              </a:spcAft>
              <a:buNone/>
            </a:pPr>
            <a:fld id="{00000000-1234-1234-1234-123412341234}" type="slidenum">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only 2">
  <p:cSld name="Title only 2">
    <p:spTree>
      <p:nvGrpSpPr>
        <p:cNvPr id="1" name=""/>
        <p:cNvGrpSpPr/>
        <p:nvPr/>
      </p:nvGrpSpPr>
      <p:grpSpPr>
        <a:xfrm>
          <a:off x="0" y="0"/>
          <a:ext cx="0" cy="0"/>
          <a:chOff x="0" y="0"/>
          <a:chExt cx="0" cy="0"/>
        </a:xfrm>
      </p:grpSpPr>
      <p:sp>
        <p:nvSpPr>
          <p:cNvPr id="146" name="Google Shape;146;p43">
            <a:extLst>
              <a:ext uri="{FF2B5EF4-FFF2-40B4-BE49-F238E27FC236}">
                <a16:creationId xmlns:a16="http://schemas.microsoft.com/office/drawing/2014/main" id="{0F225F06-8F32-4782-B4FA-1A251661821F}"/>
              </a:ext>
            </a:extLst>
          </p:cNvPr>
          <p:cNvSpPr>
            <a:spLocks noGrp="1"/>
          </p:cNvSpPr>
          <p:nvPr>
            <p:ph type="title"/>
          </p:nvPr>
        </p:nvSpPr>
        <p:spPr>
          <a:xfrm>
            <a:off x="631650" y="445025"/>
            <a:ext cx="7797300" cy="650400"/>
          </a:xfrm>
          <a:prstGeom prst="rect">
            <a:avLst/>
          </a:prstGeom>
          <a:noFill/>
          <a:ln>
            <a:noFill/>
          </a:ln>
        </p:spPr>
        <p:txBody>
          <a:bodyPr spcFirstLastPara="1" wrap="square" lIns="91425" tIns="91425" rIns="91425" bIns="91425" anchor="t">
            <a:noAutofit/>
          </a:bodyPr>
          <a:lstStyle>
            <a:lvl1pPr algn="l">
              <a:lnSpc>
                <a:spcPct val="100000"/>
              </a:lnSpc>
              <a:spcBef>
                <a:spcPts val="0"/>
              </a:spcBef>
              <a:spcAft>
                <a:spcPts val="0"/>
              </a:spcAft>
              <a:buSzPts val="3000"/>
              <a:buNone/>
              <a:defRPr/>
            </a:lvl1pPr>
            <a:lvl2pPr algn="l">
              <a:lnSpc>
                <a:spcPct val="100000"/>
              </a:lnSpc>
              <a:spcBef>
                <a:spcPts val="0"/>
              </a:spcBef>
              <a:spcAft>
                <a:spcPts val="0"/>
              </a:spcAft>
              <a:buSzPts val="3000"/>
              <a:buNone/>
              <a:defRPr/>
            </a:lvl2pPr>
            <a:lvl3pPr algn="l">
              <a:lnSpc>
                <a:spcPct val="100000"/>
              </a:lnSpc>
              <a:spcBef>
                <a:spcPts val="0"/>
              </a:spcBef>
              <a:spcAft>
                <a:spcPts val="0"/>
              </a:spcAft>
              <a:buSzPts val="3000"/>
              <a:buNone/>
              <a:defRPr/>
            </a:lvl3pPr>
            <a:lvl4pPr algn="l">
              <a:lnSpc>
                <a:spcPct val="100000"/>
              </a:lnSpc>
              <a:spcBef>
                <a:spcPts val="0"/>
              </a:spcBef>
              <a:spcAft>
                <a:spcPts val="0"/>
              </a:spcAft>
              <a:buSzPts val="3000"/>
              <a:buNone/>
              <a:defRPr/>
            </a:lvl4pPr>
            <a:lvl5pPr algn="l">
              <a:lnSpc>
                <a:spcPct val="100000"/>
              </a:lnSpc>
              <a:spcBef>
                <a:spcPts val="0"/>
              </a:spcBef>
              <a:spcAft>
                <a:spcPts val="0"/>
              </a:spcAft>
              <a:buSzPts val="3000"/>
              <a:buNone/>
              <a:defRPr/>
            </a:lvl5pPr>
            <a:lvl6pPr algn="l">
              <a:lnSpc>
                <a:spcPct val="100000"/>
              </a:lnSpc>
              <a:spcBef>
                <a:spcPts val="0"/>
              </a:spcBef>
              <a:spcAft>
                <a:spcPts val="0"/>
              </a:spcAft>
              <a:buSzPts val="3000"/>
              <a:buNone/>
              <a:defRPr/>
            </a:lvl6pPr>
            <a:lvl7pPr algn="l">
              <a:lnSpc>
                <a:spcPct val="100000"/>
              </a:lnSpc>
              <a:spcBef>
                <a:spcPts val="0"/>
              </a:spcBef>
              <a:spcAft>
                <a:spcPts val="0"/>
              </a:spcAft>
              <a:buSzPts val="3000"/>
              <a:buNone/>
              <a:defRPr/>
            </a:lvl7pPr>
            <a:lvl8pPr algn="l">
              <a:lnSpc>
                <a:spcPct val="100000"/>
              </a:lnSpc>
              <a:spcBef>
                <a:spcPts val="0"/>
              </a:spcBef>
              <a:spcAft>
                <a:spcPts val="0"/>
              </a:spcAft>
              <a:buSzPts val="3000"/>
              <a:buNone/>
              <a:defRPr/>
            </a:lvl8pPr>
            <a:lvl9pPr algn="l">
              <a:lnSpc>
                <a:spcPct val="100000"/>
              </a:lnSpc>
              <a:spcBef>
                <a:spcPts val="0"/>
              </a:spcBef>
              <a:spcAft>
                <a:spcPts val="0"/>
              </a:spcAft>
              <a:buSzPts val="3000"/>
              <a:buNone/>
              <a:defRPr/>
            </a:lvl9pPr>
          </a:lstStyle>
          <a:p>
            <a:endParaRPr/>
          </a:p>
        </p:txBody>
      </p:sp>
      <p:sp>
        <p:nvSpPr>
          <p:cNvPr id="147" name="Google Shape;147;p43">
            <a:extLst>
              <a:ext uri="{FF2B5EF4-FFF2-40B4-BE49-F238E27FC236}">
                <a16:creationId xmlns:a16="http://schemas.microsoft.com/office/drawing/2014/main" id="{8E0F3DCF-8ECF-43F4-98A1-9DDCDE3F0F61}"/>
              </a:ext>
            </a:extLst>
          </p:cNvPr>
          <p:cNvSpPr>
            <a:spLocks noGrp="1"/>
          </p:cNvSpPr>
          <p:nvPr>
            <p:ph type="subTitle" idx="1"/>
          </p:nvPr>
        </p:nvSpPr>
        <p:spPr>
          <a:xfrm rot="-5400000">
            <a:off x="7430125" y="3163675"/>
            <a:ext cx="2614200" cy="426900"/>
          </a:xfrm>
          <a:prstGeom prst="rect">
            <a:avLst/>
          </a:prstGeom>
          <a:noFill/>
          <a:ln>
            <a:noFill/>
          </a:ln>
        </p:spPr>
        <p:txBody>
          <a:bodyPr spcFirstLastPara="1" wrap="square" lIns="91425" tIns="91425" rIns="91425" bIns="91425" anchor="ctr">
            <a:noAutofit/>
          </a:bodyPr>
          <a:lstStyle>
            <a:lvl1pPr algn="l">
              <a:lnSpc>
                <a:spcPct val="100000"/>
              </a:lnSpc>
              <a:spcBef>
                <a:spcPts val="0"/>
              </a:spcBef>
              <a:spcAft>
                <a:spcPts val="0"/>
              </a:spcAft>
              <a:buSzPts val="1200"/>
              <a:buFont typeface="DM Sans"/>
              <a:buNone/>
              <a:defRPr>
                <a:latin typeface="DM Sans"/>
                <a:ea typeface="DM Sans"/>
                <a:cs typeface="DM Sans"/>
              </a:defRPr>
            </a:lvl1pPr>
            <a:lvl2pPr algn="ctr">
              <a:lnSpc>
                <a:spcPct val="100000"/>
              </a:lnSpc>
              <a:spcBef>
                <a:spcPts val="0"/>
              </a:spcBef>
              <a:spcAft>
                <a:spcPts val="0"/>
              </a:spcAft>
              <a:buSzPts val="1200"/>
              <a:buFont typeface="DM Sans"/>
              <a:buNone/>
              <a:defRPr sz="1200">
                <a:latin typeface="DM Sans"/>
                <a:ea typeface="DM Sans"/>
                <a:cs typeface="DM Sans"/>
              </a:defRPr>
            </a:lvl2pPr>
            <a:lvl3pPr algn="ctr">
              <a:lnSpc>
                <a:spcPct val="100000"/>
              </a:lnSpc>
              <a:spcBef>
                <a:spcPts val="0"/>
              </a:spcBef>
              <a:spcAft>
                <a:spcPts val="0"/>
              </a:spcAft>
              <a:buSzPts val="1200"/>
              <a:buFont typeface="DM Sans"/>
              <a:buNone/>
              <a:defRPr sz="1200">
                <a:latin typeface="DM Sans"/>
                <a:ea typeface="DM Sans"/>
                <a:cs typeface="DM Sans"/>
              </a:defRPr>
            </a:lvl3pPr>
            <a:lvl4pPr algn="ctr">
              <a:lnSpc>
                <a:spcPct val="100000"/>
              </a:lnSpc>
              <a:spcBef>
                <a:spcPts val="0"/>
              </a:spcBef>
              <a:spcAft>
                <a:spcPts val="0"/>
              </a:spcAft>
              <a:buSzPts val="1200"/>
              <a:buFont typeface="DM Sans"/>
              <a:buNone/>
              <a:defRPr sz="1200">
                <a:latin typeface="DM Sans"/>
                <a:ea typeface="DM Sans"/>
                <a:cs typeface="DM Sans"/>
              </a:defRPr>
            </a:lvl4pPr>
            <a:lvl5pPr algn="ctr">
              <a:lnSpc>
                <a:spcPct val="100000"/>
              </a:lnSpc>
              <a:spcBef>
                <a:spcPts val="0"/>
              </a:spcBef>
              <a:spcAft>
                <a:spcPts val="0"/>
              </a:spcAft>
              <a:buSzPts val="1200"/>
              <a:buFont typeface="DM Sans"/>
              <a:buNone/>
              <a:defRPr sz="1200">
                <a:latin typeface="DM Sans"/>
                <a:ea typeface="DM Sans"/>
                <a:cs typeface="DM Sans"/>
              </a:defRPr>
            </a:lvl5pPr>
            <a:lvl6pPr algn="ctr">
              <a:lnSpc>
                <a:spcPct val="100000"/>
              </a:lnSpc>
              <a:spcBef>
                <a:spcPts val="0"/>
              </a:spcBef>
              <a:spcAft>
                <a:spcPts val="0"/>
              </a:spcAft>
              <a:buSzPts val="1200"/>
              <a:buFont typeface="DM Sans"/>
              <a:buNone/>
              <a:defRPr sz="1200">
                <a:latin typeface="DM Sans"/>
                <a:ea typeface="DM Sans"/>
                <a:cs typeface="DM Sans"/>
              </a:defRPr>
            </a:lvl6pPr>
            <a:lvl7pPr algn="ctr">
              <a:lnSpc>
                <a:spcPct val="100000"/>
              </a:lnSpc>
              <a:spcBef>
                <a:spcPts val="0"/>
              </a:spcBef>
              <a:spcAft>
                <a:spcPts val="0"/>
              </a:spcAft>
              <a:buSzPts val="1200"/>
              <a:buFont typeface="DM Sans"/>
              <a:buNone/>
              <a:defRPr sz="1200">
                <a:latin typeface="DM Sans"/>
                <a:ea typeface="DM Sans"/>
                <a:cs typeface="DM Sans"/>
              </a:defRPr>
            </a:lvl7pPr>
            <a:lvl8pPr algn="ctr">
              <a:lnSpc>
                <a:spcPct val="100000"/>
              </a:lnSpc>
              <a:spcBef>
                <a:spcPts val="0"/>
              </a:spcBef>
              <a:spcAft>
                <a:spcPts val="0"/>
              </a:spcAft>
              <a:buSzPts val="1200"/>
              <a:buFont typeface="DM Sans"/>
              <a:buNone/>
              <a:defRPr sz="1200">
                <a:latin typeface="DM Sans"/>
                <a:ea typeface="DM Sans"/>
                <a:cs typeface="DM Sans"/>
              </a:defRPr>
            </a:lvl8pPr>
            <a:lvl9pPr algn="ctr">
              <a:lnSpc>
                <a:spcPct val="100000"/>
              </a:lnSpc>
              <a:spcBef>
                <a:spcPts val="0"/>
              </a:spcBef>
              <a:spcAft>
                <a:spcPts val="0"/>
              </a:spcAft>
              <a:buSzPts val="1200"/>
              <a:buFont typeface="DM Sans"/>
              <a:buNone/>
              <a:defRPr sz="1200">
                <a:latin typeface="DM Sans"/>
                <a:ea typeface="DM Sans"/>
                <a:cs typeface="DM Sans"/>
              </a:defRPr>
            </a:lvl9pPr>
          </a:lstStyle>
          <a:p>
            <a:endParaRPr/>
          </a:p>
        </p:txBody>
      </p:sp>
      <p:sp>
        <p:nvSpPr>
          <p:cNvPr id="148" name="Google Shape;148;p43">
            <a:extLst>
              <a:ext uri="{FF2B5EF4-FFF2-40B4-BE49-F238E27FC236}">
                <a16:creationId xmlns:a16="http://schemas.microsoft.com/office/drawing/2014/main" id="{8FF5B756-8011-459B-9A09-39140E73C440}"/>
              </a:ext>
            </a:extLst>
          </p:cNvPr>
          <p:cNvSpPr>
            <a:spLocks noGrp="1"/>
          </p:cNvSpPr>
          <p:nvPr>
            <p:ph type="sldNum" idx="12"/>
          </p:nvPr>
        </p:nvSpPr>
        <p:spPr>
          <a:xfrm rot="-5400000">
            <a:off x="8462875" y="535001"/>
            <a:ext cx="548700" cy="393600"/>
          </a:xfrm>
          <a:prstGeom prst="rect">
            <a:avLst/>
          </a:prstGeom>
          <a:noFill/>
          <a:ln>
            <a:noFill/>
          </a:ln>
        </p:spPr>
        <p:txBody>
          <a:bodyPr spcFirstLastPara="1" wrap="square" lIns="91425" tIns="91425" rIns="91425" bIns="91425" anchor="ctr">
            <a:noAutofit/>
          </a:bodyPr>
          <a:lstStyle>
            <a:lvl1pPr marL="0" marR="0" indent="0" algn="r">
              <a:lnSpc>
                <a:spcPct val="100000"/>
              </a:lnSpc>
              <a:spcBef>
                <a:spcPts val="0"/>
              </a:spcBef>
              <a:spcAft>
                <a:spcPts val="0"/>
              </a:spcAft>
              <a:buClr>
                <a:srgbClr val="000000"/>
              </a:buClr>
              <a:buSzPts val="1400"/>
              <a:buFont typeface="Arial"/>
              <a:buNone/>
              <a:defRPr sz="1400" b="1" i="0" u="none" cap="none">
                <a:solidFill>
                  <a:schemeClr val="accent2"/>
                </a:solidFill>
                <a:latin typeface="DM Sans"/>
                <a:ea typeface="DM Sans"/>
                <a:cs typeface="DM Sans"/>
              </a:defRPr>
            </a:lvl1pPr>
            <a:lvl2pPr marL="0" marR="0" indent="0" algn="r">
              <a:lnSpc>
                <a:spcPct val="100000"/>
              </a:lnSpc>
              <a:spcBef>
                <a:spcPts val="0"/>
              </a:spcBef>
              <a:spcAft>
                <a:spcPts val="0"/>
              </a:spcAft>
              <a:buClr>
                <a:srgbClr val="000000"/>
              </a:buClr>
              <a:buSzPts val="1400"/>
              <a:buFont typeface="Arial"/>
              <a:buNone/>
              <a:defRPr sz="1400" b="1" i="0" u="none" cap="none">
                <a:solidFill>
                  <a:schemeClr val="accent2"/>
                </a:solidFill>
                <a:latin typeface="DM Sans"/>
                <a:ea typeface="DM Sans"/>
                <a:cs typeface="DM Sans"/>
              </a:defRPr>
            </a:lvl2pPr>
            <a:lvl3pPr marL="0" marR="0" indent="0" algn="r">
              <a:lnSpc>
                <a:spcPct val="100000"/>
              </a:lnSpc>
              <a:spcBef>
                <a:spcPts val="0"/>
              </a:spcBef>
              <a:spcAft>
                <a:spcPts val="0"/>
              </a:spcAft>
              <a:buClr>
                <a:srgbClr val="000000"/>
              </a:buClr>
              <a:buSzPts val="1400"/>
              <a:buFont typeface="Arial"/>
              <a:buNone/>
              <a:defRPr sz="1400" b="1" i="0" u="none" cap="none">
                <a:solidFill>
                  <a:schemeClr val="accent2"/>
                </a:solidFill>
                <a:latin typeface="DM Sans"/>
                <a:ea typeface="DM Sans"/>
                <a:cs typeface="DM Sans"/>
              </a:defRPr>
            </a:lvl3pPr>
            <a:lvl4pPr marL="0" marR="0" indent="0" algn="r">
              <a:lnSpc>
                <a:spcPct val="100000"/>
              </a:lnSpc>
              <a:spcBef>
                <a:spcPts val="0"/>
              </a:spcBef>
              <a:spcAft>
                <a:spcPts val="0"/>
              </a:spcAft>
              <a:buClr>
                <a:srgbClr val="000000"/>
              </a:buClr>
              <a:buSzPts val="1400"/>
              <a:buFont typeface="Arial"/>
              <a:buNone/>
              <a:defRPr sz="1400" b="1" i="0" u="none" cap="none">
                <a:solidFill>
                  <a:schemeClr val="accent2"/>
                </a:solidFill>
                <a:latin typeface="DM Sans"/>
                <a:ea typeface="DM Sans"/>
                <a:cs typeface="DM Sans"/>
              </a:defRPr>
            </a:lvl4pPr>
            <a:lvl5pPr marL="0" marR="0" indent="0" algn="r">
              <a:lnSpc>
                <a:spcPct val="100000"/>
              </a:lnSpc>
              <a:spcBef>
                <a:spcPts val="0"/>
              </a:spcBef>
              <a:spcAft>
                <a:spcPts val="0"/>
              </a:spcAft>
              <a:buClr>
                <a:srgbClr val="000000"/>
              </a:buClr>
              <a:buSzPts val="1400"/>
              <a:buFont typeface="Arial"/>
              <a:buNone/>
              <a:defRPr sz="1400" b="1" i="0" u="none" cap="none">
                <a:solidFill>
                  <a:schemeClr val="accent2"/>
                </a:solidFill>
                <a:latin typeface="DM Sans"/>
                <a:ea typeface="DM Sans"/>
                <a:cs typeface="DM Sans"/>
              </a:defRPr>
            </a:lvl5pPr>
            <a:lvl6pPr marL="0" marR="0" indent="0" algn="r">
              <a:lnSpc>
                <a:spcPct val="100000"/>
              </a:lnSpc>
              <a:spcBef>
                <a:spcPts val="0"/>
              </a:spcBef>
              <a:spcAft>
                <a:spcPts val="0"/>
              </a:spcAft>
              <a:buClr>
                <a:srgbClr val="000000"/>
              </a:buClr>
              <a:buSzPts val="1400"/>
              <a:buFont typeface="Arial"/>
              <a:buNone/>
              <a:defRPr sz="1400" b="1" i="0" u="none" cap="none">
                <a:solidFill>
                  <a:schemeClr val="accent2"/>
                </a:solidFill>
                <a:latin typeface="DM Sans"/>
                <a:ea typeface="DM Sans"/>
                <a:cs typeface="DM Sans"/>
              </a:defRPr>
            </a:lvl6pPr>
            <a:lvl7pPr marL="0" marR="0" indent="0" algn="r">
              <a:lnSpc>
                <a:spcPct val="100000"/>
              </a:lnSpc>
              <a:spcBef>
                <a:spcPts val="0"/>
              </a:spcBef>
              <a:spcAft>
                <a:spcPts val="0"/>
              </a:spcAft>
              <a:buClr>
                <a:srgbClr val="000000"/>
              </a:buClr>
              <a:buSzPts val="1400"/>
              <a:buFont typeface="Arial"/>
              <a:buNone/>
              <a:defRPr sz="1400" b="1" i="0" u="none" cap="none">
                <a:solidFill>
                  <a:schemeClr val="accent2"/>
                </a:solidFill>
                <a:latin typeface="DM Sans"/>
                <a:ea typeface="DM Sans"/>
                <a:cs typeface="DM Sans"/>
              </a:defRPr>
            </a:lvl7pPr>
            <a:lvl8pPr marL="0" marR="0" indent="0" algn="r">
              <a:lnSpc>
                <a:spcPct val="100000"/>
              </a:lnSpc>
              <a:spcBef>
                <a:spcPts val="0"/>
              </a:spcBef>
              <a:spcAft>
                <a:spcPts val="0"/>
              </a:spcAft>
              <a:buClr>
                <a:srgbClr val="000000"/>
              </a:buClr>
              <a:buSzPts val="1400"/>
              <a:buFont typeface="Arial"/>
              <a:buNone/>
              <a:defRPr sz="1400" b="1" i="0" u="none" cap="none">
                <a:solidFill>
                  <a:schemeClr val="accent2"/>
                </a:solidFill>
                <a:latin typeface="DM Sans"/>
                <a:ea typeface="DM Sans"/>
                <a:cs typeface="DM Sans"/>
              </a:defRPr>
            </a:lvl8pPr>
            <a:lvl9pPr marL="0" marR="0" indent="0" algn="r">
              <a:lnSpc>
                <a:spcPct val="100000"/>
              </a:lnSpc>
              <a:spcBef>
                <a:spcPts val="0"/>
              </a:spcBef>
              <a:spcAft>
                <a:spcPts val="0"/>
              </a:spcAft>
              <a:buClr>
                <a:srgbClr val="000000"/>
              </a:buClr>
              <a:buSzPts val="1400"/>
              <a:buFont typeface="Arial"/>
              <a:buNone/>
              <a:defRPr sz="1400" b="1" i="0" u="none" cap="none">
                <a:solidFill>
                  <a:schemeClr val="accent2"/>
                </a:solidFill>
                <a:latin typeface="DM Sans"/>
                <a:ea typeface="DM Sans"/>
                <a:cs typeface="DM Sans"/>
              </a:defRPr>
            </a:lvl9pPr>
          </a:lstStyle>
          <a:p>
            <a:pPr marL="0" lvl="0" indent="0" algn="r">
              <a:spcBef>
                <a:spcPts val="0"/>
              </a:spcBef>
              <a:spcAft>
                <a:spcPts val="0"/>
              </a:spcAft>
              <a:buNone/>
            </a:pPr>
            <a:fld id="{00000000-1234-1234-1234-123412341234}" type="slidenum">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only 3">
  <p:cSld name="Title only 3">
    <p:bg>
      <p:bgPr>
        <a:blipFill>
          <a:blip r:embed="rId2">
            <a:alphaModFix/>
          </a:blip>
          <a:stretch>
            <a:fillRect/>
          </a:stretch>
        </a:blipFill>
        <a:effectLst/>
      </p:bgPr>
    </p:bg>
    <p:spTree>
      <p:nvGrpSpPr>
        <p:cNvPr id="1" name=""/>
        <p:cNvGrpSpPr/>
        <p:nvPr/>
      </p:nvGrpSpPr>
      <p:grpSpPr>
        <a:xfrm>
          <a:off x="0" y="0"/>
          <a:ext cx="0" cy="0"/>
          <a:chOff x="0" y="0"/>
          <a:chExt cx="0" cy="0"/>
        </a:xfrm>
      </p:grpSpPr>
      <p:sp>
        <p:nvSpPr>
          <p:cNvPr id="150" name="Google Shape;150;p44">
            <a:extLst>
              <a:ext uri="{FF2B5EF4-FFF2-40B4-BE49-F238E27FC236}">
                <a16:creationId xmlns:a16="http://schemas.microsoft.com/office/drawing/2014/main" id="{014D2D6E-2AC7-4911-A794-F9ADDD090BB3}"/>
              </a:ext>
            </a:extLst>
          </p:cNvPr>
          <p:cNvSpPr>
            <a:spLocks noGrp="1"/>
          </p:cNvSpPr>
          <p:nvPr>
            <p:ph type="title"/>
          </p:nvPr>
        </p:nvSpPr>
        <p:spPr>
          <a:xfrm>
            <a:off x="631650" y="445025"/>
            <a:ext cx="7797300" cy="650400"/>
          </a:xfrm>
          <a:prstGeom prst="rect">
            <a:avLst/>
          </a:prstGeom>
          <a:noFill/>
          <a:ln>
            <a:noFill/>
          </a:ln>
        </p:spPr>
        <p:txBody>
          <a:bodyPr spcFirstLastPara="1" wrap="square" lIns="91425" tIns="91425" rIns="91425" bIns="91425" anchor="t">
            <a:noAutofit/>
          </a:bodyPr>
          <a:lstStyle>
            <a:lvl1pPr algn="l">
              <a:lnSpc>
                <a:spcPct val="100000"/>
              </a:lnSpc>
              <a:spcBef>
                <a:spcPts val="0"/>
              </a:spcBef>
              <a:spcAft>
                <a:spcPts val="0"/>
              </a:spcAft>
              <a:buClr>
                <a:schemeClr val="accent3"/>
              </a:buClr>
              <a:buSzPts val="3000"/>
              <a:buNone/>
              <a:defRPr>
                <a:solidFill>
                  <a:schemeClr val="accent3"/>
                </a:solidFill>
              </a:defRPr>
            </a:lvl1pPr>
            <a:lvl2pPr algn="l">
              <a:lnSpc>
                <a:spcPct val="100000"/>
              </a:lnSpc>
              <a:spcBef>
                <a:spcPts val="0"/>
              </a:spcBef>
              <a:spcAft>
                <a:spcPts val="0"/>
              </a:spcAft>
              <a:buClr>
                <a:schemeClr val="accent3"/>
              </a:buClr>
              <a:buSzPts val="3000"/>
              <a:buNone/>
              <a:defRPr>
                <a:solidFill>
                  <a:schemeClr val="accent3"/>
                </a:solidFill>
              </a:defRPr>
            </a:lvl2pPr>
            <a:lvl3pPr algn="l">
              <a:lnSpc>
                <a:spcPct val="100000"/>
              </a:lnSpc>
              <a:spcBef>
                <a:spcPts val="0"/>
              </a:spcBef>
              <a:spcAft>
                <a:spcPts val="0"/>
              </a:spcAft>
              <a:buClr>
                <a:schemeClr val="accent3"/>
              </a:buClr>
              <a:buSzPts val="3000"/>
              <a:buNone/>
              <a:defRPr>
                <a:solidFill>
                  <a:schemeClr val="accent3"/>
                </a:solidFill>
              </a:defRPr>
            </a:lvl3pPr>
            <a:lvl4pPr algn="l">
              <a:lnSpc>
                <a:spcPct val="100000"/>
              </a:lnSpc>
              <a:spcBef>
                <a:spcPts val="0"/>
              </a:spcBef>
              <a:spcAft>
                <a:spcPts val="0"/>
              </a:spcAft>
              <a:buClr>
                <a:schemeClr val="accent3"/>
              </a:buClr>
              <a:buSzPts val="3000"/>
              <a:buNone/>
              <a:defRPr>
                <a:solidFill>
                  <a:schemeClr val="accent3"/>
                </a:solidFill>
              </a:defRPr>
            </a:lvl4pPr>
            <a:lvl5pPr algn="l">
              <a:lnSpc>
                <a:spcPct val="100000"/>
              </a:lnSpc>
              <a:spcBef>
                <a:spcPts val="0"/>
              </a:spcBef>
              <a:spcAft>
                <a:spcPts val="0"/>
              </a:spcAft>
              <a:buClr>
                <a:schemeClr val="accent3"/>
              </a:buClr>
              <a:buSzPts val="3000"/>
              <a:buNone/>
              <a:defRPr>
                <a:solidFill>
                  <a:schemeClr val="accent3"/>
                </a:solidFill>
              </a:defRPr>
            </a:lvl5pPr>
            <a:lvl6pPr algn="l">
              <a:lnSpc>
                <a:spcPct val="100000"/>
              </a:lnSpc>
              <a:spcBef>
                <a:spcPts val="0"/>
              </a:spcBef>
              <a:spcAft>
                <a:spcPts val="0"/>
              </a:spcAft>
              <a:buClr>
                <a:schemeClr val="accent3"/>
              </a:buClr>
              <a:buSzPts val="3000"/>
              <a:buNone/>
              <a:defRPr>
                <a:solidFill>
                  <a:schemeClr val="accent3"/>
                </a:solidFill>
              </a:defRPr>
            </a:lvl6pPr>
            <a:lvl7pPr algn="l">
              <a:lnSpc>
                <a:spcPct val="100000"/>
              </a:lnSpc>
              <a:spcBef>
                <a:spcPts val="0"/>
              </a:spcBef>
              <a:spcAft>
                <a:spcPts val="0"/>
              </a:spcAft>
              <a:buClr>
                <a:schemeClr val="accent3"/>
              </a:buClr>
              <a:buSzPts val="3000"/>
              <a:buNone/>
              <a:defRPr>
                <a:solidFill>
                  <a:schemeClr val="accent3"/>
                </a:solidFill>
              </a:defRPr>
            </a:lvl7pPr>
            <a:lvl8pPr algn="l">
              <a:lnSpc>
                <a:spcPct val="100000"/>
              </a:lnSpc>
              <a:spcBef>
                <a:spcPts val="0"/>
              </a:spcBef>
              <a:spcAft>
                <a:spcPts val="0"/>
              </a:spcAft>
              <a:buClr>
                <a:schemeClr val="accent3"/>
              </a:buClr>
              <a:buSzPts val="3000"/>
              <a:buNone/>
              <a:defRPr>
                <a:solidFill>
                  <a:schemeClr val="accent3"/>
                </a:solidFill>
              </a:defRPr>
            </a:lvl8pPr>
            <a:lvl9pPr algn="l">
              <a:lnSpc>
                <a:spcPct val="100000"/>
              </a:lnSpc>
              <a:spcBef>
                <a:spcPts val="0"/>
              </a:spcBef>
              <a:spcAft>
                <a:spcPts val="0"/>
              </a:spcAft>
              <a:buClr>
                <a:schemeClr val="accent3"/>
              </a:buClr>
              <a:buSzPts val="3000"/>
              <a:buNone/>
              <a:defRPr>
                <a:solidFill>
                  <a:schemeClr val="accent3"/>
                </a:solidFill>
              </a:defRPr>
            </a:lvl9pPr>
          </a:lstStyle>
          <a:p>
            <a:endParaRPr/>
          </a:p>
        </p:txBody>
      </p:sp>
      <p:sp>
        <p:nvSpPr>
          <p:cNvPr id="151" name="Google Shape;151;p44">
            <a:extLst>
              <a:ext uri="{FF2B5EF4-FFF2-40B4-BE49-F238E27FC236}">
                <a16:creationId xmlns:a16="http://schemas.microsoft.com/office/drawing/2014/main" id="{92F390CE-60BA-4CA5-BD38-C929D7D0F35C}"/>
              </a:ext>
            </a:extLst>
          </p:cNvPr>
          <p:cNvSpPr>
            <a:spLocks noGrp="1"/>
          </p:cNvSpPr>
          <p:nvPr>
            <p:ph type="subTitle" idx="1"/>
          </p:nvPr>
        </p:nvSpPr>
        <p:spPr>
          <a:xfrm rot="-5400000">
            <a:off x="7430125" y="3163675"/>
            <a:ext cx="2614200" cy="426900"/>
          </a:xfrm>
          <a:prstGeom prst="rect">
            <a:avLst/>
          </a:prstGeom>
          <a:noFill/>
          <a:ln>
            <a:noFill/>
          </a:ln>
        </p:spPr>
        <p:txBody>
          <a:bodyPr spcFirstLastPara="1" wrap="square" lIns="91425" tIns="91425" rIns="91425" bIns="91425" anchor="ctr">
            <a:noAutofit/>
          </a:bodyPr>
          <a:lstStyle>
            <a:lvl1pPr algn="l">
              <a:lnSpc>
                <a:spcPct val="100000"/>
              </a:lnSpc>
              <a:spcBef>
                <a:spcPts val="0"/>
              </a:spcBef>
              <a:spcAft>
                <a:spcPts val="0"/>
              </a:spcAft>
              <a:buClr>
                <a:schemeClr val="accent3"/>
              </a:buClr>
              <a:buSzPts val="1200"/>
              <a:buFont typeface="DM Sans"/>
              <a:buNone/>
              <a:defRPr>
                <a:solidFill>
                  <a:schemeClr val="accent3"/>
                </a:solidFill>
                <a:latin typeface="DM Sans"/>
                <a:ea typeface="DM Sans"/>
                <a:cs typeface="DM Sans"/>
              </a:defRPr>
            </a:lvl1pPr>
            <a:lvl2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2pPr>
            <a:lvl3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3pPr>
            <a:lvl4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4pPr>
            <a:lvl5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5pPr>
            <a:lvl6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6pPr>
            <a:lvl7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7pPr>
            <a:lvl8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8pPr>
            <a:lvl9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9pPr>
          </a:lstStyle>
          <a:p>
            <a:endParaRPr/>
          </a:p>
        </p:txBody>
      </p:sp>
      <p:sp>
        <p:nvSpPr>
          <p:cNvPr id="152" name="Google Shape;152;p44">
            <a:extLst>
              <a:ext uri="{FF2B5EF4-FFF2-40B4-BE49-F238E27FC236}">
                <a16:creationId xmlns:a16="http://schemas.microsoft.com/office/drawing/2014/main" id="{9E3378CF-1BAA-42D2-8BD7-01294CBC0CEF}"/>
              </a:ext>
            </a:extLst>
          </p:cNvPr>
          <p:cNvSpPr>
            <a:spLocks noGrp="1"/>
          </p:cNvSpPr>
          <p:nvPr>
            <p:ph type="sldNum" idx="12"/>
          </p:nvPr>
        </p:nvSpPr>
        <p:spPr>
          <a:xfrm rot="-5400000">
            <a:off x="8462875" y="535001"/>
            <a:ext cx="548700" cy="393600"/>
          </a:xfrm>
          <a:prstGeom prst="rect">
            <a:avLst/>
          </a:prstGeom>
          <a:noFill/>
          <a:ln>
            <a:noFill/>
          </a:ln>
        </p:spPr>
        <p:txBody>
          <a:bodyPr spcFirstLastPara="1" wrap="square" lIns="91425" tIns="91425" rIns="91425" bIns="91425" anchor="ctr">
            <a:noAutofit/>
          </a:bodyPr>
          <a:lstStyle>
            <a:lvl1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1pPr>
            <a:lvl2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2pPr>
            <a:lvl3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3pPr>
            <a:lvl4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4pPr>
            <a:lvl5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5pPr>
            <a:lvl6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6pPr>
            <a:lvl7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7pPr>
            <a:lvl8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8pPr>
            <a:lvl9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9pPr>
          </a:lstStyle>
          <a:p>
            <a:pPr marL="0" lvl="0" indent="0" algn="r">
              <a:spcBef>
                <a:spcPts val="0"/>
              </a:spcBef>
              <a:spcAft>
                <a:spcPts val="0"/>
              </a:spcAft>
              <a:buNone/>
            </a:pPr>
            <a:fld id="{00000000-1234-1234-1234-123412341234}" type="slidenum">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only 6">
  <p:cSld name="Title only 6">
    <p:bg>
      <p:bgPr>
        <a:blipFill>
          <a:blip r:embed="rId2">
            <a:alphaModFix/>
          </a:blip>
          <a:stretch>
            <a:fillRect/>
          </a:stretch>
        </a:blipFill>
        <a:effectLst/>
      </p:bgPr>
    </p:bg>
    <p:spTree>
      <p:nvGrpSpPr>
        <p:cNvPr id="1" name=""/>
        <p:cNvGrpSpPr/>
        <p:nvPr/>
      </p:nvGrpSpPr>
      <p:grpSpPr>
        <a:xfrm>
          <a:off x="0" y="0"/>
          <a:ext cx="0" cy="0"/>
          <a:chOff x="0" y="0"/>
          <a:chExt cx="0" cy="0"/>
        </a:xfrm>
      </p:grpSpPr>
      <p:sp>
        <p:nvSpPr>
          <p:cNvPr id="154" name="Google Shape;154;p45">
            <a:extLst>
              <a:ext uri="{FF2B5EF4-FFF2-40B4-BE49-F238E27FC236}">
                <a16:creationId xmlns:a16="http://schemas.microsoft.com/office/drawing/2014/main" id="{B0F37141-A9C0-4FD0-975F-589B963785F2}"/>
              </a:ext>
            </a:extLst>
          </p:cNvPr>
          <p:cNvSpPr>
            <a:spLocks noGrp="1"/>
          </p:cNvSpPr>
          <p:nvPr>
            <p:ph type="title"/>
          </p:nvPr>
        </p:nvSpPr>
        <p:spPr>
          <a:xfrm>
            <a:off x="631650" y="445025"/>
            <a:ext cx="7797300" cy="650400"/>
          </a:xfrm>
          <a:prstGeom prst="rect">
            <a:avLst/>
          </a:prstGeom>
          <a:noFill/>
          <a:ln>
            <a:noFill/>
          </a:ln>
        </p:spPr>
        <p:txBody>
          <a:bodyPr spcFirstLastPara="1" wrap="square" lIns="91425" tIns="91425" rIns="91425" bIns="91425" anchor="t">
            <a:noAutofit/>
          </a:bodyPr>
          <a:lstStyle>
            <a:lvl1pPr algn="l">
              <a:lnSpc>
                <a:spcPct val="100000"/>
              </a:lnSpc>
              <a:spcBef>
                <a:spcPts val="0"/>
              </a:spcBef>
              <a:spcAft>
                <a:spcPts val="0"/>
              </a:spcAft>
              <a:buClr>
                <a:schemeClr val="accent3"/>
              </a:buClr>
              <a:buSzPts val="3000"/>
              <a:buNone/>
              <a:defRPr>
                <a:solidFill>
                  <a:schemeClr val="accent3"/>
                </a:solidFill>
              </a:defRPr>
            </a:lvl1pPr>
            <a:lvl2pPr algn="l">
              <a:lnSpc>
                <a:spcPct val="100000"/>
              </a:lnSpc>
              <a:spcBef>
                <a:spcPts val="0"/>
              </a:spcBef>
              <a:spcAft>
                <a:spcPts val="0"/>
              </a:spcAft>
              <a:buClr>
                <a:schemeClr val="accent3"/>
              </a:buClr>
              <a:buSzPts val="3000"/>
              <a:buNone/>
              <a:defRPr>
                <a:solidFill>
                  <a:schemeClr val="accent3"/>
                </a:solidFill>
              </a:defRPr>
            </a:lvl2pPr>
            <a:lvl3pPr algn="l">
              <a:lnSpc>
                <a:spcPct val="100000"/>
              </a:lnSpc>
              <a:spcBef>
                <a:spcPts val="0"/>
              </a:spcBef>
              <a:spcAft>
                <a:spcPts val="0"/>
              </a:spcAft>
              <a:buClr>
                <a:schemeClr val="accent3"/>
              </a:buClr>
              <a:buSzPts val="3000"/>
              <a:buNone/>
              <a:defRPr>
                <a:solidFill>
                  <a:schemeClr val="accent3"/>
                </a:solidFill>
              </a:defRPr>
            </a:lvl3pPr>
            <a:lvl4pPr algn="l">
              <a:lnSpc>
                <a:spcPct val="100000"/>
              </a:lnSpc>
              <a:spcBef>
                <a:spcPts val="0"/>
              </a:spcBef>
              <a:spcAft>
                <a:spcPts val="0"/>
              </a:spcAft>
              <a:buClr>
                <a:schemeClr val="accent3"/>
              </a:buClr>
              <a:buSzPts val="3000"/>
              <a:buNone/>
              <a:defRPr>
                <a:solidFill>
                  <a:schemeClr val="accent3"/>
                </a:solidFill>
              </a:defRPr>
            </a:lvl4pPr>
            <a:lvl5pPr algn="l">
              <a:lnSpc>
                <a:spcPct val="100000"/>
              </a:lnSpc>
              <a:spcBef>
                <a:spcPts val="0"/>
              </a:spcBef>
              <a:spcAft>
                <a:spcPts val="0"/>
              </a:spcAft>
              <a:buClr>
                <a:schemeClr val="accent3"/>
              </a:buClr>
              <a:buSzPts val="3000"/>
              <a:buNone/>
              <a:defRPr>
                <a:solidFill>
                  <a:schemeClr val="accent3"/>
                </a:solidFill>
              </a:defRPr>
            </a:lvl5pPr>
            <a:lvl6pPr algn="l">
              <a:lnSpc>
                <a:spcPct val="100000"/>
              </a:lnSpc>
              <a:spcBef>
                <a:spcPts val="0"/>
              </a:spcBef>
              <a:spcAft>
                <a:spcPts val="0"/>
              </a:spcAft>
              <a:buClr>
                <a:schemeClr val="accent3"/>
              </a:buClr>
              <a:buSzPts val="3000"/>
              <a:buNone/>
              <a:defRPr>
                <a:solidFill>
                  <a:schemeClr val="accent3"/>
                </a:solidFill>
              </a:defRPr>
            </a:lvl6pPr>
            <a:lvl7pPr algn="l">
              <a:lnSpc>
                <a:spcPct val="100000"/>
              </a:lnSpc>
              <a:spcBef>
                <a:spcPts val="0"/>
              </a:spcBef>
              <a:spcAft>
                <a:spcPts val="0"/>
              </a:spcAft>
              <a:buClr>
                <a:schemeClr val="accent3"/>
              </a:buClr>
              <a:buSzPts val="3000"/>
              <a:buNone/>
              <a:defRPr>
                <a:solidFill>
                  <a:schemeClr val="accent3"/>
                </a:solidFill>
              </a:defRPr>
            </a:lvl7pPr>
            <a:lvl8pPr algn="l">
              <a:lnSpc>
                <a:spcPct val="100000"/>
              </a:lnSpc>
              <a:spcBef>
                <a:spcPts val="0"/>
              </a:spcBef>
              <a:spcAft>
                <a:spcPts val="0"/>
              </a:spcAft>
              <a:buClr>
                <a:schemeClr val="accent3"/>
              </a:buClr>
              <a:buSzPts val="3000"/>
              <a:buNone/>
              <a:defRPr>
                <a:solidFill>
                  <a:schemeClr val="accent3"/>
                </a:solidFill>
              </a:defRPr>
            </a:lvl8pPr>
            <a:lvl9pPr algn="l">
              <a:lnSpc>
                <a:spcPct val="100000"/>
              </a:lnSpc>
              <a:spcBef>
                <a:spcPts val="0"/>
              </a:spcBef>
              <a:spcAft>
                <a:spcPts val="0"/>
              </a:spcAft>
              <a:buClr>
                <a:schemeClr val="accent3"/>
              </a:buClr>
              <a:buSzPts val="3000"/>
              <a:buNone/>
              <a:defRPr>
                <a:solidFill>
                  <a:schemeClr val="accent3"/>
                </a:solidFill>
              </a:defRPr>
            </a:lvl9pPr>
          </a:lstStyle>
          <a:p>
            <a:endParaRPr/>
          </a:p>
        </p:txBody>
      </p:sp>
      <p:sp>
        <p:nvSpPr>
          <p:cNvPr id="155" name="Google Shape;155;p45">
            <a:extLst>
              <a:ext uri="{FF2B5EF4-FFF2-40B4-BE49-F238E27FC236}">
                <a16:creationId xmlns:a16="http://schemas.microsoft.com/office/drawing/2014/main" id="{85CA507D-393A-4BA5-8B7F-EBAF1A02F0C1}"/>
              </a:ext>
            </a:extLst>
          </p:cNvPr>
          <p:cNvSpPr>
            <a:spLocks noGrp="1"/>
          </p:cNvSpPr>
          <p:nvPr>
            <p:ph type="subTitle" idx="1"/>
          </p:nvPr>
        </p:nvSpPr>
        <p:spPr>
          <a:xfrm rot="-5400000">
            <a:off x="7430125" y="3163675"/>
            <a:ext cx="2614200" cy="426900"/>
          </a:xfrm>
          <a:prstGeom prst="rect">
            <a:avLst/>
          </a:prstGeom>
          <a:noFill/>
          <a:ln>
            <a:noFill/>
          </a:ln>
        </p:spPr>
        <p:txBody>
          <a:bodyPr spcFirstLastPara="1" wrap="square" lIns="91425" tIns="91425" rIns="91425" bIns="91425" anchor="ctr">
            <a:noAutofit/>
          </a:bodyPr>
          <a:lstStyle>
            <a:lvl1pPr algn="l">
              <a:lnSpc>
                <a:spcPct val="100000"/>
              </a:lnSpc>
              <a:spcBef>
                <a:spcPts val="0"/>
              </a:spcBef>
              <a:spcAft>
                <a:spcPts val="0"/>
              </a:spcAft>
              <a:buClr>
                <a:schemeClr val="accent3"/>
              </a:buClr>
              <a:buSzPts val="1200"/>
              <a:buFont typeface="DM Sans"/>
              <a:buNone/>
              <a:defRPr>
                <a:solidFill>
                  <a:schemeClr val="accent3"/>
                </a:solidFill>
                <a:latin typeface="DM Sans"/>
                <a:ea typeface="DM Sans"/>
                <a:cs typeface="DM Sans"/>
              </a:defRPr>
            </a:lvl1pPr>
            <a:lvl2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2pPr>
            <a:lvl3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3pPr>
            <a:lvl4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4pPr>
            <a:lvl5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5pPr>
            <a:lvl6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6pPr>
            <a:lvl7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7pPr>
            <a:lvl8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8pPr>
            <a:lvl9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9pPr>
          </a:lstStyle>
          <a:p>
            <a:endParaRPr/>
          </a:p>
        </p:txBody>
      </p:sp>
      <p:sp>
        <p:nvSpPr>
          <p:cNvPr id="156" name="Google Shape;156;p45">
            <a:extLst>
              <a:ext uri="{FF2B5EF4-FFF2-40B4-BE49-F238E27FC236}">
                <a16:creationId xmlns:a16="http://schemas.microsoft.com/office/drawing/2014/main" id="{25BB7694-274D-4E37-AC29-6E7EFA0288F3}"/>
              </a:ext>
            </a:extLst>
          </p:cNvPr>
          <p:cNvSpPr>
            <a:spLocks noGrp="1"/>
          </p:cNvSpPr>
          <p:nvPr>
            <p:ph type="sldNum" idx="12"/>
          </p:nvPr>
        </p:nvSpPr>
        <p:spPr>
          <a:xfrm rot="-5400000">
            <a:off x="8462875" y="535001"/>
            <a:ext cx="548700" cy="393600"/>
          </a:xfrm>
          <a:prstGeom prst="rect">
            <a:avLst/>
          </a:prstGeom>
          <a:noFill/>
          <a:ln>
            <a:noFill/>
          </a:ln>
        </p:spPr>
        <p:txBody>
          <a:bodyPr spcFirstLastPara="1" wrap="square" lIns="91425" tIns="91425" rIns="91425" bIns="91425" anchor="ctr">
            <a:noAutofit/>
          </a:bodyPr>
          <a:lstStyle>
            <a:lvl1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1pPr>
            <a:lvl2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2pPr>
            <a:lvl3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3pPr>
            <a:lvl4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4pPr>
            <a:lvl5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5pPr>
            <a:lvl6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6pPr>
            <a:lvl7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7pPr>
            <a:lvl8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8pPr>
            <a:lvl9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9pPr>
          </a:lstStyle>
          <a:p>
            <a:pPr marL="0" lvl="0" indent="0" algn="r">
              <a:spcBef>
                <a:spcPts val="0"/>
              </a:spcBef>
              <a:spcAft>
                <a:spcPts val="0"/>
              </a:spcAft>
              <a:buNone/>
            </a:pPr>
            <a:fld id="{00000000-1234-1234-1234-123412341234}" type="slidenum">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and text 1">
  <p:cSld name="Title and text 1">
    <p:bg>
      <p:bgPr>
        <a:blipFill>
          <a:blip r:embed="rId2">
            <a:alphaModFix/>
          </a:blip>
          <a:stretch>
            <a:fillRect/>
          </a:stretch>
        </a:blipFill>
        <a:effectLst/>
      </p:bgPr>
    </p:bg>
    <p:spTree>
      <p:nvGrpSpPr>
        <p:cNvPr id="1" name=""/>
        <p:cNvGrpSpPr/>
        <p:nvPr/>
      </p:nvGrpSpPr>
      <p:grpSpPr>
        <a:xfrm>
          <a:off x="0" y="0"/>
          <a:ext cx="0" cy="0"/>
          <a:chOff x="0" y="0"/>
          <a:chExt cx="0" cy="0"/>
        </a:xfrm>
      </p:grpSpPr>
      <p:sp>
        <p:nvSpPr>
          <p:cNvPr id="158" name="Google Shape;158;p46">
            <a:extLst>
              <a:ext uri="{FF2B5EF4-FFF2-40B4-BE49-F238E27FC236}">
                <a16:creationId xmlns:a16="http://schemas.microsoft.com/office/drawing/2014/main" id="{90989118-8B7A-4671-87F7-08F8BB4AC954}"/>
              </a:ext>
            </a:extLst>
          </p:cNvPr>
          <p:cNvSpPr>
            <a:spLocks noGrp="1"/>
          </p:cNvSpPr>
          <p:nvPr>
            <p:ph type="subTitle" idx="1"/>
          </p:nvPr>
        </p:nvSpPr>
        <p:spPr>
          <a:xfrm>
            <a:off x="4236400" y="1616475"/>
            <a:ext cx="4192500" cy="2296500"/>
          </a:xfrm>
          <a:prstGeom prst="rect">
            <a:avLst/>
          </a:prstGeom>
          <a:noFill/>
          <a:ln>
            <a:noFill/>
          </a:ln>
        </p:spPr>
        <p:txBody>
          <a:bodyPr spcFirstLastPara="1" wrap="square" lIns="91425" tIns="91425" rIns="91425" bIns="91425" anchor="t">
            <a:noAutofit/>
          </a:bodyPr>
          <a:lstStyle>
            <a:lvl1pPr algn="l">
              <a:lnSpc>
                <a:spcPct val="100000"/>
              </a:lnSpc>
              <a:spcBef>
                <a:spcPts val="0"/>
              </a:spcBef>
              <a:spcAft>
                <a:spcPts val="0"/>
              </a:spcAft>
              <a:buClr>
                <a:schemeClr val="accent3"/>
              </a:buClr>
              <a:buSzPts val="1400"/>
              <a:buChar char="●"/>
              <a:defRPr>
                <a:solidFill>
                  <a:schemeClr val="accent3"/>
                </a:solidFill>
              </a:defRPr>
            </a:lvl1pPr>
            <a:lvl2pPr algn="ctr">
              <a:lnSpc>
                <a:spcPct val="100000"/>
              </a:lnSpc>
              <a:spcBef>
                <a:spcPts val="0"/>
              </a:spcBef>
              <a:spcAft>
                <a:spcPts val="0"/>
              </a:spcAft>
              <a:buClr>
                <a:schemeClr val="accent3"/>
              </a:buClr>
              <a:buSzPts val="1400"/>
              <a:buChar char="○"/>
              <a:defRPr>
                <a:solidFill>
                  <a:schemeClr val="accent3"/>
                </a:solidFill>
              </a:defRPr>
            </a:lvl2pPr>
            <a:lvl3pPr algn="ctr">
              <a:lnSpc>
                <a:spcPct val="100000"/>
              </a:lnSpc>
              <a:spcBef>
                <a:spcPts val="0"/>
              </a:spcBef>
              <a:spcAft>
                <a:spcPts val="0"/>
              </a:spcAft>
              <a:buClr>
                <a:schemeClr val="accent3"/>
              </a:buClr>
              <a:buSzPts val="1400"/>
              <a:buChar char="■"/>
              <a:defRPr>
                <a:solidFill>
                  <a:schemeClr val="accent3"/>
                </a:solidFill>
              </a:defRPr>
            </a:lvl3pPr>
            <a:lvl4pPr algn="ctr">
              <a:lnSpc>
                <a:spcPct val="100000"/>
              </a:lnSpc>
              <a:spcBef>
                <a:spcPts val="0"/>
              </a:spcBef>
              <a:spcAft>
                <a:spcPts val="0"/>
              </a:spcAft>
              <a:buClr>
                <a:schemeClr val="accent3"/>
              </a:buClr>
              <a:buSzPts val="1400"/>
              <a:buChar char="●"/>
              <a:defRPr>
                <a:solidFill>
                  <a:schemeClr val="accent3"/>
                </a:solidFill>
              </a:defRPr>
            </a:lvl4pPr>
            <a:lvl5pPr algn="ctr">
              <a:lnSpc>
                <a:spcPct val="100000"/>
              </a:lnSpc>
              <a:spcBef>
                <a:spcPts val="0"/>
              </a:spcBef>
              <a:spcAft>
                <a:spcPts val="0"/>
              </a:spcAft>
              <a:buClr>
                <a:schemeClr val="accent3"/>
              </a:buClr>
              <a:buSzPts val="1400"/>
              <a:buChar char="○"/>
              <a:defRPr>
                <a:solidFill>
                  <a:schemeClr val="accent3"/>
                </a:solidFill>
              </a:defRPr>
            </a:lvl5pPr>
            <a:lvl6pPr algn="ctr">
              <a:lnSpc>
                <a:spcPct val="100000"/>
              </a:lnSpc>
              <a:spcBef>
                <a:spcPts val="0"/>
              </a:spcBef>
              <a:spcAft>
                <a:spcPts val="0"/>
              </a:spcAft>
              <a:buClr>
                <a:schemeClr val="accent3"/>
              </a:buClr>
              <a:buSzPts val="1400"/>
              <a:buChar char="■"/>
              <a:defRPr>
                <a:solidFill>
                  <a:schemeClr val="accent3"/>
                </a:solidFill>
              </a:defRPr>
            </a:lvl6pPr>
            <a:lvl7pPr algn="ctr">
              <a:lnSpc>
                <a:spcPct val="100000"/>
              </a:lnSpc>
              <a:spcBef>
                <a:spcPts val="0"/>
              </a:spcBef>
              <a:spcAft>
                <a:spcPts val="0"/>
              </a:spcAft>
              <a:buClr>
                <a:schemeClr val="accent3"/>
              </a:buClr>
              <a:buSzPts val="1400"/>
              <a:buChar char="●"/>
              <a:defRPr>
                <a:solidFill>
                  <a:schemeClr val="accent3"/>
                </a:solidFill>
              </a:defRPr>
            </a:lvl7pPr>
            <a:lvl8pPr algn="ctr">
              <a:lnSpc>
                <a:spcPct val="100000"/>
              </a:lnSpc>
              <a:spcBef>
                <a:spcPts val="0"/>
              </a:spcBef>
              <a:spcAft>
                <a:spcPts val="0"/>
              </a:spcAft>
              <a:buClr>
                <a:schemeClr val="accent3"/>
              </a:buClr>
              <a:buSzPts val="1400"/>
              <a:buChar char="○"/>
              <a:defRPr>
                <a:solidFill>
                  <a:schemeClr val="accent3"/>
                </a:solidFill>
              </a:defRPr>
            </a:lvl8pPr>
            <a:lvl9pPr algn="ctr">
              <a:lnSpc>
                <a:spcPct val="100000"/>
              </a:lnSpc>
              <a:spcBef>
                <a:spcPts val="0"/>
              </a:spcBef>
              <a:spcAft>
                <a:spcPts val="0"/>
              </a:spcAft>
              <a:buClr>
                <a:schemeClr val="accent3"/>
              </a:buClr>
              <a:buSzPts val="1400"/>
              <a:buChar char="■"/>
              <a:defRPr>
                <a:solidFill>
                  <a:schemeClr val="accent3"/>
                </a:solidFill>
              </a:defRPr>
            </a:lvl9pPr>
          </a:lstStyle>
          <a:p>
            <a:endParaRPr/>
          </a:p>
        </p:txBody>
      </p:sp>
      <p:sp>
        <p:nvSpPr>
          <p:cNvPr id="159" name="Google Shape;159;p46">
            <a:extLst>
              <a:ext uri="{FF2B5EF4-FFF2-40B4-BE49-F238E27FC236}">
                <a16:creationId xmlns:a16="http://schemas.microsoft.com/office/drawing/2014/main" id="{0F725F54-9521-4DE9-AADC-48019E301ECE}"/>
              </a:ext>
            </a:extLst>
          </p:cNvPr>
          <p:cNvSpPr>
            <a:spLocks noGrp="1"/>
          </p:cNvSpPr>
          <p:nvPr>
            <p:ph type="title"/>
          </p:nvPr>
        </p:nvSpPr>
        <p:spPr>
          <a:xfrm>
            <a:off x="631650" y="445025"/>
            <a:ext cx="7797300" cy="650400"/>
          </a:xfrm>
          <a:prstGeom prst="rect">
            <a:avLst/>
          </a:prstGeom>
          <a:noFill/>
          <a:ln>
            <a:noFill/>
          </a:ln>
        </p:spPr>
        <p:txBody>
          <a:bodyPr spcFirstLastPara="1" wrap="square" lIns="91425" tIns="91425" rIns="91425" bIns="91425" anchor="t">
            <a:noAutofit/>
          </a:bodyPr>
          <a:lstStyle>
            <a:lvl1pPr algn="l">
              <a:lnSpc>
                <a:spcPct val="100000"/>
              </a:lnSpc>
              <a:spcBef>
                <a:spcPts val="0"/>
              </a:spcBef>
              <a:spcAft>
                <a:spcPts val="0"/>
              </a:spcAft>
              <a:buClr>
                <a:schemeClr val="accent3"/>
              </a:buClr>
              <a:buSzPts val="3000"/>
              <a:buNone/>
              <a:defRPr>
                <a:solidFill>
                  <a:schemeClr val="accent3"/>
                </a:solidFill>
              </a:defRPr>
            </a:lvl1pPr>
            <a:lvl2pPr algn="l">
              <a:lnSpc>
                <a:spcPct val="100000"/>
              </a:lnSpc>
              <a:spcBef>
                <a:spcPts val="0"/>
              </a:spcBef>
              <a:spcAft>
                <a:spcPts val="0"/>
              </a:spcAft>
              <a:buClr>
                <a:schemeClr val="accent3"/>
              </a:buClr>
              <a:buSzPts val="3000"/>
              <a:buNone/>
              <a:defRPr>
                <a:solidFill>
                  <a:schemeClr val="accent3"/>
                </a:solidFill>
              </a:defRPr>
            </a:lvl2pPr>
            <a:lvl3pPr algn="l">
              <a:lnSpc>
                <a:spcPct val="100000"/>
              </a:lnSpc>
              <a:spcBef>
                <a:spcPts val="0"/>
              </a:spcBef>
              <a:spcAft>
                <a:spcPts val="0"/>
              </a:spcAft>
              <a:buClr>
                <a:schemeClr val="accent3"/>
              </a:buClr>
              <a:buSzPts val="3000"/>
              <a:buNone/>
              <a:defRPr>
                <a:solidFill>
                  <a:schemeClr val="accent3"/>
                </a:solidFill>
              </a:defRPr>
            </a:lvl3pPr>
            <a:lvl4pPr algn="l">
              <a:lnSpc>
                <a:spcPct val="100000"/>
              </a:lnSpc>
              <a:spcBef>
                <a:spcPts val="0"/>
              </a:spcBef>
              <a:spcAft>
                <a:spcPts val="0"/>
              </a:spcAft>
              <a:buClr>
                <a:schemeClr val="accent3"/>
              </a:buClr>
              <a:buSzPts val="3000"/>
              <a:buNone/>
              <a:defRPr>
                <a:solidFill>
                  <a:schemeClr val="accent3"/>
                </a:solidFill>
              </a:defRPr>
            </a:lvl4pPr>
            <a:lvl5pPr algn="l">
              <a:lnSpc>
                <a:spcPct val="100000"/>
              </a:lnSpc>
              <a:spcBef>
                <a:spcPts val="0"/>
              </a:spcBef>
              <a:spcAft>
                <a:spcPts val="0"/>
              </a:spcAft>
              <a:buClr>
                <a:schemeClr val="accent3"/>
              </a:buClr>
              <a:buSzPts val="3000"/>
              <a:buNone/>
              <a:defRPr>
                <a:solidFill>
                  <a:schemeClr val="accent3"/>
                </a:solidFill>
              </a:defRPr>
            </a:lvl5pPr>
            <a:lvl6pPr algn="l">
              <a:lnSpc>
                <a:spcPct val="100000"/>
              </a:lnSpc>
              <a:spcBef>
                <a:spcPts val="0"/>
              </a:spcBef>
              <a:spcAft>
                <a:spcPts val="0"/>
              </a:spcAft>
              <a:buClr>
                <a:schemeClr val="accent3"/>
              </a:buClr>
              <a:buSzPts val="3000"/>
              <a:buNone/>
              <a:defRPr>
                <a:solidFill>
                  <a:schemeClr val="accent3"/>
                </a:solidFill>
              </a:defRPr>
            </a:lvl6pPr>
            <a:lvl7pPr algn="l">
              <a:lnSpc>
                <a:spcPct val="100000"/>
              </a:lnSpc>
              <a:spcBef>
                <a:spcPts val="0"/>
              </a:spcBef>
              <a:spcAft>
                <a:spcPts val="0"/>
              </a:spcAft>
              <a:buClr>
                <a:schemeClr val="accent3"/>
              </a:buClr>
              <a:buSzPts val="3000"/>
              <a:buNone/>
              <a:defRPr>
                <a:solidFill>
                  <a:schemeClr val="accent3"/>
                </a:solidFill>
              </a:defRPr>
            </a:lvl7pPr>
            <a:lvl8pPr algn="l">
              <a:lnSpc>
                <a:spcPct val="100000"/>
              </a:lnSpc>
              <a:spcBef>
                <a:spcPts val="0"/>
              </a:spcBef>
              <a:spcAft>
                <a:spcPts val="0"/>
              </a:spcAft>
              <a:buClr>
                <a:schemeClr val="accent3"/>
              </a:buClr>
              <a:buSzPts val="3000"/>
              <a:buNone/>
              <a:defRPr>
                <a:solidFill>
                  <a:schemeClr val="accent3"/>
                </a:solidFill>
              </a:defRPr>
            </a:lvl8pPr>
            <a:lvl9pPr algn="l">
              <a:lnSpc>
                <a:spcPct val="100000"/>
              </a:lnSpc>
              <a:spcBef>
                <a:spcPts val="0"/>
              </a:spcBef>
              <a:spcAft>
                <a:spcPts val="0"/>
              </a:spcAft>
              <a:buClr>
                <a:schemeClr val="accent3"/>
              </a:buClr>
              <a:buSzPts val="3000"/>
              <a:buNone/>
              <a:defRPr>
                <a:solidFill>
                  <a:schemeClr val="accent3"/>
                </a:solidFill>
              </a:defRPr>
            </a:lvl9pPr>
          </a:lstStyle>
          <a:p>
            <a:endParaRPr/>
          </a:p>
        </p:txBody>
      </p:sp>
      <p:sp>
        <p:nvSpPr>
          <p:cNvPr id="160" name="Google Shape;160;p46">
            <a:extLst>
              <a:ext uri="{FF2B5EF4-FFF2-40B4-BE49-F238E27FC236}">
                <a16:creationId xmlns:a16="http://schemas.microsoft.com/office/drawing/2014/main" id="{C4DD7B73-9B6C-44CB-ACEF-4092887F1E9D}"/>
              </a:ext>
            </a:extLst>
          </p:cNvPr>
          <p:cNvSpPr>
            <a:spLocks noGrp="1"/>
          </p:cNvSpPr>
          <p:nvPr>
            <p:ph type="subTitle" idx="2"/>
          </p:nvPr>
        </p:nvSpPr>
        <p:spPr>
          <a:xfrm rot="-5400000">
            <a:off x="7430125" y="3163675"/>
            <a:ext cx="2614200" cy="426900"/>
          </a:xfrm>
          <a:prstGeom prst="rect">
            <a:avLst/>
          </a:prstGeom>
          <a:noFill/>
          <a:ln>
            <a:noFill/>
          </a:ln>
        </p:spPr>
        <p:txBody>
          <a:bodyPr spcFirstLastPara="1" wrap="square" lIns="91425" tIns="91425" rIns="91425" bIns="91425" anchor="ctr">
            <a:noAutofit/>
          </a:bodyPr>
          <a:lstStyle>
            <a:lvl1pPr algn="l">
              <a:lnSpc>
                <a:spcPct val="100000"/>
              </a:lnSpc>
              <a:spcBef>
                <a:spcPts val="0"/>
              </a:spcBef>
              <a:spcAft>
                <a:spcPts val="0"/>
              </a:spcAft>
              <a:buClr>
                <a:schemeClr val="accent3"/>
              </a:buClr>
              <a:buSzPts val="1200"/>
              <a:buFont typeface="DM Sans"/>
              <a:buNone/>
              <a:defRPr>
                <a:solidFill>
                  <a:schemeClr val="accent3"/>
                </a:solidFill>
                <a:latin typeface="DM Sans"/>
                <a:ea typeface="DM Sans"/>
                <a:cs typeface="DM Sans"/>
              </a:defRPr>
            </a:lvl1pPr>
            <a:lvl2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2pPr>
            <a:lvl3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3pPr>
            <a:lvl4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4pPr>
            <a:lvl5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5pPr>
            <a:lvl6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6pPr>
            <a:lvl7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7pPr>
            <a:lvl8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8pPr>
            <a:lvl9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9pPr>
          </a:lstStyle>
          <a:p>
            <a:endParaRPr/>
          </a:p>
        </p:txBody>
      </p:sp>
      <p:sp>
        <p:nvSpPr>
          <p:cNvPr id="161" name="Google Shape;161;p46">
            <a:extLst>
              <a:ext uri="{FF2B5EF4-FFF2-40B4-BE49-F238E27FC236}">
                <a16:creationId xmlns:a16="http://schemas.microsoft.com/office/drawing/2014/main" id="{3D582329-1B3D-4330-8024-B330BFD08143}"/>
              </a:ext>
            </a:extLst>
          </p:cNvPr>
          <p:cNvSpPr>
            <a:spLocks noGrp="1"/>
          </p:cNvSpPr>
          <p:nvPr>
            <p:ph type="sldNum" idx="12"/>
          </p:nvPr>
        </p:nvSpPr>
        <p:spPr>
          <a:xfrm rot="-5400000">
            <a:off x="8462875" y="535001"/>
            <a:ext cx="548700" cy="393600"/>
          </a:xfrm>
          <a:prstGeom prst="rect">
            <a:avLst/>
          </a:prstGeom>
          <a:noFill/>
          <a:ln>
            <a:noFill/>
          </a:ln>
        </p:spPr>
        <p:txBody>
          <a:bodyPr spcFirstLastPara="1" wrap="square" lIns="91425" tIns="91425" rIns="91425" bIns="91425" anchor="ctr">
            <a:noAutofit/>
          </a:bodyPr>
          <a:lstStyle>
            <a:lvl1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1pPr>
            <a:lvl2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2pPr>
            <a:lvl3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3pPr>
            <a:lvl4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4pPr>
            <a:lvl5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5pPr>
            <a:lvl6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6pPr>
            <a:lvl7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7pPr>
            <a:lvl8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8pPr>
            <a:lvl9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9pPr>
          </a:lstStyle>
          <a:p>
            <a:pPr marL="0" lvl="0" indent="0" algn="r">
              <a:spcBef>
                <a:spcPts val="0"/>
              </a:spcBef>
              <a:spcAft>
                <a:spcPts val="0"/>
              </a:spcAft>
              <a:buNone/>
            </a:pPr>
            <a:fld id="{00000000-1234-1234-1234-123412341234}" type="slidenum">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and three columns 1">
  <p:cSld name="Title and three columns 1">
    <p:bg>
      <p:bgPr>
        <a:blipFill>
          <a:blip r:embed="rId2">
            <a:alphaModFix/>
          </a:blip>
          <a:stretch>
            <a:fillRect/>
          </a:stretch>
        </a:blipFill>
        <a:effectLst/>
      </p:bgPr>
    </p:bg>
    <p:spTree>
      <p:nvGrpSpPr>
        <p:cNvPr id="1" name=""/>
        <p:cNvGrpSpPr/>
        <p:nvPr/>
      </p:nvGrpSpPr>
      <p:grpSpPr>
        <a:xfrm>
          <a:off x="0" y="0"/>
          <a:ext cx="0" cy="0"/>
          <a:chOff x="0" y="0"/>
          <a:chExt cx="0" cy="0"/>
        </a:xfrm>
      </p:grpSpPr>
      <p:sp>
        <p:nvSpPr>
          <p:cNvPr id="163" name="Google Shape;163;p47">
            <a:extLst>
              <a:ext uri="{FF2B5EF4-FFF2-40B4-BE49-F238E27FC236}">
                <a16:creationId xmlns:a16="http://schemas.microsoft.com/office/drawing/2014/main" id="{7D1B074E-6DBE-4087-A4ED-71E4D62502CF}"/>
              </a:ext>
            </a:extLst>
          </p:cNvPr>
          <p:cNvSpPr>
            <a:spLocks noGrp="1"/>
          </p:cNvSpPr>
          <p:nvPr>
            <p:ph type="subTitle" idx="1"/>
          </p:nvPr>
        </p:nvSpPr>
        <p:spPr>
          <a:xfrm>
            <a:off x="671725" y="2974400"/>
            <a:ext cx="2502000" cy="1634100"/>
          </a:xfrm>
          <a:prstGeom prst="rect">
            <a:avLst/>
          </a:prstGeom>
          <a:noFill/>
          <a:ln>
            <a:noFill/>
          </a:ln>
        </p:spPr>
        <p:txBody>
          <a:bodyPr spcFirstLastPara="1" wrap="square" lIns="91425" tIns="91425" rIns="91425" bIns="91425" anchor="t">
            <a:noAutofit/>
          </a:bodyPr>
          <a:lstStyle>
            <a:lvl1pPr algn="l">
              <a:lnSpc>
                <a:spcPct val="100000"/>
              </a:lnSpc>
              <a:spcBef>
                <a:spcPts val="0"/>
              </a:spcBef>
              <a:spcAft>
                <a:spcPts val="0"/>
              </a:spcAft>
              <a:buClr>
                <a:schemeClr val="accent3"/>
              </a:buClr>
              <a:buSzPts val="1400"/>
              <a:buNone/>
              <a:defRPr sz="1400">
                <a:solidFill>
                  <a:schemeClr val="accent3"/>
                </a:solidFill>
              </a:defRPr>
            </a:lvl1pPr>
            <a:lvl2pPr algn="l">
              <a:lnSpc>
                <a:spcPct val="100000"/>
              </a:lnSpc>
              <a:spcBef>
                <a:spcPts val="0"/>
              </a:spcBef>
              <a:spcAft>
                <a:spcPts val="0"/>
              </a:spcAft>
              <a:buClr>
                <a:schemeClr val="accent3"/>
              </a:buClr>
              <a:buSzPts val="1400"/>
              <a:buNone/>
              <a:defRPr>
                <a:solidFill>
                  <a:schemeClr val="accent3"/>
                </a:solidFill>
              </a:defRPr>
            </a:lvl2pPr>
            <a:lvl3pPr algn="l">
              <a:lnSpc>
                <a:spcPct val="100000"/>
              </a:lnSpc>
              <a:spcBef>
                <a:spcPts val="0"/>
              </a:spcBef>
              <a:spcAft>
                <a:spcPts val="0"/>
              </a:spcAft>
              <a:buClr>
                <a:schemeClr val="accent3"/>
              </a:buClr>
              <a:buSzPts val="1400"/>
              <a:buNone/>
              <a:defRPr>
                <a:solidFill>
                  <a:schemeClr val="accent3"/>
                </a:solidFill>
              </a:defRPr>
            </a:lvl3pPr>
            <a:lvl4pPr algn="l">
              <a:lnSpc>
                <a:spcPct val="100000"/>
              </a:lnSpc>
              <a:spcBef>
                <a:spcPts val="0"/>
              </a:spcBef>
              <a:spcAft>
                <a:spcPts val="0"/>
              </a:spcAft>
              <a:buClr>
                <a:schemeClr val="accent3"/>
              </a:buClr>
              <a:buSzPts val="1400"/>
              <a:buNone/>
              <a:defRPr>
                <a:solidFill>
                  <a:schemeClr val="accent3"/>
                </a:solidFill>
              </a:defRPr>
            </a:lvl4pPr>
            <a:lvl5pPr algn="l">
              <a:lnSpc>
                <a:spcPct val="100000"/>
              </a:lnSpc>
              <a:spcBef>
                <a:spcPts val="0"/>
              </a:spcBef>
              <a:spcAft>
                <a:spcPts val="0"/>
              </a:spcAft>
              <a:buClr>
                <a:schemeClr val="accent3"/>
              </a:buClr>
              <a:buSzPts val="1400"/>
              <a:buNone/>
              <a:defRPr>
                <a:solidFill>
                  <a:schemeClr val="accent3"/>
                </a:solidFill>
              </a:defRPr>
            </a:lvl5pPr>
            <a:lvl6pPr algn="l">
              <a:lnSpc>
                <a:spcPct val="100000"/>
              </a:lnSpc>
              <a:spcBef>
                <a:spcPts val="0"/>
              </a:spcBef>
              <a:spcAft>
                <a:spcPts val="0"/>
              </a:spcAft>
              <a:buClr>
                <a:schemeClr val="accent3"/>
              </a:buClr>
              <a:buSzPts val="1400"/>
              <a:buNone/>
              <a:defRPr>
                <a:solidFill>
                  <a:schemeClr val="accent3"/>
                </a:solidFill>
              </a:defRPr>
            </a:lvl6pPr>
            <a:lvl7pPr algn="l">
              <a:lnSpc>
                <a:spcPct val="100000"/>
              </a:lnSpc>
              <a:spcBef>
                <a:spcPts val="0"/>
              </a:spcBef>
              <a:spcAft>
                <a:spcPts val="0"/>
              </a:spcAft>
              <a:buClr>
                <a:schemeClr val="accent3"/>
              </a:buClr>
              <a:buSzPts val="1400"/>
              <a:buNone/>
              <a:defRPr>
                <a:solidFill>
                  <a:schemeClr val="accent3"/>
                </a:solidFill>
              </a:defRPr>
            </a:lvl7pPr>
            <a:lvl8pPr algn="l">
              <a:lnSpc>
                <a:spcPct val="100000"/>
              </a:lnSpc>
              <a:spcBef>
                <a:spcPts val="0"/>
              </a:spcBef>
              <a:spcAft>
                <a:spcPts val="0"/>
              </a:spcAft>
              <a:buClr>
                <a:schemeClr val="accent3"/>
              </a:buClr>
              <a:buSzPts val="1400"/>
              <a:buNone/>
              <a:defRPr>
                <a:solidFill>
                  <a:schemeClr val="accent3"/>
                </a:solidFill>
              </a:defRPr>
            </a:lvl8pPr>
            <a:lvl9pPr algn="l">
              <a:lnSpc>
                <a:spcPct val="100000"/>
              </a:lnSpc>
              <a:spcBef>
                <a:spcPts val="0"/>
              </a:spcBef>
              <a:spcAft>
                <a:spcPts val="0"/>
              </a:spcAft>
              <a:buClr>
                <a:schemeClr val="accent3"/>
              </a:buClr>
              <a:buSzPts val="1400"/>
              <a:buNone/>
              <a:defRPr>
                <a:solidFill>
                  <a:schemeClr val="accent3"/>
                </a:solidFill>
              </a:defRPr>
            </a:lvl9pPr>
          </a:lstStyle>
          <a:p>
            <a:endParaRPr/>
          </a:p>
        </p:txBody>
      </p:sp>
      <p:sp>
        <p:nvSpPr>
          <p:cNvPr id="164" name="Google Shape;164;p47">
            <a:extLst>
              <a:ext uri="{FF2B5EF4-FFF2-40B4-BE49-F238E27FC236}">
                <a16:creationId xmlns:a16="http://schemas.microsoft.com/office/drawing/2014/main" id="{F2B94878-A311-4B47-B93B-182B7B7B3FF3}"/>
              </a:ext>
            </a:extLst>
          </p:cNvPr>
          <p:cNvSpPr>
            <a:spLocks noGrp="1"/>
          </p:cNvSpPr>
          <p:nvPr>
            <p:ph type="subTitle" idx="2"/>
          </p:nvPr>
        </p:nvSpPr>
        <p:spPr>
          <a:xfrm>
            <a:off x="671725" y="2616275"/>
            <a:ext cx="2502000" cy="449100"/>
          </a:xfrm>
          <a:prstGeom prst="rect">
            <a:avLst/>
          </a:prstGeom>
          <a:noFill/>
          <a:ln>
            <a:noFill/>
          </a:ln>
        </p:spPr>
        <p:txBody>
          <a:bodyPr spcFirstLastPara="1" wrap="square" lIns="91425" tIns="91425" rIns="91425" bIns="91425" anchor="t">
            <a:noAutofit/>
          </a:bodyPr>
          <a:lstStyle>
            <a:lvl1pPr algn="l">
              <a:lnSpc>
                <a:spcPct val="100000"/>
              </a:lnSpc>
              <a:spcBef>
                <a:spcPts val="0"/>
              </a:spcBef>
              <a:spcAft>
                <a:spcPts val="0"/>
              </a:spcAft>
              <a:buClr>
                <a:schemeClr val="accent3"/>
              </a:buClr>
              <a:buSzPts val="2400"/>
              <a:buFont typeface="Sora"/>
              <a:buNone/>
              <a:defRPr sz="2000" b="1">
                <a:solidFill>
                  <a:schemeClr val="accent3"/>
                </a:solidFill>
                <a:latin typeface="Sora"/>
                <a:ea typeface="Sora"/>
                <a:cs typeface="Sora"/>
              </a:defRPr>
            </a:lvl1pPr>
            <a:lvl2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2pPr>
            <a:lvl3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3pPr>
            <a:lvl4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4pPr>
            <a:lvl5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5pPr>
            <a:lvl6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6pPr>
            <a:lvl7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7pPr>
            <a:lvl8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8pPr>
            <a:lvl9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9pPr>
          </a:lstStyle>
          <a:p>
            <a:endParaRPr/>
          </a:p>
        </p:txBody>
      </p:sp>
      <p:sp>
        <p:nvSpPr>
          <p:cNvPr id="165" name="Google Shape;165;p47">
            <a:extLst>
              <a:ext uri="{FF2B5EF4-FFF2-40B4-BE49-F238E27FC236}">
                <a16:creationId xmlns:a16="http://schemas.microsoft.com/office/drawing/2014/main" id="{0788D128-4F60-4D6F-BB10-98DB637883C9}"/>
              </a:ext>
            </a:extLst>
          </p:cNvPr>
          <p:cNvSpPr>
            <a:spLocks noGrp="1"/>
          </p:cNvSpPr>
          <p:nvPr>
            <p:ph type="subTitle" idx="3"/>
          </p:nvPr>
        </p:nvSpPr>
        <p:spPr>
          <a:xfrm>
            <a:off x="3300225" y="2974400"/>
            <a:ext cx="2502000" cy="1634100"/>
          </a:xfrm>
          <a:prstGeom prst="rect">
            <a:avLst/>
          </a:prstGeom>
          <a:noFill/>
          <a:ln>
            <a:noFill/>
          </a:ln>
        </p:spPr>
        <p:txBody>
          <a:bodyPr spcFirstLastPara="1" wrap="square" lIns="91425" tIns="91425" rIns="91425" bIns="91425" anchor="t">
            <a:noAutofit/>
          </a:bodyPr>
          <a:lstStyle>
            <a:lvl1pPr algn="l">
              <a:lnSpc>
                <a:spcPct val="100000"/>
              </a:lnSpc>
              <a:spcBef>
                <a:spcPts val="0"/>
              </a:spcBef>
              <a:spcAft>
                <a:spcPts val="0"/>
              </a:spcAft>
              <a:buClr>
                <a:schemeClr val="accent3"/>
              </a:buClr>
              <a:buSzPts val="1400"/>
              <a:buNone/>
              <a:defRPr sz="1400">
                <a:solidFill>
                  <a:schemeClr val="accent3"/>
                </a:solidFill>
              </a:defRPr>
            </a:lvl1pPr>
            <a:lvl2pPr algn="l">
              <a:lnSpc>
                <a:spcPct val="100000"/>
              </a:lnSpc>
              <a:spcBef>
                <a:spcPts val="0"/>
              </a:spcBef>
              <a:spcAft>
                <a:spcPts val="0"/>
              </a:spcAft>
              <a:buClr>
                <a:schemeClr val="accent3"/>
              </a:buClr>
              <a:buSzPts val="1400"/>
              <a:buNone/>
              <a:defRPr>
                <a:solidFill>
                  <a:schemeClr val="accent3"/>
                </a:solidFill>
              </a:defRPr>
            </a:lvl2pPr>
            <a:lvl3pPr algn="l">
              <a:lnSpc>
                <a:spcPct val="100000"/>
              </a:lnSpc>
              <a:spcBef>
                <a:spcPts val="0"/>
              </a:spcBef>
              <a:spcAft>
                <a:spcPts val="0"/>
              </a:spcAft>
              <a:buClr>
                <a:schemeClr val="accent3"/>
              </a:buClr>
              <a:buSzPts val="1400"/>
              <a:buNone/>
              <a:defRPr>
                <a:solidFill>
                  <a:schemeClr val="accent3"/>
                </a:solidFill>
              </a:defRPr>
            </a:lvl3pPr>
            <a:lvl4pPr algn="l">
              <a:lnSpc>
                <a:spcPct val="100000"/>
              </a:lnSpc>
              <a:spcBef>
                <a:spcPts val="0"/>
              </a:spcBef>
              <a:spcAft>
                <a:spcPts val="0"/>
              </a:spcAft>
              <a:buClr>
                <a:schemeClr val="accent3"/>
              </a:buClr>
              <a:buSzPts val="1400"/>
              <a:buNone/>
              <a:defRPr>
                <a:solidFill>
                  <a:schemeClr val="accent3"/>
                </a:solidFill>
              </a:defRPr>
            </a:lvl4pPr>
            <a:lvl5pPr algn="l">
              <a:lnSpc>
                <a:spcPct val="100000"/>
              </a:lnSpc>
              <a:spcBef>
                <a:spcPts val="0"/>
              </a:spcBef>
              <a:spcAft>
                <a:spcPts val="0"/>
              </a:spcAft>
              <a:buClr>
                <a:schemeClr val="accent3"/>
              </a:buClr>
              <a:buSzPts val="1400"/>
              <a:buNone/>
              <a:defRPr>
                <a:solidFill>
                  <a:schemeClr val="accent3"/>
                </a:solidFill>
              </a:defRPr>
            </a:lvl5pPr>
            <a:lvl6pPr algn="l">
              <a:lnSpc>
                <a:spcPct val="100000"/>
              </a:lnSpc>
              <a:spcBef>
                <a:spcPts val="0"/>
              </a:spcBef>
              <a:spcAft>
                <a:spcPts val="0"/>
              </a:spcAft>
              <a:buClr>
                <a:schemeClr val="accent3"/>
              </a:buClr>
              <a:buSzPts val="1400"/>
              <a:buNone/>
              <a:defRPr>
                <a:solidFill>
                  <a:schemeClr val="accent3"/>
                </a:solidFill>
              </a:defRPr>
            </a:lvl6pPr>
            <a:lvl7pPr algn="l">
              <a:lnSpc>
                <a:spcPct val="100000"/>
              </a:lnSpc>
              <a:spcBef>
                <a:spcPts val="0"/>
              </a:spcBef>
              <a:spcAft>
                <a:spcPts val="0"/>
              </a:spcAft>
              <a:buClr>
                <a:schemeClr val="accent3"/>
              </a:buClr>
              <a:buSzPts val="1400"/>
              <a:buNone/>
              <a:defRPr>
                <a:solidFill>
                  <a:schemeClr val="accent3"/>
                </a:solidFill>
              </a:defRPr>
            </a:lvl7pPr>
            <a:lvl8pPr algn="l">
              <a:lnSpc>
                <a:spcPct val="100000"/>
              </a:lnSpc>
              <a:spcBef>
                <a:spcPts val="0"/>
              </a:spcBef>
              <a:spcAft>
                <a:spcPts val="0"/>
              </a:spcAft>
              <a:buClr>
                <a:schemeClr val="accent3"/>
              </a:buClr>
              <a:buSzPts val="1400"/>
              <a:buNone/>
              <a:defRPr>
                <a:solidFill>
                  <a:schemeClr val="accent3"/>
                </a:solidFill>
              </a:defRPr>
            </a:lvl8pPr>
            <a:lvl9pPr algn="l">
              <a:lnSpc>
                <a:spcPct val="100000"/>
              </a:lnSpc>
              <a:spcBef>
                <a:spcPts val="0"/>
              </a:spcBef>
              <a:spcAft>
                <a:spcPts val="0"/>
              </a:spcAft>
              <a:buClr>
                <a:schemeClr val="accent3"/>
              </a:buClr>
              <a:buSzPts val="1400"/>
              <a:buNone/>
              <a:defRPr>
                <a:solidFill>
                  <a:schemeClr val="accent3"/>
                </a:solidFill>
              </a:defRPr>
            </a:lvl9pPr>
          </a:lstStyle>
          <a:p>
            <a:endParaRPr/>
          </a:p>
        </p:txBody>
      </p:sp>
      <p:sp>
        <p:nvSpPr>
          <p:cNvPr id="166" name="Google Shape;166;p47">
            <a:extLst>
              <a:ext uri="{FF2B5EF4-FFF2-40B4-BE49-F238E27FC236}">
                <a16:creationId xmlns:a16="http://schemas.microsoft.com/office/drawing/2014/main" id="{283C1D80-83DA-4B3B-9F81-65AAF4B733E0}"/>
              </a:ext>
            </a:extLst>
          </p:cNvPr>
          <p:cNvSpPr>
            <a:spLocks noGrp="1"/>
          </p:cNvSpPr>
          <p:nvPr>
            <p:ph type="subTitle" idx="4"/>
          </p:nvPr>
        </p:nvSpPr>
        <p:spPr>
          <a:xfrm>
            <a:off x="3300225" y="2616275"/>
            <a:ext cx="2502000" cy="449100"/>
          </a:xfrm>
          <a:prstGeom prst="rect">
            <a:avLst/>
          </a:prstGeom>
          <a:noFill/>
          <a:ln>
            <a:noFill/>
          </a:ln>
        </p:spPr>
        <p:txBody>
          <a:bodyPr spcFirstLastPara="1" wrap="square" lIns="91425" tIns="91425" rIns="91425" bIns="91425" anchor="t">
            <a:noAutofit/>
          </a:bodyPr>
          <a:lstStyle>
            <a:lvl1pPr algn="l">
              <a:lnSpc>
                <a:spcPct val="100000"/>
              </a:lnSpc>
              <a:spcBef>
                <a:spcPts val="0"/>
              </a:spcBef>
              <a:spcAft>
                <a:spcPts val="0"/>
              </a:spcAft>
              <a:buClr>
                <a:schemeClr val="accent3"/>
              </a:buClr>
              <a:buSzPts val="2400"/>
              <a:buFont typeface="Sora"/>
              <a:buNone/>
              <a:defRPr sz="2000" b="1">
                <a:solidFill>
                  <a:schemeClr val="accent3"/>
                </a:solidFill>
                <a:latin typeface="Sora"/>
                <a:ea typeface="Sora"/>
                <a:cs typeface="Sora"/>
              </a:defRPr>
            </a:lvl1pPr>
            <a:lvl2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2pPr>
            <a:lvl3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3pPr>
            <a:lvl4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4pPr>
            <a:lvl5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5pPr>
            <a:lvl6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6pPr>
            <a:lvl7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7pPr>
            <a:lvl8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8pPr>
            <a:lvl9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9pPr>
          </a:lstStyle>
          <a:p>
            <a:endParaRPr/>
          </a:p>
        </p:txBody>
      </p:sp>
      <p:sp>
        <p:nvSpPr>
          <p:cNvPr id="167" name="Google Shape;167;p47">
            <a:extLst>
              <a:ext uri="{FF2B5EF4-FFF2-40B4-BE49-F238E27FC236}">
                <a16:creationId xmlns:a16="http://schemas.microsoft.com/office/drawing/2014/main" id="{03801475-067D-403D-8169-1CA12680993F}"/>
              </a:ext>
            </a:extLst>
          </p:cNvPr>
          <p:cNvSpPr>
            <a:spLocks noGrp="1"/>
          </p:cNvSpPr>
          <p:nvPr>
            <p:ph type="subTitle" idx="5"/>
          </p:nvPr>
        </p:nvSpPr>
        <p:spPr>
          <a:xfrm>
            <a:off x="5970275" y="2974400"/>
            <a:ext cx="2502000" cy="1634100"/>
          </a:xfrm>
          <a:prstGeom prst="rect">
            <a:avLst/>
          </a:prstGeom>
          <a:noFill/>
          <a:ln>
            <a:noFill/>
          </a:ln>
        </p:spPr>
        <p:txBody>
          <a:bodyPr spcFirstLastPara="1" wrap="square" lIns="91425" tIns="91425" rIns="91425" bIns="91425" anchor="t">
            <a:noAutofit/>
          </a:bodyPr>
          <a:lstStyle>
            <a:lvl1pPr algn="l">
              <a:lnSpc>
                <a:spcPct val="100000"/>
              </a:lnSpc>
              <a:spcBef>
                <a:spcPts val="0"/>
              </a:spcBef>
              <a:spcAft>
                <a:spcPts val="0"/>
              </a:spcAft>
              <a:buClr>
                <a:schemeClr val="accent3"/>
              </a:buClr>
              <a:buSzPts val="1400"/>
              <a:buNone/>
              <a:defRPr sz="1400">
                <a:solidFill>
                  <a:schemeClr val="accent3"/>
                </a:solidFill>
              </a:defRPr>
            </a:lvl1pPr>
            <a:lvl2pPr algn="l">
              <a:lnSpc>
                <a:spcPct val="100000"/>
              </a:lnSpc>
              <a:spcBef>
                <a:spcPts val="0"/>
              </a:spcBef>
              <a:spcAft>
                <a:spcPts val="0"/>
              </a:spcAft>
              <a:buClr>
                <a:schemeClr val="accent3"/>
              </a:buClr>
              <a:buSzPts val="1400"/>
              <a:buNone/>
              <a:defRPr>
                <a:solidFill>
                  <a:schemeClr val="accent3"/>
                </a:solidFill>
              </a:defRPr>
            </a:lvl2pPr>
            <a:lvl3pPr algn="l">
              <a:lnSpc>
                <a:spcPct val="100000"/>
              </a:lnSpc>
              <a:spcBef>
                <a:spcPts val="0"/>
              </a:spcBef>
              <a:spcAft>
                <a:spcPts val="0"/>
              </a:spcAft>
              <a:buClr>
                <a:schemeClr val="accent3"/>
              </a:buClr>
              <a:buSzPts val="1400"/>
              <a:buNone/>
              <a:defRPr>
                <a:solidFill>
                  <a:schemeClr val="accent3"/>
                </a:solidFill>
              </a:defRPr>
            </a:lvl3pPr>
            <a:lvl4pPr algn="l">
              <a:lnSpc>
                <a:spcPct val="100000"/>
              </a:lnSpc>
              <a:spcBef>
                <a:spcPts val="0"/>
              </a:spcBef>
              <a:spcAft>
                <a:spcPts val="0"/>
              </a:spcAft>
              <a:buClr>
                <a:schemeClr val="accent3"/>
              </a:buClr>
              <a:buSzPts val="1400"/>
              <a:buNone/>
              <a:defRPr>
                <a:solidFill>
                  <a:schemeClr val="accent3"/>
                </a:solidFill>
              </a:defRPr>
            </a:lvl4pPr>
            <a:lvl5pPr algn="l">
              <a:lnSpc>
                <a:spcPct val="100000"/>
              </a:lnSpc>
              <a:spcBef>
                <a:spcPts val="0"/>
              </a:spcBef>
              <a:spcAft>
                <a:spcPts val="0"/>
              </a:spcAft>
              <a:buClr>
                <a:schemeClr val="accent3"/>
              </a:buClr>
              <a:buSzPts val="1400"/>
              <a:buNone/>
              <a:defRPr>
                <a:solidFill>
                  <a:schemeClr val="accent3"/>
                </a:solidFill>
              </a:defRPr>
            </a:lvl5pPr>
            <a:lvl6pPr algn="l">
              <a:lnSpc>
                <a:spcPct val="100000"/>
              </a:lnSpc>
              <a:spcBef>
                <a:spcPts val="0"/>
              </a:spcBef>
              <a:spcAft>
                <a:spcPts val="0"/>
              </a:spcAft>
              <a:buClr>
                <a:schemeClr val="accent3"/>
              </a:buClr>
              <a:buSzPts val="1400"/>
              <a:buNone/>
              <a:defRPr>
                <a:solidFill>
                  <a:schemeClr val="accent3"/>
                </a:solidFill>
              </a:defRPr>
            </a:lvl6pPr>
            <a:lvl7pPr algn="l">
              <a:lnSpc>
                <a:spcPct val="100000"/>
              </a:lnSpc>
              <a:spcBef>
                <a:spcPts val="0"/>
              </a:spcBef>
              <a:spcAft>
                <a:spcPts val="0"/>
              </a:spcAft>
              <a:buClr>
                <a:schemeClr val="accent3"/>
              </a:buClr>
              <a:buSzPts val="1400"/>
              <a:buNone/>
              <a:defRPr>
                <a:solidFill>
                  <a:schemeClr val="accent3"/>
                </a:solidFill>
              </a:defRPr>
            </a:lvl7pPr>
            <a:lvl8pPr algn="l">
              <a:lnSpc>
                <a:spcPct val="100000"/>
              </a:lnSpc>
              <a:spcBef>
                <a:spcPts val="0"/>
              </a:spcBef>
              <a:spcAft>
                <a:spcPts val="0"/>
              </a:spcAft>
              <a:buClr>
                <a:schemeClr val="accent3"/>
              </a:buClr>
              <a:buSzPts val="1400"/>
              <a:buNone/>
              <a:defRPr>
                <a:solidFill>
                  <a:schemeClr val="accent3"/>
                </a:solidFill>
              </a:defRPr>
            </a:lvl8pPr>
            <a:lvl9pPr algn="l">
              <a:lnSpc>
                <a:spcPct val="100000"/>
              </a:lnSpc>
              <a:spcBef>
                <a:spcPts val="0"/>
              </a:spcBef>
              <a:spcAft>
                <a:spcPts val="0"/>
              </a:spcAft>
              <a:buClr>
                <a:schemeClr val="accent3"/>
              </a:buClr>
              <a:buSzPts val="1400"/>
              <a:buNone/>
              <a:defRPr>
                <a:solidFill>
                  <a:schemeClr val="accent3"/>
                </a:solidFill>
              </a:defRPr>
            </a:lvl9pPr>
          </a:lstStyle>
          <a:p>
            <a:endParaRPr/>
          </a:p>
        </p:txBody>
      </p:sp>
      <p:sp>
        <p:nvSpPr>
          <p:cNvPr id="168" name="Google Shape;168;p47">
            <a:extLst>
              <a:ext uri="{FF2B5EF4-FFF2-40B4-BE49-F238E27FC236}">
                <a16:creationId xmlns:a16="http://schemas.microsoft.com/office/drawing/2014/main" id="{5E2977DE-4719-4D40-9D5D-942F1A2F450C}"/>
              </a:ext>
            </a:extLst>
          </p:cNvPr>
          <p:cNvSpPr>
            <a:spLocks noGrp="1"/>
          </p:cNvSpPr>
          <p:nvPr>
            <p:ph type="subTitle" idx="6"/>
          </p:nvPr>
        </p:nvSpPr>
        <p:spPr>
          <a:xfrm>
            <a:off x="5970275" y="2616275"/>
            <a:ext cx="2502000" cy="449100"/>
          </a:xfrm>
          <a:prstGeom prst="rect">
            <a:avLst/>
          </a:prstGeom>
          <a:noFill/>
          <a:ln>
            <a:noFill/>
          </a:ln>
        </p:spPr>
        <p:txBody>
          <a:bodyPr spcFirstLastPara="1" wrap="square" lIns="91425" tIns="91425" rIns="91425" bIns="91425" anchor="t">
            <a:noAutofit/>
          </a:bodyPr>
          <a:lstStyle>
            <a:lvl1pPr algn="l">
              <a:lnSpc>
                <a:spcPct val="100000"/>
              </a:lnSpc>
              <a:spcBef>
                <a:spcPts val="0"/>
              </a:spcBef>
              <a:spcAft>
                <a:spcPts val="0"/>
              </a:spcAft>
              <a:buClr>
                <a:schemeClr val="accent3"/>
              </a:buClr>
              <a:buSzPts val="2400"/>
              <a:buFont typeface="Sora"/>
              <a:buNone/>
              <a:defRPr sz="2000" b="1">
                <a:solidFill>
                  <a:schemeClr val="accent3"/>
                </a:solidFill>
                <a:latin typeface="Sora"/>
                <a:ea typeface="Sora"/>
                <a:cs typeface="Sora"/>
              </a:defRPr>
            </a:lvl1pPr>
            <a:lvl2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2pPr>
            <a:lvl3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3pPr>
            <a:lvl4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4pPr>
            <a:lvl5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5pPr>
            <a:lvl6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6pPr>
            <a:lvl7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7pPr>
            <a:lvl8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8pPr>
            <a:lvl9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9pPr>
          </a:lstStyle>
          <a:p>
            <a:endParaRPr/>
          </a:p>
        </p:txBody>
      </p:sp>
      <p:sp>
        <p:nvSpPr>
          <p:cNvPr id="169" name="Google Shape;169;p47">
            <a:extLst>
              <a:ext uri="{FF2B5EF4-FFF2-40B4-BE49-F238E27FC236}">
                <a16:creationId xmlns:a16="http://schemas.microsoft.com/office/drawing/2014/main" id="{89CB3238-C926-43EA-81C1-80D712CAB779}"/>
              </a:ext>
            </a:extLst>
          </p:cNvPr>
          <p:cNvSpPr>
            <a:spLocks noGrp="1"/>
          </p:cNvSpPr>
          <p:nvPr>
            <p:ph type="subTitle" idx="7"/>
          </p:nvPr>
        </p:nvSpPr>
        <p:spPr>
          <a:xfrm rot="-5400000">
            <a:off x="7430125" y="3163675"/>
            <a:ext cx="2614200" cy="426900"/>
          </a:xfrm>
          <a:prstGeom prst="rect">
            <a:avLst/>
          </a:prstGeom>
          <a:noFill/>
          <a:ln>
            <a:noFill/>
          </a:ln>
        </p:spPr>
        <p:txBody>
          <a:bodyPr spcFirstLastPara="1" wrap="square" lIns="91425" tIns="91425" rIns="91425" bIns="91425" anchor="ctr">
            <a:noAutofit/>
          </a:bodyPr>
          <a:lstStyle>
            <a:lvl1pPr algn="l">
              <a:lnSpc>
                <a:spcPct val="100000"/>
              </a:lnSpc>
              <a:spcBef>
                <a:spcPts val="0"/>
              </a:spcBef>
              <a:spcAft>
                <a:spcPts val="0"/>
              </a:spcAft>
              <a:buClr>
                <a:schemeClr val="accent3"/>
              </a:buClr>
              <a:buSzPts val="1200"/>
              <a:buFont typeface="DM Sans"/>
              <a:buNone/>
              <a:defRPr>
                <a:solidFill>
                  <a:schemeClr val="accent3"/>
                </a:solidFill>
                <a:latin typeface="DM Sans"/>
                <a:ea typeface="DM Sans"/>
                <a:cs typeface="DM Sans"/>
              </a:defRPr>
            </a:lvl1pPr>
            <a:lvl2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2pPr>
            <a:lvl3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3pPr>
            <a:lvl4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4pPr>
            <a:lvl5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5pPr>
            <a:lvl6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6pPr>
            <a:lvl7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7pPr>
            <a:lvl8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8pPr>
            <a:lvl9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9pPr>
          </a:lstStyle>
          <a:p>
            <a:endParaRPr/>
          </a:p>
        </p:txBody>
      </p:sp>
      <p:sp>
        <p:nvSpPr>
          <p:cNvPr id="170" name="Google Shape;170;p47">
            <a:extLst>
              <a:ext uri="{FF2B5EF4-FFF2-40B4-BE49-F238E27FC236}">
                <a16:creationId xmlns:a16="http://schemas.microsoft.com/office/drawing/2014/main" id="{58B2950B-03C2-4F72-AB8B-D4280BAAF143}"/>
              </a:ext>
            </a:extLst>
          </p:cNvPr>
          <p:cNvSpPr>
            <a:spLocks noGrp="1"/>
          </p:cNvSpPr>
          <p:nvPr>
            <p:ph type="sldNum" idx="12"/>
          </p:nvPr>
        </p:nvSpPr>
        <p:spPr>
          <a:xfrm rot="-5400000">
            <a:off x="8462875" y="535001"/>
            <a:ext cx="548700" cy="393600"/>
          </a:xfrm>
          <a:prstGeom prst="rect">
            <a:avLst/>
          </a:prstGeom>
          <a:noFill/>
          <a:ln>
            <a:noFill/>
          </a:ln>
        </p:spPr>
        <p:txBody>
          <a:bodyPr spcFirstLastPara="1" wrap="square" lIns="91425" tIns="91425" rIns="91425" bIns="91425" anchor="ctr">
            <a:noAutofit/>
          </a:bodyPr>
          <a:lstStyle>
            <a:lvl1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1pPr>
            <a:lvl2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2pPr>
            <a:lvl3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3pPr>
            <a:lvl4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4pPr>
            <a:lvl5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5pPr>
            <a:lvl6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6pPr>
            <a:lvl7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7pPr>
            <a:lvl8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8pPr>
            <a:lvl9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9pPr>
          </a:lstStyle>
          <a:p>
            <a:pPr marL="0" lvl="0" indent="0" algn="r">
              <a:spcBef>
                <a:spcPts val="0"/>
              </a:spcBef>
              <a:spcAft>
                <a:spcPts val="0"/>
              </a:spcAft>
              <a:buNone/>
            </a:pPr>
            <a:fld id="{00000000-1234-1234-1234-123412341234}" type="slidenum">
              <a:t>‹#›</a:t>
            </a:fld>
            <a:endParaRPr/>
          </a:p>
        </p:txBody>
      </p:sp>
      <p:sp>
        <p:nvSpPr>
          <p:cNvPr id="171" name="Google Shape;171;p47">
            <a:extLst>
              <a:ext uri="{FF2B5EF4-FFF2-40B4-BE49-F238E27FC236}">
                <a16:creationId xmlns:a16="http://schemas.microsoft.com/office/drawing/2014/main" id="{D0979D7C-2447-4C03-8B9E-84E5B2C08439}"/>
              </a:ext>
            </a:extLst>
          </p:cNvPr>
          <p:cNvSpPr>
            <a:spLocks noGrp="1"/>
          </p:cNvSpPr>
          <p:nvPr>
            <p:ph type="title"/>
          </p:nvPr>
        </p:nvSpPr>
        <p:spPr>
          <a:xfrm>
            <a:off x="631650" y="445025"/>
            <a:ext cx="7545900" cy="548700"/>
          </a:xfrm>
          <a:prstGeom prst="rect">
            <a:avLst/>
          </a:prstGeom>
          <a:noFill/>
          <a:ln>
            <a:noFill/>
          </a:ln>
        </p:spPr>
        <p:txBody>
          <a:bodyPr spcFirstLastPara="1" wrap="square" lIns="91425" tIns="91425" rIns="91425" bIns="91425" anchor="t">
            <a:noAutofit/>
          </a:bodyPr>
          <a:lstStyle>
            <a:lvl1pPr algn="l">
              <a:lnSpc>
                <a:spcPct val="100000"/>
              </a:lnSpc>
              <a:spcBef>
                <a:spcPts val="0"/>
              </a:spcBef>
              <a:spcAft>
                <a:spcPts val="0"/>
              </a:spcAft>
              <a:buClr>
                <a:schemeClr val="accent3"/>
              </a:buClr>
              <a:buSzPts val="3000"/>
              <a:buNone/>
              <a:defRPr>
                <a:solidFill>
                  <a:schemeClr val="accent3"/>
                </a:solidFill>
              </a:defRPr>
            </a:lvl1pPr>
            <a:lvl2pPr algn="l">
              <a:lnSpc>
                <a:spcPct val="100000"/>
              </a:lnSpc>
              <a:spcBef>
                <a:spcPts val="0"/>
              </a:spcBef>
              <a:spcAft>
                <a:spcPts val="0"/>
              </a:spcAft>
              <a:buClr>
                <a:schemeClr val="accent3"/>
              </a:buClr>
              <a:buSzPts val="3000"/>
              <a:buNone/>
              <a:defRPr>
                <a:solidFill>
                  <a:schemeClr val="accent3"/>
                </a:solidFill>
              </a:defRPr>
            </a:lvl2pPr>
            <a:lvl3pPr algn="l">
              <a:lnSpc>
                <a:spcPct val="100000"/>
              </a:lnSpc>
              <a:spcBef>
                <a:spcPts val="0"/>
              </a:spcBef>
              <a:spcAft>
                <a:spcPts val="0"/>
              </a:spcAft>
              <a:buClr>
                <a:schemeClr val="accent3"/>
              </a:buClr>
              <a:buSzPts val="3000"/>
              <a:buNone/>
              <a:defRPr>
                <a:solidFill>
                  <a:schemeClr val="accent3"/>
                </a:solidFill>
              </a:defRPr>
            </a:lvl3pPr>
            <a:lvl4pPr algn="l">
              <a:lnSpc>
                <a:spcPct val="100000"/>
              </a:lnSpc>
              <a:spcBef>
                <a:spcPts val="0"/>
              </a:spcBef>
              <a:spcAft>
                <a:spcPts val="0"/>
              </a:spcAft>
              <a:buClr>
                <a:schemeClr val="accent3"/>
              </a:buClr>
              <a:buSzPts val="3000"/>
              <a:buNone/>
              <a:defRPr>
                <a:solidFill>
                  <a:schemeClr val="accent3"/>
                </a:solidFill>
              </a:defRPr>
            </a:lvl4pPr>
            <a:lvl5pPr algn="l">
              <a:lnSpc>
                <a:spcPct val="100000"/>
              </a:lnSpc>
              <a:spcBef>
                <a:spcPts val="0"/>
              </a:spcBef>
              <a:spcAft>
                <a:spcPts val="0"/>
              </a:spcAft>
              <a:buClr>
                <a:schemeClr val="accent3"/>
              </a:buClr>
              <a:buSzPts val="3000"/>
              <a:buNone/>
              <a:defRPr>
                <a:solidFill>
                  <a:schemeClr val="accent3"/>
                </a:solidFill>
              </a:defRPr>
            </a:lvl5pPr>
            <a:lvl6pPr algn="l">
              <a:lnSpc>
                <a:spcPct val="100000"/>
              </a:lnSpc>
              <a:spcBef>
                <a:spcPts val="0"/>
              </a:spcBef>
              <a:spcAft>
                <a:spcPts val="0"/>
              </a:spcAft>
              <a:buClr>
                <a:schemeClr val="accent3"/>
              </a:buClr>
              <a:buSzPts val="3000"/>
              <a:buNone/>
              <a:defRPr>
                <a:solidFill>
                  <a:schemeClr val="accent3"/>
                </a:solidFill>
              </a:defRPr>
            </a:lvl6pPr>
            <a:lvl7pPr algn="l">
              <a:lnSpc>
                <a:spcPct val="100000"/>
              </a:lnSpc>
              <a:spcBef>
                <a:spcPts val="0"/>
              </a:spcBef>
              <a:spcAft>
                <a:spcPts val="0"/>
              </a:spcAft>
              <a:buClr>
                <a:schemeClr val="accent3"/>
              </a:buClr>
              <a:buSzPts val="3000"/>
              <a:buNone/>
              <a:defRPr>
                <a:solidFill>
                  <a:schemeClr val="accent3"/>
                </a:solidFill>
              </a:defRPr>
            </a:lvl7pPr>
            <a:lvl8pPr algn="l">
              <a:lnSpc>
                <a:spcPct val="100000"/>
              </a:lnSpc>
              <a:spcBef>
                <a:spcPts val="0"/>
              </a:spcBef>
              <a:spcAft>
                <a:spcPts val="0"/>
              </a:spcAft>
              <a:buClr>
                <a:schemeClr val="accent3"/>
              </a:buClr>
              <a:buSzPts val="3000"/>
              <a:buNone/>
              <a:defRPr>
                <a:solidFill>
                  <a:schemeClr val="accent3"/>
                </a:solidFill>
              </a:defRPr>
            </a:lvl8pPr>
            <a:lvl9pPr algn="l">
              <a:lnSpc>
                <a:spcPct val="100000"/>
              </a:lnSpc>
              <a:spcBef>
                <a:spcPts val="0"/>
              </a:spcBef>
              <a:spcAft>
                <a:spcPts val="0"/>
              </a:spcAft>
              <a:buClr>
                <a:schemeClr val="accent3"/>
              </a:buClr>
              <a:buSzPts val="3000"/>
              <a:buNone/>
              <a:defRPr>
                <a:solidFill>
                  <a:schemeClr val="accent3"/>
                </a:solidFill>
              </a:defRPr>
            </a:lvl9pPr>
          </a:lstStyle>
          <a:p>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le and six columns">
  <p:cSld name="Title and six columns">
    <p:bg>
      <p:bgPr>
        <a:blipFill>
          <a:blip r:embed="rId2">
            <a:alphaModFix/>
          </a:blip>
          <a:stretch>
            <a:fillRect/>
          </a:stretch>
        </a:blipFill>
        <a:effectLst/>
      </p:bgPr>
    </p:bg>
    <p:spTree>
      <p:nvGrpSpPr>
        <p:cNvPr id="1" name=""/>
        <p:cNvGrpSpPr/>
        <p:nvPr/>
      </p:nvGrpSpPr>
      <p:grpSpPr>
        <a:xfrm>
          <a:off x="0" y="0"/>
          <a:ext cx="0" cy="0"/>
          <a:chOff x="0" y="0"/>
          <a:chExt cx="0" cy="0"/>
        </a:xfrm>
      </p:grpSpPr>
      <p:sp>
        <p:nvSpPr>
          <p:cNvPr id="173" name="Google Shape;173;p48">
            <a:extLst>
              <a:ext uri="{FF2B5EF4-FFF2-40B4-BE49-F238E27FC236}">
                <a16:creationId xmlns:a16="http://schemas.microsoft.com/office/drawing/2014/main" id="{3251ED46-820A-4319-A90C-721A84C79B95}"/>
              </a:ext>
            </a:extLst>
          </p:cNvPr>
          <p:cNvSpPr>
            <a:spLocks noGrp="1"/>
          </p:cNvSpPr>
          <p:nvPr>
            <p:ph type="subTitle" idx="1"/>
          </p:nvPr>
        </p:nvSpPr>
        <p:spPr>
          <a:xfrm rot="-5400000">
            <a:off x="7430125" y="3163675"/>
            <a:ext cx="2614200" cy="426900"/>
          </a:xfrm>
          <a:prstGeom prst="rect">
            <a:avLst/>
          </a:prstGeom>
          <a:noFill/>
          <a:ln>
            <a:noFill/>
          </a:ln>
        </p:spPr>
        <p:txBody>
          <a:bodyPr spcFirstLastPara="1" wrap="square" lIns="91425" tIns="91425" rIns="91425" bIns="91425" anchor="ctr">
            <a:noAutofit/>
          </a:bodyPr>
          <a:lstStyle>
            <a:lvl1pPr algn="l">
              <a:lnSpc>
                <a:spcPct val="100000"/>
              </a:lnSpc>
              <a:spcBef>
                <a:spcPts val="0"/>
              </a:spcBef>
              <a:spcAft>
                <a:spcPts val="0"/>
              </a:spcAft>
              <a:buClr>
                <a:schemeClr val="accent3"/>
              </a:buClr>
              <a:buSzPts val="1200"/>
              <a:buFont typeface="DM Sans"/>
              <a:buNone/>
              <a:defRPr>
                <a:solidFill>
                  <a:schemeClr val="accent3"/>
                </a:solidFill>
                <a:latin typeface="DM Sans"/>
                <a:ea typeface="DM Sans"/>
                <a:cs typeface="DM Sans"/>
              </a:defRPr>
            </a:lvl1pPr>
            <a:lvl2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2pPr>
            <a:lvl3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3pPr>
            <a:lvl4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4pPr>
            <a:lvl5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5pPr>
            <a:lvl6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6pPr>
            <a:lvl7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7pPr>
            <a:lvl8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8pPr>
            <a:lvl9pPr algn="ctr">
              <a:lnSpc>
                <a:spcPct val="100000"/>
              </a:lnSpc>
              <a:spcBef>
                <a:spcPts val="0"/>
              </a:spcBef>
              <a:spcAft>
                <a:spcPts val="0"/>
              </a:spcAft>
              <a:buClr>
                <a:schemeClr val="accent3"/>
              </a:buClr>
              <a:buSzPts val="1200"/>
              <a:buFont typeface="DM Sans"/>
              <a:buNone/>
              <a:defRPr sz="1200">
                <a:solidFill>
                  <a:schemeClr val="accent3"/>
                </a:solidFill>
                <a:latin typeface="DM Sans"/>
                <a:ea typeface="DM Sans"/>
                <a:cs typeface="DM Sans"/>
              </a:defRPr>
            </a:lvl9pPr>
          </a:lstStyle>
          <a:p>
            <a:endParaRPr/>
          </a:p>
        </p:txBody>
      </p:sp>
      <p:sp>
        <p:nvSpPr>
          <p:cNvPr id="174" name="Google Shape;174;p48">
            <a:extLst>
              <a:ext uri="{FF2B5EF4-FFF2-40B4-BE49-F238E27FC236}">
                <a16:creationId xmlns:a16="http://schemas.microsoft.com/office/drawing/2014/main" id="{8A99D13E-7445-4811-962E-2A84F4E2EDE3}"/>
              </a:ext>
            </a:extLst>
          </p:cNvPr>
          <p:cNvSpPr>
            <a:spLocks noGrp="1"/>
          </p:cNvSpPr>
          <p:nvPr>
            <p:ph type="sldNum" idx="12"/>
          </p:nvPr>
        </p:nvSpPr>
        <p:spPr>
          <a:xfrm rot="-5400000">
            <a:off x="8462875" y="535001"/>
            <a:ext cx="548700" cy="393600"/>
          </a:xfrm>
          <a:prstGeom prst="rect">
            <a:avLst/>
          </a:prstGeom>
          <a:noFill/>
          <a:ln>
            <a:noFill/>
          </a:ln>
        </p:spPr>
        <p:txBody>
          <a:bodyPr spcFirstLastPara="1" wrap="square" lIns="91425" tIns="91425" rIns="91425" bIns="91425" anchor="ctr">
            <a:noAutofit/>
          </a:bodyPr>
          <a:lstStyle>
            <a:lvl1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1pPr>
            <a:lvl2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2pPr>
            <a:lvl3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3pPr>
            <a:lvl4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4pPr>
            <a:lvl5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5pPr>
            <a:lvl6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6pPr>
            <a:lvl7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7pPr>
            <a:lvl8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8pPr>
            <a:lvl9pPr marL="0" marR="0" indent="0" algn="r">
              <a:lnSpc>
                <a:spcPct val="100000"/>
              </a:lnSpc>
              <a:spcBef>
                <a:spcPts val="0"/>
              </a:spcBef>
              <a:spcAft>
                <a:spcPts val="0"/>
              </a:spcAft>
              <a:buClr>
                <a:srgbClr val="000000"/>
              </a:buClr>
              <a:buSzPts val="1400"/>
              <a:buFont typeface="Arial"/>
              <a:buNone/>
              <a:defRPr sz="1400" b="1" i="0" u="none" cap="none">
                <a:solidFill>
                  <a:schemeClr val="accent3"/>
                </a:solidFill>
                <a:latin typeface="DM Sans"/>
                <a:ea typeface="DM Sans"/>
                <a:cs typeface="DM Sans"/>
              </a:defRPr>
            </a:lvl9pPr>
          </a:lstStyle>
          <a:p>
            <a:pPr marL="0" lvl="0" indent="0" algn="r">
              <a:spcBef>
                <a:spcPts val="0"/>
              </a:spcBef>
              <a:spcAft>
                <a:spcPts val="0"/>
              </a:spcAft>
              <a:buNone/>
            </a:pPr>
            <a:fld id="{00000000-1234-1234-1234-123412341234}" type="slidenum">
              <a:t>‹#›</a:t>
            </a:fld>
            <a:endParaRPr/>
          </a:p>
        </p:txBody>
      </p:sp>
      <p:sp>
        <p:nvSpPr>
          <p:cNvPr id="175" name="Google Shape;175;p48">
            <a:extLst>
              <a:ext uri="{FF2B5EF4-FFF2-40B4-BE49-F238E27FC236}">
                <a16:creationId xmlns:a16="http://schemas.microsoft.com/office/drawing/2014/main" id="{634B4BB7-B9B8-4480-A77B-050762B2505D}"/>
              </a:ext>
            </a:extLst>
          </p:cNvPr>
          <p:cNvSpPr>
            <a:spLocks noGrp="1"/>
          </p:cNvSpPr>
          <p:nvPr>
            <p:ph type="title"/>
          </p:nvPr>
        </p:nvSpPr>
        <p:spPr>
          <a:xfrm>
            <a:off x="631650" y="445025"/>
            <a:ext cx="7545900" cy="548700"/>
          </a:xfrm>
          <a:prstGeom prst="rect">
            <a:avLst/>
          </a:prstGeom>
          <a:noFill/>
          <a:ln>
            <a:noFill/>
          </a:ln>
        </p:spPr>
        <p:txBody>
          <a:bodyPr spcFirstLastPara="1" wrap="square" lIns="91425" tIns="91425" rIns="91425" bIns="91425" anchor="t">
            <a:noAutofit/>
          </a:bodyPr>
          <a:lstStyle>
            <a:lvl1pPr algn="l">
              <a:lnSpc>
                <a:spcPct val="100000"/>
              </a:lnSpc>
              <a:spcBef>
                <a:spcPts val="0"/>
              </a:spcBef>
              <a:spcAft>
                <a:spcPts val="0"/>
              </a:spcAft>
              <a:buClr>
                <a:schemeClr val="accent3"/>
              </a:buClr>
              <a:buSzPts val="3000"/>
              <a:buNone/>
              <a:defRPr>
                <a:solidFill>
                  <a:schemeClr val="accent3"/>
                </a:solidFill>
              </a:defRPr>
            </a:lvl1pPr>
            <a:lvl2pPr algn="l">
              <a:lnSpc>
                <a:spcPct val="100000"/>
              </a:lnSpc>
              <a:spcBef>
                <a:spcPts val="0"/>
              </a:spcBef>
              <a:spcAft>
                <a:spcPts val="0"/>
              </a:spcAft>
              <a:buClr>
                <a:schemeClr val="accent3"/>
              </a:buClr>
              <a:buSzPts val="3000"/>
              <a:buNone/>
              <a:defRPr>
                <a:solidFill>
                  <a:schemeClr val="accent3"/>
                </a:solidFill>
              </a:defRPr>
            </a:lvl2pPr>
            <a:lvl3pPr algn="l">
              <a:lnSpc>
                <a:spcPct val="100000"/>
              </a:lnSpc>
              <a:spcBef>
                <a:spcPts val="0"/>
              </a:spcBef>
              <a:spcAft>
                <a:spcPts val="0"/>
              </a:spcAft>
              <a:buClr>
                <a:schemeClr val="accent3"/>
              </a:buClr>
              <a:buSzPts val="3000"/>
              <a:buNone/>
              <a:defRPr>
                <a:solidFill>
                  <a:schemeClr val="accent3"/>
                </a:solidFill>
              </a:defRPr>
            </a:lvl3pPr>
            <a:lvl4pPr algn="l">
              <a:lnSpc>
                <a:spcPct val="100000"/>
              </a:lnSpc>
              <a:spcBef>
                <a:spcPts val="0"/>
              </a:spcBef>
              <a:spcAft>
                <a:spcPts val="0"/>
              </a:spcAft>
              <a:buClr>
                <a:schemeClr val="accent3"/>
              </a:buClr>
              <a:buSzPts val="3000"/>
              <a:buNone/>
              <a:defRPr>
                <a:solidFill>
                  <a:schemeClr val="accent3"/>
                </a:solidFill>
              </a:defRPr>
            </a:lvl4pPr>
            <a:lvl5pPr algn="l">
              <a:lnSpc>
                <a:spcPct val="100000"/>
              </a:lnSpc>
              <a:spcBef>
                <a:spcPts val="0"/>
              </a:spcBef>
              <a:spcAft>
                <a:spcPts val="0"/>
              </a:spcAft>
              <a:buClr>
                <a:schemeClr val="accent3"/>
              </a:buClr>
              <a:buSzPts val="3000"/>
              <a:buNone/>
              <a:defRPr>
                <a:solidFill>
                  <a:schemeClr val="accent3"/>
                </a:solidFill>
              </a:defRPr>
            </a:lvl5pPr>
            <a:lvl6pPr algn="l">
              <a:lnSpc>
                <a:spcPct val="100000"/>
              </a:lnSpc>
              <a:spcBef>
                <a:spcPts val="0"/>
              </a:spcBef>
              <a:spcAft>
                <a:spcPts val="0"/>
              </a:spcAft>
              <a:buClr>
                <a:schemeClr val="accent3"/>
              </a:buClr>
              <a:buSzPts val="3000"/>
              <a:buNone/>
              <a:defRPr>
                <a:solidFill>
                  <a:schemeClr val="accent3"/>
                </a:solidFill>
              </a:defRPr>
            </a:lvl6pPr>
            <a:lvl7pPr algn="l">
              <a:lnSpc>
                <a:spcPct val="100000"/>
              </a:lnSpc>
              <a:spcBef>
                <a:spcPts val="0"/>
              </a:spcBef>
              <a:spcAft>
                <a:spcPts val="0"/>
              </a:spcAft>
              <a:buClr>
                <a:schemeClr val="accent3"/>
              </a:buClr>
              <a:buSzPts val="3000"/>
              <a:buNone/>
              <a:defRPr>
                <a:solidFill>
                  <a:schemeClr val="accent3"/>
                </a:solidFill>
              </a:defRPr>
            </a:lvl7pPr>
            <a:lvl8pPr algn="l">
              <a:lnSpc>
                <a:spcPct val="100000"/>
              </a:lnSpc>
              <a:spcBef>
                <a:spcPts val="0"/>
              </a:spcBef>
              <a:spcAft>
                <a:spcPts val="0"/>
              </a:spcAft>
              <a:buClr>
                <a:schemeClr val="accent3"/>
              </a:buClr>
              <a:buSzPts val="3000"/>
              <a:buNone/>
              <a:defRPr>
                <a:solidFill>
                  <a:schemeClr val="accent3"/>
                </a:solidFill>
              </a:defRPr>
            </a:lvl8pPr>
            <a:lvl9pPr algn="l">
              <a:lnSpc>
                <a:spcPct val="100000"/>
              </a:lnSpc>
              <a:spcBef>
                <a:spcPts val="0"/>
              </a:spcBef>
              <a:spcAft>
                <a:spcPts val="0"/>
              </a:spcAft>
              <a:buClr>
                <a:schemeClr val="accent3"/>
              </a:buClr>
              <a:buSzPts val="3000"/>
              <a:buNone/>
              <a:defRPr>
                <a:solidFill>
                  <a:schemeClr val="accent3"/>
                </a:solidFill>
              </a:defRPr>
            </a:lvl9pPr>
          </a:lstStyle>
          <a:p>
            <a:endParaRPr/>
          </a:p>
        </p:txBody>
      </p:sp>
      <p:sp>
        <p:nvSpPr>
          <p:cNvPr id="176" name="Google Shape;176;p48">
            <a:extLst>
              <a:ext uri="{FF2B5EF4-FFF2-40B4-BE49-F238E27FC236}">
                <a16:creationId xmlns:a16="http://schemas.microsoft.com/office/drawing/2014/main" id="{DCD568CD-4ACB-41CC-80E5-30E999FD1CFC}"/>
              </a:ext>
            </a:extLst>
          </p:cNvPr>
          <p:cNvSpPr>
            <a:spLocks noGrp="1"/>
          </p:cNvSpPr>
          <p:nvPr>
            <p:ph type="subTitle" idx="2"/>
          </p:nvPr>
        </p:nvSpPr>
        <p:spPr>
          <a:xfrm>
            <a:off x="934150" y="2271475"/>
            <a:ext cx="1992600" cy="548700"/>
          </a:xfrm>
          <a:prstGeom prst="rect">
            <a:avLst/>
          </a:prstGeom>
          <a:noFill/>
          <a:ln>
            <a:noFill/>
          </a:ln>
        </p:spPr>
        <p:txBody>
          <a:bodyPr spcFirstLastPara="1" wrap="square" lIns="91425" tIns="91425" rIns="91425" bIns="91425" anchor="t">
            <a:noAutofit/>
          </a:bodyPr>
          <a:lstStyle>
            <a:lvl1pPr algn="l">
              <a:lnSpc>
                <a:spcPct val="100000"/>
              </a:lnSpc>
              <a:spcBef>
                <a:spcPts val="0"/>
              </a:spcBef>
              <a:spcAft>
                <a:spcPts val="0"/>
              </a:spcAft>
              <a:buClr>
                <a:schemeClr val="accent3"/>
              </a:buClr>
              <a:buSzPts val="1400"/>
              <a:buNone/>
              <a:defRPr sz="1400">
                <a:solidFill>
                  <a:schemeClr val="accent3"/>
                </a:solidFill>
              </a:defRPr>
            </a:lvl1pPr>
            <a:lvl2pPr algn="l">
              <a:lnSpc>
                <a:spcPct val="100000"/>
              </a:lnSpc>
              <a:spcBef>
                <a:spcPts val="0"/>
              </a:spcBef>
              <a:spcAft>
                <a:spcPts val="0"/>
              </a:spcAft>
              <a:buClr>
                <a:schemeClr val="accent3"/>
              </a:buClr>
              <a:buSzPts val="1400"/>
              <a:buNone/>
              <a:defRPr>
                <a:solidFill>
                  <a:schemeClr val="accent3"/>
                </a:solidFill>
              </a:defRPr>
            </a:lvl2pPr>
            <a:lvl3pPr algn="l">
              <a:lnSpc>
                <a:spcPct val="100000"/>
              </a:lnSpc>
              <a:spcBef>
                <a:spcPts val="0"/>
              </a:spcBef>
              <a:spcAft>
                <a:spcPts val="0"/>
              </a:spcAft>
              <a:buClr>
                <a:schemeClr val="accent3"/>
              </a:buClr>
              <a:buSzPts val="1400"/>
              <a:buNone/>
              <a:defRPr>
                <a:solidFill>
                  <a:schemeClr val="accent3"/>
                </a:solidFill>
              </a:defRPr>
            </a:lvl3pPr>
            <a:lvl4pPr algn="l">
              <a:lnSpc>
                <a:spcPct val="100000"/>
              </a:lnSpc>
              <a:spcBef>
                <a:spcPts val="0"/>
              </a:spcBef>
              <a:spcAft>
                <a:spcPts val="0"/>
              </a:spcAft>
              <a:buClr>
                <a:schemeClr val="accent3"/>
              </a:buClr>
              <a:buSzPts val="1400"/>
              <a:buNone/>
              <a:defRPr>
                <a:solidFill>
                  <a:schemeClr val="accent3"/>
                </a:solidFill>
              </a:defRPr>
            </a:lvl4pPr>
            <a:lvl5pPr algn="l">
              <a:lnSpc>
                <a:spcPct val="100000"/>
              </a:lnSpc>
              <a:spcBef>
                <a:spcPts val="0"/>
              </a:spcBef>
              <a:spcAft>
                <a:spcPts val="0"/>
              </a:spcAft>
              <a:buClr>
                <a:schemeClr val="accent3"/>
              </a:buClr>
              <a:buSzPts val="1400"/>
              <a:buNone/>
              <a:defRPr>
                <a:solidFill>
                  <a:schemeClr val="accent3"/>
                </a:solidFill>
              </a:defRPr>
            </a:lvl5pPr>
            <a:lvl6pPr algn="l">
              <a:lnSpc>
                <a:spcPct val="100000"/>
              </a:lnSpc>
              <a:spcBef>
                <a:spcPts val="0"/>
              </a:spcBef>
              <a:spcAft>
                <a:spcPts val="0"/>
              </a:spcAft>
              <a:buClr>
                <a:schemeClr val="accent3"/>
              </a:buClr>
              <a:buSzPts val="1400"/>
              <a:buNone/>
              <a:defRPr>
                <a:solidFill>
                  <a:schemeClr val="accent3"/>
                </a:solidFill>
              </a:defRPr>
            </a:lvl6pPr>
            <a:lvl7pPr algn="l">
              <a:lnSpc>
                <a:spcPct val="100000"/>
              </a:lnSpc>
              <a:spcBef>
                <a:spcPts val="0"/>
              </a:spcBef>
              <a:spcAft>
                <a:spcPts val="0"/>
              </a:spcAft>
              <a:buClr>
                <a:schemeClr val="accent3"/>
              </a:buClr>
              <a:buSzPts val="1400"/>
              <a:buNone/>
              <a:defRPr>
                <a:solidFill>
                  <a:schemeClr val="accent3"/>
                </a:solidFill>
              </a:defRPr>
            </a:lvl7pPr>
            <a:lvl8pPr algn="l">
              <a:lnSpc>
                <a:spcPct val="100000"/>
              </a:lnSpc>
              <a:spcBef>
                <a:spcPts val="0"/>
              </a:spcBef>
              <a:spcAft>
                <a:spcPts val="0"/>
              </a:spcAft>
              <a:buClr>
                <a:schemeClr val="accent3"/>
              </a:buClr>
              <a:buSzPts val="1400"/>
              <a:buNone/>
              <a:defRPr>
                <a:solidFill>
                  <a:schemeClr val="accent3"/>
                </a:solidFill>
              </a:defRPr>
            </a:lvl8pPr>
            <a:lvl9pPr algn="l">
              <a:lnSpc>
                <a:spcPct val="100000"/>
              </a:lnSpc>
              <a:spcBef>
                <a:spcPts val="0"/>
              </a:spcBef>
              <a:spcAft>
                <a:spcPts val="0"/>
              </a:spcAft>
              <a:buClr>
                <a:schemeClr val="accent3"/>
              </a:buClr>
              <a:buSzPts val="1400"/>
              <a:buNone/>
              <a:defRPr>
                <a:solidFill>
                  <a:schemeClr val="accent3"/>
                </a:solidFill>
              </a:defRPr>
            </a:lvl9pPr>
          </a:lstStyle>
          <a:p>
            <a:endParaRPr/>
          </a:p>
        </p:txBody>
      </p:sp>
      <p:sp>
        <p:nvSpPr>
          <p:cNvPr id="177" name="Google Shape;177;p48">
            <a:extLst>
              <a:ext uri="{FF2B5EF4-FFF2-40B4-BE49-F238E27FC236}">
                <a16:creationId xmlns:a16="http://schemas.microsoft.com/office/drawing/2014/main" id="{FD94B292-5929-4633-802E-B2AF85699067}"/>
              </a:ext>
            </a:extLst>
          </p:cNvPr>
          <p:cNvSpPr>
            <a:spLocks noGrp="1"/>
          </p:cNvSpPr>
          <p:nvPr>
            <p:ph type="subTitle" idx="3"/>
          </p:nvPr>
        </p:nvSpPr>
        <p:spPr>
          <a:xfrm>
            <a:off x="934125" y="1913350"/>
            <a:ext cx="1992600" cy="449100"/>
          </a:xfrm>
          <a:prstGeom prst="rect">
            <a:avLst/>
          </a:prstGeom>
          <a:noFill/>
          <a:ln>
            <a:noFill/>
          </a:ln>
        </p:spPr>
        <p:txBody>
          <a:bodyPr spcFirstLastPara="1" wrap="square" lIns="91425" tIns="91425" rIns="91425" bIns="91425" anchor="t">
            <a:noAutofit/>
          </a:bodyPr>
          <a:lstStyle>
            <a:lvl1pPr algn="l">
              <a:lnSpc>
                <a:spcPct val="100000"/>
              </a:lnSpc>
              <a:spcBef>
                <a:spcPts val="0"/>
              </a:spcBef>
              <a:spcAft>
                <a:spcPts val="0"/>
              </a:spcAft>
              <a:buClr>
                <a:schemeClr val="accent3"/>
              </a:buClr>
              <a:buSzPts val="2400"/>
              <a:buFont typeface="Sora"/>
              <a:buNone/>
              <a:defRPr sz="2000" b="1">
                <a:solidFill>
                  <a:schemeClr val="accent3"/>
                </a:solidFill>
                <a:latin typeface="Sora"/>
                <a:ea typeface="Sora"/>
                <a:cs typeface="Sora"/>
              </a:defRPr>
            </a:lvl1pPr>
            <a:lvl2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2pPr>
            <a:lvl3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3pPr>
            <a:lvl4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4pPr>
            <a:lvl5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5pPr>
            <a:lvl6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6pPr>
            <a:lvl7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7pPr>
            <a:lvl8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8pPr>
            <a:lvl9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9pPr>
          </a:lstStyle>
          <a:p>
            <a:endParaRPr/>
          </a:p>
        </p:txBody>
      </p:sp>
      <p:sp>
        <p:nvSpPr>
          <p:cNvPr id="178" name="Google Shape;178;p48">
            <a:extLst>
              <a:ext uri="{FF2B5EF4-FFF2-40B4-BE49-F238E27FC236}">
                <a16:creationId xmlns:a16="http://schemas.microsoft.com/office/drawing/2014/main" id="{00EF8B42-01C7-4023-895C-92FC6329571B}"/>
              </a:ext>
            </a:extLst>
          </p:cNvPr>
          <p:cNvSpPr>
            <a:spLocks noGrp="1"/>
          </p:cNvSpPr>
          <p:nvPr>
            <p:ph type="subTitle" idx="4"/>
          </p:nvPr>
        </p:nvSpPr>
        <p:spPr>
          <a:xfrm>
            <a:off x="3608263" y="2271475"/>
            <a:ext cx="1992600" cy="548700"/>
          </a:xfrm>
          <a:prstGeom prst="rect">
            <a:avLst/>
          </a:prstGeom>
          <a:noFill/>
          <a:ln>
            <a:noFill/>
          </a:ln>
        </p:spPr>
        <p:txBody>
          <a:bodyPr spcFirstLastPara="1" wrap="square" lIns="91425" tIns="91425" rIns="91425" bIns="91425" anchor="t">
            <a:noAutofit/>
          </a:bodyPr>
          <a:lstStyle>
            <a:lvl1pPr algn="l">
              <a:lnSpc>
                <a:spcPct val="100000"/>
              </a:lnSpc>
              <a:spcBef>
                <a:spcPts val="0"/>
              </a:spcBef>
              <a:spcAft>
                <a:spcPts val="0"/>
              </a:spcAft>
              <a:buClr>
                <a:schemeClr val="accent3"/>
              </a:buClr>
              <a:buSzPts val="1400"/>
              <a:buNone/>
              <a:defRPr sz="1400">
                <a:solidFill>
                  <a:schemeClr val="accent3"/>
                </a:solidFill>
              </a:defRPr>
            </a:lvl1pPr>
            <a:lvl2pPr algn="l">
              <a:lnSpc>
                <a:spcPct val="100000"/>
              </a:lnSpc>
              <a:spcBef>
                <a:spcPts val="0"/>
              </a:spcBef>
              <a:spcAft>
                <a:spcPts val="0"/>
              </a:spcAft>
              <a:buClr>
                <a:schemeClr val="accent3"/>
              </a:buClr>
              <a:buSzPts val="1400"/>
              <a:buNone/>
              <a:defRPr>
                <a:solidFill>
                  <a:schemeClr val="accent3"/>
                </a:solidFill>
              </a:defRPr>
            </a:lvl2pPr>
            <a:lvl3pPr algn="l">
              <a:lnSpc>
                <a:spcPct val="100000"/>
              </a:lnSpc>
              <a:spcBef>
                <a:spcPts val="0"/>
              </a:spcBef>
              <a:spcAft>
                <a:spcPts val="0"/>
              </a:spcAft>
              <a:buClr>
                <a:schemeClr val="accent3"/>
              </a:buClr>
              <a:buSzPts val="1400"/>
              <a:buNone/>
              <a:defRPr>
                <a:solidFill>
                  <a:schemeClr val="accent3"/>
                </a:solidFill>
              </a:defRPr>
            </a:lvl3pPr>
            <a:lvl4pPr algn="l">
              <a:lnSpc>
                <a:spcPct val="100000"/>
              </a:lnSpc>
              <a:spcBef>
                <a:spcPts val="0"/>
              </a:spcBef>
              <a:spcAft>
                <a:spcPts val="0"/>
              </a:spcAft>
              <a:buClr>
                <a:schemeClr val="accent3"/>
              </a:buClr>
              <a:buSzPts val="1400"/>
              <a:buNone/>
              <a:defRPr>
                <a:solidFill>
                  <a:schemeClr val="accent3"/>
                </a:solidFill>
              </a:defRPr>
            </a:lvl4pPr>
            <a:lvl5pPr algn="l">
              <a:lnSpc>
                <a:spcPct val="100000"/>
              </a:lnSpc>
              <a:spcBef>
                <a:spcPts val="0"/>
              </a:spcBef>
              <a:spcAft>
                <a:spcPts val="0"/>
              </a:spcAft>
              <a:buClr>
                <a:schemeClr val="accent3"/>
              </a:buClr>
              <a:buSzPts val="1400"/>
              <a:buNone/>
              <a:defRPr>
                <a:solidFill>
                  <a:schemeClr val="accent3"/>
                </a:solidFill>
              </a:defRPr>
            </a:lvl5pPr>
            <a:lvl6pPr algn="l">
              <a:lnSpc>
                <a:spcPct val="100000"/>
              </a:lnSpc>
              <a:spcBef>
                <a:spcPts val="0"/>
              </a:spcBef>
              <a:spcAft>
                <a:spcPts val="0"/>
              </a:spcAft>
              <a:buClr>
                <a:schemeClr val="accent3"/>
              </a:buClr>
              <a:buSzPts val="1400"/>
              <a:buNone/>
              <a:defRPr>
                <a:solidFill>
                  <a:schemeClr val="accent3"/>
                </a:solidFill>
              </a:defRPr>
            </a:lvl6pPr>
            <a:lvl7pPr algn="l">
              <a:lnSpc>
                <a:spcPct val="100000"/>
              </a:lnSpc>
              <a:spcBef>
                <a:spcPts val="0"/>
              </a:spcBef>
              <a:spcAft>
                <a:spcPts val="0"/>
              </a:spcAft>
              <a:buClr>
                <a:schemeClr val="accent3"/>
              </a:buClr>
              <a:buSzPts val="1400"/>
              <a:buNone/>
              <a:defRPr>
                <a:solidFill>
                  <a:schemeClr val="accent3"/>
                </a:solidFill>
              </a:defRPr>
            </a:lvl7pPr>
            <a:lvl8pPr algn="l">
              <a:lnSpc>
                <a:spcPct val="100000"/>
              </a:lnSpc>
              <a:spcBef>
                <a:spcPts val="0"/>
              </a:spcBef>
              <a:spcAft>
                <a:spcPts val="0"/>
              </a:spcAft>
              <a:buClr>
                <a:schemeClr val="accent3"/>
              </a:buClr>
              <a:buSzPts val="1400"/>
              <a:buNone/>
              <a:defRPr>
                <a:solidFill>
                  <a:schemeClr val="accent3"/>
                </a:solidFill>
              </a:defRPr>
            </a:lvl8pPr>
            <a:lvl9pPr algn="l">
              <a:lnSpc>
                <a:spcPct val="100000"/>
              </a:lnSpc>
              <a:spcBef>
                <a:spcPts val="0"/>
              </a:spcBef>
              <a:spcAft>
                <a:spcPts val="0"/>
              </a:spcAft>
              <a:buClr>
                <a:schemeClr val="accent3"/>
              </a:buClr>
              <a:buSzPts val="1400"/>
              <a:buNone/>
              <a:defRPr>
                <a:solidFill>
                  <a:schemeClr val="accent3"/>
                </a:solidFill>
              </a:defRPr>
            </a:lvl9pPr>
          </a:lstStyle>
          <a:p>
            <a:endParaRPr/>
          </a:p>
        </p:txBody>
      </p:sp>
      <p:sp>
        <p:nvSpPr>
          <p:cNvPr id="179" name="Google Shape;179;p48">
            <a:extLst>
              <a:ext uri="{FF2B5EF4-FFF2-40B4-BE49-F238E27FC236}">
                <a16:creationId xmlns:a16="http://schemas.microsoft.com/office/drawing/2014/main" id="{FFC9F5CF-2393-413E-AAD7-E37F0C976E0F}"/>
              </a:ext>
            </a:extLst>
          </p:cNvPr>
          <p:cNvSpPr>
            <a:spLocks noGrp="1"/>
          </p:cNvSpPr>
          <p:nvPr>
            <p:ph type="subTitle" idx="5"/>
          </p:nvPr>
        </p:nvSpPr>
        <p:spPr>
          <a:xfrm>
            <a:off x="3608239" y="1913350"/>
            <a:ext cx="1992600" cy="449100"/>
          </a:xfrm>
          <a:prstGeom prst="rect">
            <a:avLst/>
          </a:prstGeom>
          <a:noFill/>
          <a:ln>
            <a:noFill/>
          </a:ln>
        </p:spPr>
        <p:txBody>
          <a:bodyPr spcFirstLastPara="1" wrap="square" lIns="91425" tIns="91425" rIns="91425" bIns="91425" anchor="t">
            <a:noAutofit/>
          </a:bodyPr>
          <a:lstStyle>
            <a:lvl1pPr algn="l">
              <a:lnSpc>
                <a:spcPct val="100000"/>
              </a:lnSpc>
              <a:spcBef>
                <a:spcPts val="0"/>
              </a:spcBef>
              <a:spcAft>
                <a:spcPts val="0"/>
              </a:spcAft>
              <a:buClr>
                <a:schemeClr val="accent3"/>
              </a:buClr>
              <a:buSzPts val="2400"/>
              <a:buFont typeface="Sora"/>
              <a:buNone/>
              <a:defRPr sz="2000" b="1">
                <a:solidFill>
                  <a:schemeClr val="accent3"/>
                </a:solidFill>
                <a:latin typeface="Sora"/>
                <a:ea typeface="Sora"/>
                <a:cs typeface="Sora"/>
              </a:defRPr>
            </a:lvl1pPr>
            <a:lvl2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2pPr>
            <a:lvl3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3pPr>
            <a:lvl4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4pPr>
            <a:lvl5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5pPr>
            <a:lvl6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6pPr>
            <a:lvl7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7pPr>
            <a:lvl8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8pPr>
            <a:lvl9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9pPr>
          </a:lstStyle>
          <a:p>
            <a:endParaRPr/>
          </a:p>
        </p:txBody>
      </p:sp>
      <p:sp>
        <p:nvSpPr>
          <p:cNvPr id="180" name="Google Shape;180;p48">
            <a:extLst>
              <a:ext uri="{FF2B5EF4-FFF2-40B4-BE49-F238E27FC236}">
                <a16:creationId xmlns:a16="http://schemas.microsoft.com/office/drawing/2014/main" id="{85DE6A4E-0982-4475-B02F-3AD9FCF95CC8}"/>
              </a:ext>
            </a:extLst>
          </p:cNvPr>
          <p:cNvSpPr>
            <a:spLocks noGrp="1"/>
          </p:cNvSpPr>
          <p:nvPr>
            <p:ph type="subTitle" idx="6"/>
          </p:nvPr>
        </p:nvSpPr>
        <p:spPr>
          <a:xfrm>
            <a:off x="6217275" y="2271475"/>
            <a:ext cx="1992600" cy="548700"/>
          </a:xfrm>
          <a:prstGeom prst="rect">
            <a:avLst/>
          </a:prstGeom>
          <a:noFill/>
          <a:ln>
            <a:noFill/>
          </a:ln>
        </p:spPr>
        <p:txBody>
          <a:bodyPr spcFirstLastPara="1" wrap="square" lIns="91425" tIns="91425" rIns="91425" bIns="91425" anchor="t">
            <a:noAutofit/>
          </a:bodyPr>
          <a:lstStyle>
            <a:lvl1pPr algn="l">
              <a:lnSpc>
                <a:spcPct val="100000"/>
              </a:lnSpc>
              <a:spcBef>
                <a:spcPts val="0"/>
              </a:spcBef>
              <a:spcAft>
                <a:spcPts val="0"/>
              </a:spcAft>
              <a:buClr>
                <a:schemeClr val="accent3"/>
              </a:buClr>
              <a:buSzPts val="1400"/>
              <a:buNone/>
              <a:defRPr sz="1400">
                <a:solidFill>
                  <a:schemeClr val="accent3"/>
                </a:solidFill>
              </a:defRPr>
            </a:lvl1pPr>
            <a:lvl2pPr algn="l">
              <a:lnSpc>
                <a:spcPct val="100000"/>
              </a:lnSpc>
              <a:spcBef>
                <a:spcPts val="0"/>
              </a:spcBef>
              <a:spcAft>
                <a:spcPts val="0"/>
              </a:spcAft>
              <a:buClr>
                <a:schemeClr val="accent3"/>
              </a:buClr>
              <a:buSzPts val="1400"/>
              <a:buNone/>
              <a:defRPr>
                <a:solidFill>
                  <a:schemeClr val="accent3"/>
                </a:solidFill>
              </a:defRPr>
            </a:lvl2pPr>
            <a:lvl3pPr algn="l">
              <a:lnSpc>
                <a:spcPct val="100000"/>
              </a:lnSpc>
              <a:spcBef>
                <a:spcPts val="0"/>
              </a:spcBef>
              <a:spcAft>
                <a:spcPts val="0"/>
              </a:spcAft>
              <a:buClr>
                <a:schemeClr val="accent3"/>
              </a:buClr>
              <a:buSzPts val="1400"/>
              <a:buNone/>
              <a:defRPr>
                <a:solidFill>
                  <a:schemeClr val="accent3"/>
                </a:solidFill>
              </a:defRPr>
            </a:lvl3pPr>
            <a:lvl4pPr algn="l">
              <a:lnSpc>
                <a:spcPct val="100000"/>
              </a:lnSpc>
              <a:spcBef>
                <a:spcPts val="0"/>
              </a:spcBef>
              <a:spcAft>
                <a:spcPts val="0"/>
              </a:spcAft>
              <a:buClr>
                <a:schemeClr val="accent3"/>
              </a:buClr>
              <a:buSzPts val="1400"/>
              <a:buNone/>
              <a:defRPr>
                <a:solidFill>
                  <a:schemeClr val="accent3"/>
                </a:solidFill>
              </a:defRPr>
            </a:lvl4pPr>
            <a:lvl5pPr algn="l">
              <a:lnSpc>
                <a:spcPct val="100000"/>
              </a:lnSpc>
              <a:spcBef>
                <a:spcPts val="0"/>
              </a:spcBef>
              <a:spcAft>
                <a:spcPts val="0"/>
              </a:spcAft>
              <a:buClr>
                <a:schemeClr val="accent3"/>
              </a:buClr>
              <a:buSzPts val="1400"/>
              <a:buNone/>
              <a:defRPr>
                <a:solidFill>
                  <a:schemeClr val="accent3"/>
                </a:solidFill>
              </a:defRPr>
            </a:lvl5pPr>
            <a:lvl6pPr algn="l">
              <a:lnSpc>
                <a:spcPct val="100000"/>
              </a:lnSpc>
              <a:spcBef>
                <a:spcPts val="0"/>
              </a:spcBef>
              <a:spcAft>
                <a:spcPts val="0"/>
              </a:spcAft>
              <a:buClr>
                <a:schemeClr val="accent3"/>
              </a:buClr>
              <a:buSzPts val="1400"/>
              <a:buNone/>
              <a:defRPr>
                <a:solidFill>
                  <a:schemeClr val="accent3"/>
                </a:solidFill>
              </a:defRPr>
            </a:lvl6pPr>
            <a:lvl7pPr algn="l">
              <a:lnSpc>
                <a:spcPct val="100000"/>
              </a:lnSpc>
              <a:spcBef>
                <a:spcPts val="0"/>
              </a:spcBef>
              <a:spcAft>
                <a:spcPts val="0"/>
              </a:spcAft>
              <a:buClr>
                <a:schemeClr val="accent3"/>
              </a:buClr>
              <a:buSzPts val="1400"/>
              <a:buNone/>
              <a:defRPr>
                <a:solidFill>
                  <a:schemeClr val="accent3"/>
                </a:solidFill>
              </a:defRPr>
            </a:lvl7pPr>
            <a:lvl8pPr algn="l">
              <a:lnSpc>
                <a:spcPct val="100000"/>
              </a:lnSpc>
              <a:spcBef>
                <a:spcPts val="0"/>
              </a:spcBef>
              <a:spcAft>
                <a:spcPts val="0"/>
              </a:spcAft>
              <a:buClr>
                <a:schemeClr val="accent3"/>
              </a:buClr>
              <a:buSzPts val="1400"/>
              <a:buNone/>
              <a:defRPr>
                <a:solidFill>
                  <a:schemeClr val="accent3"/>
                </a:solidFill>
              </a:defRPr>
            </a:lvl8pPr>
            <a:lvl9pPr algn="l">
              <a:lnSpc>
                <a:spcPct val="100000"/>
              </a:lnSpc>
              <a:spcBef>
                <a:spcPts val="0"/>
              </a:spcBef>
              <a:spcAft>
                <a:spcPts val="0"/>
              </a:spcAft>
              <a:buClr>
                <a:schemeClr val="accent3"/>
              </a:buClr>
              <a:buSzPts val="1400"/>
              <a:buNone/>
              <a:defRPr>
                <a:solidFill>
                  <a:schemeClr val="accent3"/>
                </a:solidFill>
              </a:defRPr>
            </a:lvl9pPr>
          </a:lstStyle>
          <a:p>
            <a:endParaRPr/>
          </a:p>
        </p:txBody>
      </p:sp>
      <p:sp>
        <p:nvSpPr>
          <p:cNvPr id="181" name="Google Shape;181;p48">
            <a:extLst>
              <a:ext uri="{FF2B5EF4-FFF2-40B4-BE49-F238E27FC236}">
                <a16:creationId xmlns:a16="http://schemas.microsoft.com/office/drawing/2014/main" id="{3C7A5696-607D-42BF-A04D-CCBF02646373}"/>
              </a:ext>
            </a:extLst>
          </p:cNvPr>
          <p:cNvSpPr>
            <a:spLocks noGrp="1"/>
          </p:cNvSpPr>
          <p:nvPr>
            <p:ph type="subTitle" idx="7"/>
          </p:nvPr>
        </p:nvSpPr>
        <p:spPr>
          <a:xfrm>
            <a:off x="6217254" y="1913350"/>
            <a:ext cx="1992600" cy="449100"/>
          </a:xfrm>
          <a:prstGeom prst="rect">
            <a:avLst/>
          </a:prstGeom>
          <a:noFill/>
          <a:ln>
            <a:noFill/>
          </a:ln>
        </p:spPr>
        <p:txBody>
          <a:bodyPr spcFirstLastPara="1" wrap="square" lIns="91425" tIns="91425" rIns="91425" bIns="91425" anchor="t">
            <a:noAutofit/>
          </a:bodyPr>
          <a:lstStyle>
            <a:lvl1pPr algn="l">
              <a:lnSpc>
                <a:spcPct val="100000"/>
              </a:lnSpc>
              <a:spcBef>
                <a:spcPts val="0"/>
              </a:spcBef>
              <a:spcAft>
                <a:spcPts val="0"/>
              </a:spcAft>
              <a:buClr>
                <a:schemeClr val="accent3"/>
              </a:buClr>
              <a:buSzPts val="2400"/>
              <a:buFont typeface="Sora"/>
              <a:buNone/>
              <a:defRPr sz="2000" b="1">
                <a:solidFill>
                  <a:schemeClr val="accent3"/>
                </a:solidFill>
                <a:latin typeface="Sora"/>
                <a:ea typeface="Sora"/>
                <a:cs typeface="Sora"/>
              </a:defRPr>
            </a:lvl1pPr>
            <a:lvl2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2pPr>
            <a:lvl3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3pPr>
            <a:lvl4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4pPr>
            <a:lvl5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5pPr>
            <a:lvl6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6pPr>
            <a:lvl7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7pPr>
            <a:lvl8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8pPr>
            <a:lvl9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9pPr>
          </a:lstStyle>
          <a:p>
            <a:endParaRPr/>
          </a:p>
        </p:txBody>
      </p:sp>
      <p:sp>
        <p:nvSpPr>
          <p:cNvPr id="182" name="Google Shape;182;p48">
            <a:extLst>
              <a:ext uri="{FF2B5EF4-FFF2-40B4-BE49-F238E27FC236}">
                <a16:creationId xmlns:a16="http://schemas.microsoft.com/office/drawing/2014/main" id="{5DC989B8-DCAE-46AD-AB7D-06874C5D2088}"/>
              </a:ext>
            </a:extLst>
          </p:cNvPr>
          <p:cNvSpPr>
            <a:spLocks noGrp="1"/>
          </p:cNvSpPr>
          <p:nvPr>
            <p:ph type="subTitle" idx="8"/>
          </p:nvPr>
        </p:nvSpPr>
        <p:spPr>
          <a:xfrm>
            <a:off x="934150" y="4147225"/>
            <a:ext cx="1992600" cy="548700"/>
          </a:xfrm>
          <a:prstGeom prst="rect">
            <a:avLst/>
          </a:prstGeom>
          <a:noFill/>
          <a:ln>
            <a:noFill/>
          </a:ln>
        </p:spPr>
        <p:txBody>
          <a:bodyPr spcFirstLastPara="1" wrap="square" lIns="91425" tIns="91425" rIns="91425" bIns="91425" anchor="t">
            <a:noAutofit/>
          </a:bodyPr>
          <a:lstStyle>
            <a:lvl1pPr algn="l">
              <a:lnSpc>
                <a:spcPct val="100000"/>
              </a:lnSpc>
              <a:spcBef>
                <a:spcPts val="0"/>
              </a:spcBef>
              <a:spcAft>
                <a:spcPts val="0"/>
              </a:spcAft>
              <a:buClr>
                <a:schemeClr val="accent3"/>
              </a:buClr>
              <a:buSzPts val="1400"/>
              <a:buNone/>
              <a:defRPr sz="1400">
                <a:solidFill>
                  <a:schemeClr val="accent3"/>
                </a:solidFill>
              </a:defRPr>
            </a:lvl1pPr>
            <a:lvl2pPr algn="l">
              <a:lnSpc>
                <a:spcPct val="100000"/>
              </a:lnSpc>
              <a:spcBef>
                <a:spcPts val="0"/>
              </a:spcBef>
              <a:spcAft>
                <a:spcPts val="0"/>
              </a:spcAft>
              <a:buClr>
                <a:schemeClr val="accent3"/>
              </a:buClr>
              <a:buSzPts val="1400"/>
              <a:buNone/>
              <a:defRPr>
                <a:solidFill>
                  <a:schemeClr val="accent3"/>
                </a:solidFill>
              </a:defRPr>
            </a:lvl2pPr>
            <a:lvl3pPr algn="l">
              <a:lnSpc>
                <a:spcPct val="100000"/>
              </a:lnSpc>
              <a:spcBef>
                <a:spcPts val="0"/>
              </a:spcBef>
              <a:spcAft>
                <a:spcPts val="0"/>
              </a:spcAft>
              <a:buClr>
                <a:schemeClr val="accent3"/>
              </a:buClr>
              <a:buSzPts val="1400"/>
              <a:buNone/>
              <a:defRPr>
                <a:solidFill>
                  <a:schemeClr val="accent3"/>
                </a:solidFill>
              </a:defRPr>
            </a:lvl3pPr>
            <a:lvl4pPr algn="l">
              <a:lnSpc>
                <a:spcPct val="100000"/>
              </a:lnSpc>
              <a:spcBef>
                <a:spcPts val="0"/>
              </a:spcBef>
              <a:spcAft>
                <a:spcPts val="0"/>
              </a:spcAft>
              <a:buClr>
                <a:schemeClr val="accent3"/>
              </a:buClr>
              <a:buSzPts val="1400"/>
              <a:buNone/>
              <a:defRPr>
                <a:solidFill>
                  <a:schemeClr val="accent3"/>
                </a:solidFill>
              </a:defRPr>
            </a:lvl4pPr>
            <a:lvl5pPr algn="l">
              <a:lnSpc>
                <a:spcPct val="100000"/>
              </a:lnSpc>
              <a:spcBef>
                <a:spcPts val="0"/>
              </a:spcBef>
              <a:spcAft>
                <a:spcPts val="0"/>
              </a:spcAft>
              <a:buClr>
                <a:schemeClr val="accent3"/>
              </a:buClr>
              <a:buSzPts val="1400"/>
              <a:buNone/>
              <a:defRPr>
                <a:solidFill>
                  <a:schemeClr val="accent3"/>
                </a:solidFill>
              </a:defRPr>
            </a:lvl5pPr>
            <a:lvl6pPr algn="l">
              <a:lnSpc>
                <a:spcPct val="100000"/>
              </a:lnSpc>
              <a:spcBef>
                <a:spcPts val="0"/>
              </a:spcBef>
              <a:spcAft>
                <a:spcPts val="0"/>
              </a:spcAft>
              <a:buClr>
                <a:schemeClr val="accent3"/>
              </a:buClr>
              <a:buSzPts val="1400"/>
              <a:buNone/>
              <a:defRPr>
                <a:solidFill>
                  <a:schemeClr val="accent3"/>
                </a:solidFill>
              </a:defRPr>
            </a:lvl6pPr>
            <a:lvl7pPr algn="l">
              <a:lnSpc>
                <a:spcPct val="100000"/>
              </a:lnSpc>
              <a:spcBef>
                <a:spcPts val="0"/>
              </a:spcBef>
              <a:spcAft>
                <a:spcPts val="0"/>
              </a:spcAft>
              <a:buClr>
                <a:schemeClr val="accent3"/>
              </a:buClr>
              <a:buSzPts val="1400"/>
              <a:buNone/>
              <a:defRPr>
                <a:solidFill>
                  <a:schemeClr val="accent3"/>
                </a:solidFill>
              </a:defRPr>
            </a:lvl7pPr>
            <a:lvl8pPr algn="l">
              <a:lnSpc>
                <a:spcPct val="100000"/>
              </a:lnSpc>
              <a:spcBef>
                <a:spcPts val="0"/>
              </a:spcBef>
              <a:spcAft>
                <a:spcPts val="0"/>
              </a:spcAft>
              <a:buClr>
                <a:schemeClr val="accent3"/>
              </a:buClr>
              <a:buSzPts val="1400"/>
              <a:buNone/>
              <a:defRPr>
                <a:solidFill>
                  <a:schemeClr val="accent3"/>
                </a:solidFill>
              </a:defRPr>
            </a:lvl8pPr>
            <a:lvl9pPr algn="l">
              <a:lnSpc>
                <a:spcPct val="100000"/>
              </a:lnSpc>
              <a:spcBef>
                <a:spcPts val="0"/>
              </a:spcBef>
              <a:spcAft>
                <a:spcPts val="0"/>
              </a:spcAft>
              <a:buClr>
                <a:schemeClr val="accent3"/>
              </a:buClr>
              <a:buSzPts val="1400"/>
              <a:buNone/>
              <a:defRPr>
                <a:solidFill>
                  <a:schemeClr val="accent3"/>
                </a:solidFill>
              </a:defRPr>
            </a:lvl9pPr>
          </a:lstStyle>
          <a:p>
            <a:endParaRPr/>
          </a:p>
        </p:txBody>
      </p:sp>
      <p:sp>
        <p:nvSpPr>
          <p:cNvPr id="183" name="Google Shape;183;p48">
            <a:extLst>
              <a:ext uri="{FF2B5EF4-FFF2-40B4-BE49-F238E27FC236}">
                <a16:creationId xmlns:a16="http://schemas.microsoft.com/office/drawing/2014/main" id="{425D5345-D803-4A77-BEBE-7DB87BEC9143}"/>
              </a:ext>
            </a:extLst>
          </p:cNvPr>
          <p:cNvSpPr>
            <a:spLocks noGrp="1"/>
          </p:cNvSpPr>
          <p:nvPr>
            <p:ph type="subTitle" idx="9"/>
          </p:nvPr>
        </p:nvSpPr>
        <p:spPr>
          <a:xfrm>
            <a:off x="934125" y="3789102"/>
            <a:ext cx="1992600" cy="449100"/>
          </a:xfrm>
          <a:prstGeom prst="rect">
            <a:avLst/>
          </a:prstGeom>
          <a:noFill/>
          <a:ln>
            <a:noFill/>
          </a:ln>
        </p:spPr>
        <p:txBody>
          <a:bodyPr spcFirstLastPara="1" wrap="square" lIns="91425" tIns="91425" rIns="91425" bIns="91425" anchor="t">
            <a:noAutofit/>
          </a:bodyPr>
          <a:lstStyle>
            <a:lvl1pPr algn="l">
              <a:lnSpc>
                <a:spcPct val="100000"/>
              </a:lnSpc>
              <a:spcBef>
                <a:spcPts val="0"/>
              </a:spcBef>
              <a:spcAft>
                <a:spcPts val="0"/>
              </a:spcAft>
              <a:buClr>
                <a:schemeClr val="accent3"/>
              </a:buClr>
              <a:buSzPts val="2400"/>
              <a:buFont typeface="Sora"/>
              <a:buNone/>
              <a:defRPr sz="2000" b="1">
                <a:solidFill>
                  <a:schemeClr val="accent3"/>
                </a:solidFill>
                <a:latin typeface="Sora"/>
                <a:ea typeface="Sora"/>
                <a:cs typeface="Sora"/>
              </a:defRPr>
            </a:lvl1pPr>
            <a:lvl2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2pPr>
            <a:lvl3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3pPr>
            <a:lvl4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4pPr>
            <a:lvl5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5pPr>
            <a:lvl6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6pPr>
            <a:lvl7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7pPr>
            <a:lvl8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8pPr>
            <a:lvl9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9pPr>
          </a:lstStyle>
          <a:p>
            <a:endParaRPr/>
          </a:p>
        </p:txBody>
      </p:sp>
      <p:sp>
        <p:nvSpPr>
          <p:cNvPr id="184" name="Google Shape;184;p48">
            <a:extLst>
              <a:ext uri="{FF2B5EF4-FFF2-40B4-BE49-F238E27FC236}">
                <a16:creationId xmlns:a16="http://schemas.microsoft.com/office/drawing/2014/main" id="{DD7FBBA5-BD3D-4F33-AACF-03C210A9C3A5}"/>
              </a:ext>
            </a:extLst>
          </p:cNvPr>
          <p:cNvSpPr>
            <a:spLocks noGrp="1"/>
          </p:cNvSpPr>
          <p:nvPr>
            <p:ph type="subTitle" idx="13"/>
          </p:nvPr>
        </p:nvSpPr>
        <p:spPr>
          <a:xfrm>
            <a:off x="3608263" y="4147225"/>
            <a:ext cx="1992600" cy="548700"/>
          </a:xfrm>
          <a:prstGeom prst="rect">
            <a:avLst/>
          </a:prstGeom>
          <a:noFill/>
          <a:ln>
            <a:noFill/>
          </a:ln>
        </p:spPr>
        <p:txBody>
          <a:bodyPr spcFirstLastPara="1" wrap="square" lIns="91425" tIns="91425" rIns="91425" bIns="91425" anchor="t">
            <a:noAutofit/>
          </a:bodyPr>
          <a:lstStyle>
            <a:lvl1pPr algn="l">
              <a:lnSpc>
                <a:spcPct val="100000"/>
              </a:lnSpc>
              <a:spcBef>
                <a:spcPts val="0"/>
              </a:spcBef>
              <a:spcAft>
                <a:spcPts val="0"/>
              </a:spcAft>
              <a:buClr>
                <a:schemeClr val="accent3"/>
              </a:buClr>
              <a:buSzPts val="1400"/>
              <a:buNone/>
              <a:defRPr sz="1400">
                <a:solidFill>
                  <a:schemeClr val="accent3"/>
                </a:solidFill>
              </a:defRPr>
            </a:lvl1pPr>
            <a:lvl2pPr algn="l">
              <a:lnSpc>
                <a:spcPct val="100000"/>
              </a:lnSpc>
              <a:spcBef>
                <a:spcPts val="0"/>
              </a:spcBef>
              <a:spcAft>
                <a:spcPts val="0"/>
              </a:spcAft>
              <a:buClr>
                <a:schemeClr val="accent3"/>
              </a:buClr>
              <a:buSzPts val="1400"/>
              <a:buNone/>
              <a:defRPr>
                <a:solidFill>
                  <a:schemeClr val="accent3"/>
                </a:solidFill>
              </a:defRPr>
            </a:lvl2pPr>
            <a:lvl3pPr algn="l">
              <a:lnSpc>
                <a:spcPct val="100000"/>
              </a:lnSpc>
              <a:spcBef>
                <a:spcPts val="0"/>
              </a:spcBef>
              <a:spcAft>
                <a:spcPts val="0"/>
              </a:spcAft>
              <a:buClr>
                <a:schemeClr val="accent3"/>
              </a:buClr>
              <a:buSzPts val="1400"/>
              <a:buNone/>
              <a:defRPr>
                <a:solidFill>
                  <a:schemeClr val="accent3"/>
                </a:solidFill>
              </a:defRPr>
            </a:lvl3pPr>
            <a:lvl4pPr algn="l">
              <a:lnSpc>
                <a:spcPct val="100000"/>
              </a:lnSpc>
              <a:spcBef>
                <a:spcPts val="0"/>
              </a:spcBef>
              <a:spcAft>
                <a:spcPts val="0"/>
              </a:spcAft>
              <a:buClr>
                <a:schemeClr val="accent3"/>
              </a:buClr>
              <a:buSzPts val="1400"/>
              <a:buNone/>
              <a:defRPr>
                <a:solidFill>
                  <a:schemeClr val="accent3"/>
                </a:solidFill>
              </a:defRPr>
            </a:lvl4pPr>
            <a:lvl5pPr algn="l">
              <a:lnSpc>
                <a:spcPct val="100000"/>
              </a:lnSpc>
              <a:spcBef>
                <a:spcPts val="0"/>
              </a:spcBef>
              <a:spcAft>
                <a:spcPts val="0"/>
              </a:spcAft>
              <a:buClr>
                <a:schemeClr val="accent3"/>
              </a:buClr>
              <a:buSzPts val="1400"/>
              <a:buNone/>
              <a:defRPr>
                <a:solidFill>
                  <a:schemeClr val="accent3"/>
                </a:solidFill>
              </a:defRPr>
            </a:lvl5pPr>
            <a:lvl6pPr algn="l">
              <a:lnSpc>
                <a:spcPct val="100000"/>
              </a:lnSpc>
              <a:spcBef>
                <a:spcPts val="0"/>
              </a:spcBef>
              <a:spcAft>
                <a:spcPts val="0"/>
              </a:spcAft>
              <a:buClr>
                <a:schemeClr val="accent3"/>
              </a:buClr>
              <a:buSzPts val="1400"/>
              <a:buNone/>
              <a:defRPr>
                <a:solidFill>
                  <a:schemeClr val="accent3"/>
                </a:solidFill>
              </a:defRPr>
            </a:lvl6pPr>
            <a:lvl7pPr algn="l">
              <a:lnSpc>
                <a:spcPct val="100000"/>
              </a:lnSpc>
              <a:spcBef>
                <a:spcPts val="0"/>
              </a:spcBef>
              <a:spcAft>
                <a:spcPts val="0"/>
              </a:spcAft>
              <a:buClr>
                <a:schemeClr val="accent3"/>
              </a:buClr>
              <a:buSzPts val="1400"/>
              <a:buNone/>
              <a:defRPr>
                <a:solidFill>
                  <a:schemeClr val="accent3"/>
                </a:solidFill>
              </a:defRPr>
            </a:lvl7pPr>
            <a:lvl8pPr algn="l">
              <a:lnSpc>
                <a:spcPct val="100000"/>
              </a:lnSpc>
              <a:spcBef>
                <a:spcPts val="0"/>
              </a:spcBef>
              <a:spcAft>
                <a:spcPts val="0"/>
              </a:spcAft>
              <a:buClr>
                <a:schemeClr val="accent3"/>
              </a:buClr>
              <a:buSzPts val="1400"/>
              <a:buNone/>
              <a:defRPr>
                <a:solidFill>
                  <a:schemeClr val="accent3"/>
                </a:solidFill>
              </a:defRPr>
            </a:lvl8pPr>
            <a:lvl9pPr algn="l">
              <a:lnSpc>
                <a:spcPct val="100000"/>
              </a:lnSpc>
              <a:spcBef>
                <a:spcPts val="0"/>
              </a:spcBef>
              <a:spcAft>
                <a:spcPts val="0"/>
              </a:spcAft>
              <a:buClr>
                <a:schemeClr val="accent3"/>
              </a:buClr>
              <a:buSzPts val="1400"/>
              <a:buNone/>
              <a:defRPr>
                <a:solidFill>
                  <a:schemeClr val="accent3"/>
                </a:solidFill>
              </a:defRPr>
            </a:lvl9pPr>
          </a:lstStyle>
          <a:p>
            <a:endParaRPr/>
          </a:p>
        </p:txBody>
      </p:sp>
      <p:sp>
        <p:nvSpPr>
          <p:cNvPr id="185" name="Google Shape;185;p48">
            <a:extLst>
              <a:ext uri="{FF2B5EF4-FFF2-40B4-BE49-F238E27FC236}">
                <a16:creationId xmlns:a16="http://schemas.microsoft.com/office/drawing/2014/main" id="{880225CE-198C-48F7-AC29-A9DCB08EEFE0}"/>
              </a:ext>
            </a:extLst>
          </p:cNvPr>
          <p:cNvSpPr>
            <a:spLocks noGrp="1"/>
          </p:cNvSpPr>
          <p:nvPr>
            <p:ph type="subTitle" idx="14"/>
          </p:nvPr>
        </p:nvSpPr>
        <p:spPr>
          <a:xfrm>
            <a:off x="3608239" y="3789102"/>
            <a:ext cx="1992600" cy="449100"/>
          </a:xfrm>
          <a:prstGeom prst="rect">
            <a:avLst/>
          </a:prstGeom>
          <a:noFill/>
          <a:ln>
            <a:noFill/>
          </a:ln>
        </p:spPr>
        <p:txBody>
          <a:bodyPr spcFirstLastPara="1" wrap="square" lIns="91425" tIns="91425" rIns="91425" bIns="91425" anchor="t">
            <a:noAutofit/>
          </a:bodyPr>
          <a:lstStyle>
            <a:lvl1pPr algn="l">
              <a:lnSpc>
                <a:spcPct val="100000"/>
              </a:lnSpc>
              <a:spcBef>
                <a:spcPts val="0"/>
              </a:spcBef>
              <a:spcAft>
                <a:spcPts val="0"/>
              </a:spcAft>
              <a:buClr>
                <a:schemeClr val="accent3"/>
              </a:buClr>
              <a:buSzPts val="2400"/>
              <a:buFont typeface="Sora"/>
              <a:buNone/>
              <a:defRPr sz="2000" b="1">
                <a:solidFill>
                  <a:schemeClr val="accent3"/>
                </a:solidFill>
                <a:latin typeface="Sora"/>
                <a:ea typeface="Sora"/>
                <a:cs typeface="Sora"/>
              </a:defRPr>
            </a:lvl1pPr>
            <a:lvl2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2pPr>
            <a:lvl3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3pPr>
            <a:lvl4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4pPr>
            <a:lvl5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5pPr>
            <a:lvl6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6pPr>
            <a:lvl7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7pPr>
            <a:lvl8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8pPr>
            <a:lvl9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9pPr>
          </a:lstStyle>
          <a:p>
            <a:endParaRPr/>
          </a:p>
        </p:txBody>
      </p:sp>
      <p:sp>
        <p:nvSpPr>
          <p:cNvPr id="186" name="Google Shape;186;p48">
            <a:extLst>
              <a:ext uri="{FF2B5EF4-FFF2-40B4-BE49-F238E27FC236}">
                <a16:creationId xmlns:a16="http://schemas.microsoft.com/office/drawing/2014/main" id="{ACB11C3C-DCF6-4949-B2E7-FA9646E3256F}"/>
              </a:ext>
            </a:extLst>
          </p:cNvPr>
          <p:cNvSpPr>
            <a:spLocks noGrp="1"/>
          </p:cNvSpPr>
          <p:nvPr>
            <p:ph type="subTitle" idx="15"/>
          </p:nvPr>
        </p:nvSpPr>
        <p:spPr>
          <a:xfrm>
            <a:off x="6217275" y="4147225"/>
            <a:ext cx="1992600" cy="548700"/>
          </a:xfrm>
          <a:prstGeom prst="rect">
            <a:avLst/>
          </a:prstGeom>
          <a:noFill/>
          <a:ln>
            <a:noFill/>
          </a:ln>
        </p:spPr>
        <p:txBody>
          <a:bodyPr spcFirstLastPara="1" wrap="square" lIns="91425" tIns="91425" rIns="91425" bIns="91425" anchor="t">
            <a:noAutofit/>
          </a:bodyPr>
          <a:lstStyle>
            <a:lvl1pPr algn="l">
              <a:lnSpc>
                <a:spcPct val="100000"/>
              </a:lnSpc>
              <a:spcBef>
                <a:spcPts val="0"/>
              </a:spcBef>
              <a:spcAft>
                <a:spcPts val="0"/>
              </a:spcAft>
              <a:buClr>
                <a:schemeClr val="accent3"/>
              </a:buClr>
              <a:buSzPts val="1400"/>
              <a:buNone/>
              <a:defRPr sz="1400">
                <a:solidFill>
                  <a:schemeClr val="accent3"/>
                </a:solidFill>
              </a:defRPr>
            </a:lvl1pPr>
            <a:lvl2pPr algn="l">
              <a:lnSpc>
                <a:spcPct val="100000"/>
              </a:lnSpc>
              <a:spcBef>
                <a:spcPts val="0"/>
              </a:spcBef>
              <a:spcAft>
                <a:spcPts val="0"/>
              </a:spcAft>
              <a:buClr>
                <a:schemeClr val="accent3"/>
              </a:buClr>
              <a:buSzPts val="1400"/>
              <a:buNone/>
              <a:defRPr>
                <a:solidFill>
                  <a:schemeClr val="accent3"/>
                </a:solidFill>
              </a:defRPr>
            </a:lvl2pPr>
            <a:lvl3pPr algn="l">
              <a:lnSpc>
                <a:spcPct val="100000"/>
              </a:lnSpc>
              <a:spcBef>
                <a:spcPts val="0"/>
              </a:spcBef>
              <a:spcAft>
                <a:spcPts val="0"/>
              </a:spcAft>
              <a:buClr>
                <a:schemeClr val="accent3"/>
              </a:buClr>
              <a:buSzPts val="1400"/>
              <a:buNone/>
              <a:defRPr>
                <a:solidFill>
                  <a:schemeClr val="accent3"/>
                </a:solidFill>
              </a:defRPr>
            </a:lvl3pPr>
            <a:lvl4pPr algn="l">
              <a:lnSpc>
                <a:spcPct val="100000"/>
              </a:lnSpc>
              <a:spcBef>
                <a:spcPts val="0"/>
              </a:spcBef>
              <a:spcAft>
                <a:spcPts val="0"/>
              </a:spcAft>
              <a:buClr>
                <a:schemeClr val="accent3"/>
              </a:buClr>
              <a:buSzPts val="1400"/>
              <a:buNone/>
              <a:defRPr>
                <a:solidFill>
                  <a:schemeClr val="accent3"/>
                </a:solidFill>
              </a:defRPr>
            </a:lvl4pPr>
            <a:lvl5pPr algn="l">
              <a:lnSpc>
                <a:spcPct val="100000"/>
              </a:lnSpc>
              <a:spcBef>
                <a:spcPts val="0"/>
              </a:spcBef>
              <a:spcAft>
                <a:spcPts val="0"/>
              </a:spcAft>
              <a:buClr>
                <a:schemeClr val="accent3"/>
              </a:buClr>
              <a:buSzPts val="1400"/>
              <a:buNone/>
              <a:defRPr>
                <a:solidFill>
                  <a:schemeClr val="accent3"/>
                </a:solidFill>
              </a:defRPr>
            </a:lvl5pPr>
            <a:lvl6pPr algn="l">
              <a:lnSpc>
                <a:spcPct val="100000"/>
              </a:lnSpc>
              <a:spcBef>
                <a:spcPts val="0"/>
              </a:spcBef>
              <a:spcAft>
                <a:spcPts val="0"/>
              </a:spcAft>
              <a:buClr>
                <a:schemeClr val="accent3"/>
              </a:buClr>
              <a:buSzPts val="1400"/>
              <a:buNone/>
              <a:defRPr>
                <a:solidFill>
                  <a:schemeClr val="accent3"/>
                </a:solidFill>
              </a:defRPr>
            </a:lvl6pPr>
            <a:lvl7pPr algn="l">
              <a:lnSpc>
                <a:spcPct val="100000"/>
              </a:lnSpc>
              <a:spcBef>
                <a:spcPts val="0"/>
              </a:spcBef>
              <a:spcAft>
                <a:spcPts val="0"/>
              </a:spcAft>
              <a:buClr>
                <a:schemeClr val="accent3"/>
              </a:buClr>
              <a:buSzPts val="1400"/>
              <a:buNone/>
              <a:defRPr>
                <a:solidFill>
                  <a:schemeClr val="accent3"/>
                </a:solidFill>
              </a:defRPr>
            </a:lvl7pPr>
            <a:lvl8pPr algn="l">
              <a:lnSpc>
                <a:spcPct val="100000"/>
              </a:lnSpc>
              <a:spcBef>
                <a:spcPts val="0"/>
              </a:spcBef>
              <a:spcAft>
                <a:spcPts val="0"/>
              </a:spcAft>
              <a:buClr>
                <a:schemeClr val="accent3"/>
              </a:buClr>
              <a:buSzPts val="1400"/>
              <a:buNone/>
              <a:defRPr>
                <a:solidFill>
                  <a:schemeClr val="accent3"/>
                </a:solidFill>
              </a:defRPr>
            </a:lvl8pPr>
            <a:lvl9pPr algn="l">
              <a:lnSpc>
                <a:spcPct val="100000"/>
              </a:lnSpc>
              <a:spcBef>
                <a:spcPts val="0"/>
              </a:spcBef>
              <a:spcAft>
                <a:spcPts val="0"/>
              </a:spcAft>
              <a:buClr>
                <a:schemeClr val="accent3"/>
              </a:buClr>
              <a:buSzPts val="1400"/>
              <a:buNone/>
              <a:defRPr>
                <a:solidFill>
                  <a:schemeClr val="accent3"/>
                </a:solidFill>
              </a:defRPr>
            </a:lvl9pPr>
          </a:lstStyle>
          <a:p>
            <a:endParaRPr/>
          </a:p>
        </p:txBody>
      </p:sp>
      <p:sp>
        <p:nvSpPr>
          <p:cNvPr id="187" name="Google Shape;187;p48">
            <a:extLst>
              <a:ext uri="{FF2B5EF4-FFF2-40B4-BE49-F238E27FC236}">
                <a16:creationId xmlns:a16="http://schemas.microsoft.com/office/drawing/2014/main" id="{B24D4C44-542D-4B0E-935A-BEB7CA248D56}"/>
              </a:ext>
            </a:extLst>
          </p:cNvPr>
          <p:cNvSpPr>
            <a:spLocks noGrp="1"/>
          </p:cNvSpPr>
          <p:nvPr>
            <p:ph type="subTitle" idx="16"/>
          </p:nvPr>
        </p:nvSpPr>
        <p:spPr>
          <a:xfrm>
            <a:off x="6217254" y="3789102"/>
            <a:ext cx="1992600" cy="449100"/>
          </a:xfrm>
          <a:prstGeom prst="rect">
            <a:avLst/>
          </a:prstGeom>
          <a:noFill/>
          <a:ln>
            <a:noFill/>
          </a:ln>
        </p:spPr>
        <p:txBody>
          <a:bodyPr spcFirstLastPara="1" wrap="square" lIns="91425" tIns="91425" rIns="91425" bIns="91425" anchor="t">
            <a:noAutofit/>
          </a:bodyPr>
          <a:lstStyle>
            <a:lvl1pPr algn="l">
              <a:lnSpc>
                <a:spcPct val="100000"/>
              </a:lnSpc>
              <a:spcBef>
                <a:spcPts val="0"/>
              </a:spcBef>
              <a:spcAft>
                <a:spcPts val="0"/>
              </a:spcAft>
              <a:buClr>
                <a:schemeClr val="accent3"/>
              </a:buClr>
              <a:buSzPts val="2400"/>
              <a:buFont typeface="Sora"/>
              <a:buNone/>
              <a:defRPr sz="2000" b="1">
                <a:solidFill>
                  <a:schemeClr val="accent3"/>
                </a:solidFill>
                <a:latin typeface="Sora"/>
                <a:ea typeface="Sora"/>
                <a:cs typeface="Sora"/>
              </a:defRPr>
            </a:lvl1pPr>
            <a:lvl2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2pPr>
            <a:lvl3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3pPr>
            <a:lvl4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4pPr>
            <a:lvl5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5pPr>
            <a:lvl6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6pPr>
            <a:lvl7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7pPr>
            <a:lvl8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8pPr>
            <a:lvl9pPr algn="l">
              <a:lnSpc>
                <a:spcPct val="100000"/>
              </a:lnSpc>
              <a:spcBef>
                <a:spcPts val="0"/>
              </a:spcBef>
              <a:spcAft>
                <a:spcPts val="0"/>
              </a:spcAft>
              <a:buClr>
                <a:schemeClr val="accent3"/>
              </a:buClr>
              <a:buSzPts val="2400"/>
              <a:buFont typeface="Sora"/>
              <a:buNone/>
              <a:defRPr sz="2400" b="1">
                <a:solidFill>
                  <a:schemeClr val="accent3"/>
                </a:solidFill>
                <a:latin typeface="Sora"/>
                <a:ea typeface="Sora"/>
                <a:cs typeface="Sora"/>
              </a:defRPr>
            </a:lvl9pPr>
          </a:lstStyle>
          <a:p>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a:extLst>
              <a:ext uri="{FF2B5EF4-FFF2-40B4-BE49-F238E27FC236}">
                <a16:creationId xmlns:a16="http://schemas.microsoft.com/office/drawing/2014/main" id="{6E2F7558-32BB-4B87-8FB7-6E3DB4B7656C}"/>
              </a:ext>
            </a:extLst>
          </p:cNvPr>
          <p:cNvSpPr>
            <a:spLocks noGrp="1"/>
          </p:cNvSpPr>
          <p:nvPr>
            <p:ph type="ctrTitle"/>
          </p:nvPr>
        </p:nvSpPr>
        <p:spPr>
          <a:xfrm>
            <a:off x="685800" y="1594485"/>
            <a:ext cx="7772400" cy="1080135"/>
          </a:xfrm>
          <a:prstGeom prst="rect">
            <a:avLst/>
          </a:prstGeom>
        </p:spPr>
        <p:txBody>
          <a:bodyPr wrap="square" lIns="0" tIns="0" rIns="0" bIns="0">
            <a:spAutoFit/>
          </a:bodyPr>
          <a:lstStyle>
            <a:lvl1pPr>
              <a:buNone/>
              <a:defRPr sz="3000" b="1" i="0">
                <a:solidFill>
                  <a:schemeClr val="bg1"/>
                </a:solidFill>
                <a:latin typeface="Tahoma"/>
                <a:ea typeface="Tahoma"/>
                <a:cs typeface="Tahoma"/>
              </a:defRPr>
            </a:lvl1pPr>
          </a:lstStyle>
          <a:p>
            <a:endParaRPr/>
          </a:p>
        </p:txBody>
      </p:sp>
      <p:sp>
        <p:nvSpPr>
          <p:cNvPr id="3" name="Holder 3">
            <a:extLst>
              <a:ext uri="{FF2B5EF4-FFF2-40B4-BE49-F238E27FC236}">
                <a16:creationId xmlns:a16="http://schemas.microsoft.com/office/drawing/2014/main" id="{5652B471-2D44-4B4F-95DC-1531C102BC9A}"/>
              </a:ext>
            </a:extLst>
          </p:cNvPr>
          <p:cNvSpPr>
            <a:spLocks noGrp="1"/>
          </p:cNvSpPr>
          <p:nvPr>
            <p:ph type="subTitle" idx="4"/>
          </p:nvPr>
        </p:nvSpPr>
        <p:spPr>
          <a:xfrm>
            <a:off x="1371600" y="2880360"/>
            <a:ext cx="6400800" cy="1285875"/>
          </a:xfrm>
          <a:prstGeom prst="rect">
            <a:avLst/>
          </a:prstGeom>
        </p:spPr>
        <p:txBody>
          <a:bodyPr wrap="square" lIns="0" tIns="0" rIns="0" bIns="0">
            <a:spAutoFit/>
          </a:bodyPr>
          <a:lstStyle>
            <a:lvl1pPr>
              <a:buNone/>
              <a:defRPr sz="1300" b="0" i="0">
                <a:solidFill>
                  <a:schemeClr val="bg1"/>
                </a:solidFill>
                <a:latin typeface="Verdana"/>
                <a:ea typeface="Verdana"/>
                <a:cs typeface="Verdana"/>
              </a:defRPr>
            </a:lvl1pPr>
          </a:lstStyle>
          <a:p>
            <a:endParaRPr/>
          </a:p>
        </p:txBody>
      </p:sp>
      <p:sp>
        <p:nvSpPr>
          <p:cNvPr id="4" name="Holder 4">
            <a:extLst>
              <a:ext uri="{FF2B5EF4-FFF2-40B4-BE49-F238E27FC236}">
                <a16:creationId xmlns:a16="http://schemas.microsoft.com/office/drawing/2014/main" id="{AF470D9C-A889-47B5-AD69-F06399500611}"/>
              </a:ext>
            </a:extLst>
          </p:cNvPr>
          <p:cNvSpPr>
            <a:spLocks noGrp="1"/>
          </p:cNvSpPr>
          <p:nvPr>
            <p:ph type="ftr" idx="5"/>
          </p:nvPr>
        </p:nvSpPr>
        <p:spPr/>
        <p:txBody>
          <a:bodyPr lIns="0" tIns="0" rIns="0" bIns="0"/>
          <a:lstStyle>
            <a:lvl1pPr algn="ctr">
              <a:buNone/>
              <a:defRPr>
                <a:solidFill>
                  <a:schemeClr val="tx1">
                    <a:tint val="75000"/>
                  </a:schemeClr>
                </a:solidFill>
              </a:defRPr>
            </a:lvl1pPr>
          </a:lstStyle>
          <a:p>
            <a:endParaRPr/>
          </a:p>
        </p:txBody>
      </p:sp>
      <p:sp>
        <p:nvSpPr>
          <p:cNvPr id="5" name="Holder 5">
            <a:extLst>
              <a:ext uri="{FF2B5EF4-FFF2-40B4-BE49-F238E27FC236}">
                <a16:creationId xmlns:a16="http://schemas.microsoft.com/office/drawing/2014/main" id="{6F37AF11-EC23-43CB-BBE9-92A8CF9D63C8}"/>
              </a:ext>
            </a:extLst>
          </p:cNvPr>
          <p:cNvSpPr>
            <a:spLocks noGrp="1"/>
          </p:cNvSpPr>
          <p:nvPr>
            <p:ph type="dt" idx="6"/>
          </p:nvPr>
        </p:nvSpPr>
        <p:spPr/>
        <p:txBody>
          <a:bodyPr lIns="0" tIns="0" rIns="0" bIns="0"/>
          <a:lstStyle>
            <a:lvl1pPr algn="l">
              <a:buNone/>
              <a:defRPr>
                <a:solidFill>
                  <a:schemeClr val="tx1">
                    <a:tint val="75000"/>
                  </a:schemeClr>
                </a:solidFill>
              </a:defRPr>
            </a:lvl1pPr>
          </a:lstStyle>
          <a:p>
            <a:fld id="{1D8BD707-D9CF-40AE-B4C6-C98DA3205C09}" type="datetimeFigureOut">
              <a:t>13. 10. 2026</a:t>
            </a:fld>
            <a:endParaRPr/>
          </a:p>
        </p:txBody>
      </p:sp>
      <p:sp>
        <p:nvSpPr>
          <p:cNvPr id="6" name="Holder 6">
            <a:extLst>
              <a:ext uri="{FF2B5EF4-FFF2-40B4-BE49-F238E27FC236}">
                <a16:creationId xmlns:a16="http://schemas.microsoft.com/office/drawing/2014/main" id="{FB0DDFDB-2FAF-4C46-AC32-9A77A7CED8CE}"/>
              </a:ext>
            </a:extLst>
          </p:cNvPr>
          <p:cNvSpPr>
            <a:spLocks noGrp="1"/>
          </p:cNvSpPr>
          <p:nvPr>
            <p:ph type="sldNum" idx="7"/>
          </p:nvPr>
        </p:nvSpPr>
        <p:spPr/>
        <p:txBody>
          <a:bodyPr lIns="0" tIns="0" rIns="0" bIns="0"/>
          <a:lstStyle>
            <a:lvl1pPr algn="r">
              <a:buNone/>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pic>
        <p:nvPicPr>
          <p:cNvPr id="8" name="bg object 16"/>
          <p:cNvPicPr>
            <a:picLocks noChangeAspect="1"/>
          </p:cNvPicPr>
          <p:nvPr/>
        </p:nvPicPr>
        <p:blipFill>
          <a:blip r:embed="rId2"/>
          <a:stretch>
            <a:fillRect/>
          </a:stretch>
        </p:blipFill>
        <p:spPr>
          <a:xfrm>
            <a:off x="0" y="0"/>
            <a:ext cx="9144000" cy="5143500"/>
          </a:xfrm>
          <a:prstGeom prst="rect">
            <a:avLst/>
          </a:prstGeom>
        </p:spPr>
      </p:pic>
      <p:sp>
        <p:nvSpPr>
          <p:cNvPr id="2" name="Holder 2">
            <a:extLst>
              <a:ext uri="{FF2B5EF4-FFF2-40B4-BE49-F238E27FC236}">
                <a16:creationId xmlns:a16="http://schemas.microsoft.com/office/drawing/2014/main" id="{C1123AE0-5F52-4AC8-967B-C9A7A0DC9A34}"/>
              </a:ext>
            </a:extLst>
          </p:cNvPr>
          <p:cNvSpPr>
            <a:spLocks noGrp="1"/>
          </p:cNvSpPr>
          <p:nvPr>
            <p:ph type="title"/>
          </p:nvPr>
        </p:nvSpPr>
        <p:spPr/>
        <p:txBody>
          <a:bodyPr lIns="0" tIns="0" rIns="0" bIns="0"/>
          <a:lstStyle>
            <a:lvl1pPr>
              <a:buNone/>
              <a:defRPr sz="3000" b="1" i="0">
                <a:solidFill>
                  <a:schemeClr val="bg1"/>
                </a:solidFill>
                <a:latin typeface="Tahoma"/>
                <a:ea typeface="Tahoma"/>
                <a:cs typeface="Tahoma"/>
              </a:defRPr>
            </a:lvl1pPr>
          </a:lstStyle>
          <a:p>
            <a:endParaRPr/>
          </a:p>
        </p:txBody>
      </p:sp>
      <p:sp>
        <p:nvSpPr>
          <p:cNvPr id="3" name="Holder 3">
            <a:extLst>
              <a:ext uri="{FF2B5EF4-FFF2-40B4-BE49-F238E27FC236}">
                <a16:creationId xmlns:a16="http://schemas.microsoft.com/office/drawing/2014/main" id="{20BC74A4-151C-4653-87AB-66EB5DD6747D}"/>
              </a:ext>
            </a:extLst>
          </p:cNvPr>
          <p:cNvSpPr>
            <a:spLocks noGrp="1"/>
          </p:cNvSpPr>
          <p:nvPr>
            <p:ph type="body" idx="1"/>
          </p:nvPr>
        </p:nvSpPr>
        <p:spPr/>
        <p:txBody>
          <a:bodyPr lIns="0" tIns="0" rIns="0" bIns="0"/>
          <a:lstStyle>
            <a:lvl1pPr>
              <a:buNone/>
              <a:defRPr sz="1300" b="0" i="0">
                <a:solidFill>
                  <a:schemeClr val="bg1"/>
                </a:solidFill>
                <a:latin typeface="Verdana"/>
                <a:ea typeface="Verdana"/>
                <a:cs typeface="Verdana"/>
              </a:defRPr>
            </a:lvl1pPr>
          </a:lstStyle>
          <a:p>
            <a:endParaRPr/>
          </a:p>
        </p:txBody>
      </p:sp>
      <p:sp>
        <p:nvSpPr>
          <p:cNvPr id="4" name="Holder 4">
            <a:extLst>
              <a:ext uri="{FF2B5EF4-FFF2-40B4-BE49-F238E27FC236}">
                <a16:creationId xmlns:a16="http://schemas.microsoft.com/office/drawing/2014/main" id="{D500F03D-94DB-40AC-8B55-EAC18CCA89A0}"/>
              </a:ext>
            </a:extLst>
          </p:cNvPr>
          <p:cNvSpPr>
            <a:spLocks noGrp="1"/>
          </p:cNvSpPr>
          <p:nvPr>
            <p:ph type="ftr" idx="5"/>
          </p:nvPr>
        </p:nvSpPr>
        <p:spPr/>
        <p:txBody>
          <a:bodyPr lIns="0" tIns="0" rIns="0" bIns="0"/>
          <a:lstStyle>
            <a:lvl1pPr algn="ctr">
              <a:buNone/>
              <a:defRPr>
                <a:solidFill>
                  <a:schemeClr val="tx1">
                    <a:tint val="75000"/>
                  </a:schemeClr>
                </a:solidFill>
              </a:defRPr>
            </a:lvl1pPr>
          </a:lstStyle>
          <a:p>
            <a:endParaRPr/>
          </a:p>
        </p:txBody>
      </p:sp>
      <p:sp>
        <p:nvSpPr>
          <p:cNvPr id="5" name="Holder 5">
            <a:extLst>
              <a:ext uri="{FF2B5EF4-FFF2-40B4-BE49-F238E27FC236}">
                <a16:creationId xmlns:a16="http://schemas.microsoft.com/office/drawing/2014/main" id="{81CED446-B881-4B94-AFB9-860F23D4D3B0}"/>
              </a:ext>
            </a:extLst>
          </p:cNvPr>
          <p:cNvSpPr>
            <a:spLocks noGrp="1"/>
          </p:cNvSpPr>
          <p:nvPr>
            <p:ph type="dt" idx="6"/>
          </p:nvPr>
        </p:nvSpPr>
        <p:spPr/>
        <p:txBody>
          <a:bodyPr lIns="0" tIns="0" rIns="0" bIns="0"/>
          <a:lstStyle>
            <a:lvl1pPr algn="l">
              <a:buNone/>
              <a:defRPr>
                <a:solidFill>
                  <a:schemeClr val="tx1">
                    <a:tint val="75000"/>
                  </a:schemeClr>
                </a:solidFill>
              </a:defRPr>
            </a:lvl1pPr>
          </a:lstStyle>
          <a:p>
            <a:fld id="{1D8BD707-D9CF-40AE-B4C6-C98DA3205C09}" type="datetimeFigureOut">
              <a:t>13. 10. 2026</a:t>
            </a:fld>
            <a:endParaRPr/>
          </a:p>
        </p:txBody>
      </p:sp>
      <p:sp>
        <p:nvSpPr>
          <p:cNvPr id="6" name="Holder 6">
            <a:extLst>
              <a:ext uri="{FF2B5EF4-FFF2-40B4-BE49-F238E27FC236}">
                <a16:creationId xmlns:a16="http://schemas.microsoft.com/office/drawing/2014/main" id="{8094894D-9CF5-4A59-BC68-B76A9F3929C0}"/>
              </a:ext>
            </a:extLst>
          </p:cNvPr>
          <p:cNvSpPr>
            <a:spLocks noGrp="1"/>
          </p:cNvSpPr>
          <p:nvPr>
            <p:ph type="sldNum" idx="7"/>
          </p:nvPr>
        </p:nvSpPr>
        <p:spPr/>
        <p:txBody>
          <a:bodyPr lIns="0" tIns="0" rIns="0" bIns="0"/>
          <a:lstStyle>
            <a:lvl1pPr algn="r">
              <a:buNone/>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a:extLst>
              <a:ext uri="{FF2B5EF4-FFF2-40B4-BE49-F238E27FC236}">
                <a16:creationId xmlns:a16="http://schemas.microsoft.com/office/drawing/2014/main" id="{0659FCFE-1A4A-4DF7-8541-11A46FC482A2}"/>
              </a:ext>
            </a:extLst>
          </p:cNvPr>
          <p:cNvSpPr>
            <a:spLocks noGrp="1"/>
          </p:cNvSpPr>
          <p:nvPr>
            <p:ph type="title"/>
          </p:nvPr>
        </p:nvSpPr>
        <p:spPr/>
        <p:txBody>
          <a:bodyPr lIns="0" tIns="0" rIns="0" bIns="0"/>
          <a:lstStyle>
            <a:lvl1pPr>
              <a:buNone/>
              <a:defRPr sz="3000" b="1" i="0">
                <a:solidFill>
                  <a:schemeClr val="bg1"/>
                </a:solidFill>
                <a:latin typeface="Tahoma"/>
                <a:ea typeface="Tahoma"/>
                <a:cs typeface="Tahoma"/>
              </a:defRPr>
            </a:lvl1pPr>
          </a:lstStyle>
          <a:p>
            <a:endParaRPr/>
          </a:p>
        </p:txBody>
      </p:sp>
      <p:sp>
        <p:nvSpPr>
          <p:cNvPr id="3" name="Holder 3">
            <a:extLst>
              <a:ext uri="{FF2B5EF4-FFF2-40B4-BE49-F238E27FC236}">
                <a16:creationId xmlns:a16="http://schemas.microsoft.com/office/drawing/2014/main" id="{1062120D-CA56-4C7A-8988-5B993DEB88EA}"/>
              </a:ext>
            </a:extLst>
          </p:cNvPr>
          <p:cNvSpPr>
            <a:spLocks noGrp="1"/>
          </p:cNvSpPr>
          <p:nvPr>
            <p:ph idx="2"/>
          </p:nvPr>
        </p:nvSpPr>
        <p:spPr>
          <a:xfrm>
            <a:off x="457200" y="1183005"/>
            <a:ext cx="3977640" cy="3394710"/>
          </a:xfrm>
          <a:prstGeom prst="rect">
            <a:avLst/>
          </a:prstGeom>
        </p:spPr>
        <p:txBody>
          <a:bodyPr wrap="square" lIns="0" tIns="0" rIns="0" bIns="0">
            <a:spAutoFit/>
          </a:bodyPr>
          <a:lstStyle>
            <a:lvl1pPr>
              <a:buNone/>
              <a:defRPr/>
            </a:lvl1pPr>
          </a:lstStyle>
          <a:p>
            <a:endParaRPr/>
          </a:p>
        </p:txBody>
      </p:sp>
      <p:sp>
        <p:nvSpPr>
          <p:cNvPr id="4" name="Holder 4">
            <a:extLst>
              <a:ext uri="{FF2B5EF4-FFF2-40B4-BE49-F238E27FC236}">
                <a16:creationId xmlns:a16="http://schemas.microsoft.com/office/drawing/2014/main" id="{AA9D9AD1-88A6-47A3-AA2E-502EE1B250E7}"/>
              </a:ext>
            </a:extLst>
          </p:cNvPr>
          <p:cNvSpPr>
            <a:spLocks noGrp="1"/>
          </p:cNvSpPr>
          <p:nvPr>
            <p:ph idx="3"/>
          </p:nvPr>
        </p:nvSpPr>
        <p:spPr>
          <a:xfrm>
            <a:off x="4709160" y="1183005"/>
            <a:ext cx="3977640" cy="3394710"/>
          </a:xfrm>
          <a:prstGeom prst="rect">
            <a:avLst/>
          </a:prstGeom>
        </p:spPr>
        <p:txBody>
          <a:bodyPr wrap="square" lIns="0" tIns="0" rIns="0" bIns="0">
            <a:spAutoFit/>
          </a:bodyPr>
          <a:lstStyle>
            <a:lvl1pPr>
              <a:buNone/>
              <a:defRPr/>
            </a:lvl1pPr>
          </a:lstStyle>
          <a:p>
            <a:endParaRPr/>
          </a:p>
        </p:txBody>
      </p:sp>
      <p:sp>
        <p:nvSpPr>
          <p:cNvPr id="5" name="Holder 5">
            <a:extLst>
              <a:ext uri="{FF2B5EF4-FFF2-40B4-BE49-F238E27FC236}">
                <a16:creationId xmlns:a16="http://schemas.microsoft.com/office/drawing/2014/main" id="{7AE4AA2B-134F-4C22-BFC1-37A88D8A061A}"/>
              </a:ext>
            </a:extLst>
          </p:cNvPr>
          <p:cNvSpPr>
            <a:spLocks noGrp="1"/>
          </p:cNvSpPr>
          <p:nvPr>
            <p:ph type="ftr" idx="5"/>
          </p:nvPr>
        </p:nvSpPr>
        <p:spPr/>
        <p:txBody>
          <a:bodyPr lIns="0" tIns="0" rIns="0" bIns="0"/>
          <a:lstStyle>
            <a:lvl1pPr algn="ctr">
              <a:buNone/>
              <a:defRPr>
                <a:solidFill>
                  <a:schemeClr val="tx1">
                    <a:tint val="75000"/>
                  </a:schemeClr>
                </a:solidFill>
              </a:defRPr>
            </a:lvl1pPr>
          </a:lstStyle>
          <a:p>
            <a:endParaRPr/>
          </a:p>
        </p:txBody>
      </p:sp>
      <p:sp>
        <p:nvSpPr>
          <p:cNvPr id="6" name="Holder 6">
            <a:extLst>
              <a:ext uri="{FF2B5EF4-FFF2-40B4-BE49-F238E27FC236}">
                <a16:creationId xmlns:a16="http://schemas.microsoft.com/office/drawing/2014/main" id="{B06037E0-7C09-4D13-A063-3EA5E4553B68}"/>
              </a:ext>
            </a:extLst>
          </p:cNvPr>
          <p:cNvSpPr>
            <a:spLocks noGrp="1"/>
          </p:cNvSpPr>
          <p:nvPr>
            <p:ph type="dt" idx="6"/>
          </p:nvPr>
        </p:nvSpPr>
        <p:spPr/>
        <p:txBody>
          <a:bodyPr lIns="0" tIns="0" rIns="0" bIns="0"/>
          <a:lstStyle>
            <a:lvl1pPr algn="l">
              <a:buNone/>
              <a:defRPr>
                <a:solidFill>
                  <a:schemeClr val="tx1">
                    <a:tint val="75000"/>
                  </a:schemeClr>
                </a:solidFill>
              </a:defRPr>
            </a:lvl1pPr>
          </a:lstStyle>
          <a:p>
            <a:fld id="{1D8BD707-D9CF-40AE-B4C6-C98DA3205C09}" type="datetimeFigureOut">
              <a:t>13. 10. 2026</a:t>
            </a:fld>
            <a:endParaRPr/>
          </a:p>
        </p:txBody>
      </p:sp>
      <p:sp>
        <p:nvSpPr>
          <p:cNvPr id="7" name="Holder 7">
            <a:extLst>
              <a:ext uri="{FF2B5EF4-FFF2-40B4-BE49-F238E27FC236}">
                <a16:creationId xmlns:a16="http://schemas.microsoft.com/office/drawing/2014/main" id="{868B6E1E-29D0-4A10-9DD0-AB9F66716855}"/>
              </a:ext>
            </a:extLst>
          </p:cNvPr>
          <p:cNvSpPr>
            <a:spLocks noGrp="1"/>
          </p:cNvSpPr>
          <p:nvPr>
            <p:ph type="sldNum" idx="7"/>
          </p:nvPr>
        </p:nvSpPr>
        <p:spPr/>
        <p:txBody>
          <a:bodyPr lIns="0" tIns="0" rIns="0" bIns="0"/>
          <a:lstStyle>
            <a:lvl1pPr algn="r">
              <a:buNone/>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pic>
        <p:nvPicPr>
          <p:cNvPr id="7" name="bg object 16"/>
          <p:cNvPicPr>
            <a:picLocks noChangeAspect="1"/>
          </p:cNvPicPr>
          <p:nvPr/>
        </p:nvPicPr>
        <p:blipFill>
          <a:blip r:embed="rId2"/>
          <a:stretch>
            <a:fillRect/>
          </a:stretch>
        </p:blipFill>
        <p:spPr>
          <a:xfrm>
            <a:off x="0" y="0"/>
            <a:ext cx="9144000" cy="5143500"/>
          </a:xfrm>
          <a:prstGeom prst="rect">
            <a:avLst/>
          </a:prstGeom>
        </p:spPr>
      </p:pic>
      <p:sp>
        <p:nvSpPr>
          <p:cNvPr id="2" name="Holder 2">
            <a:extLst>
              <a:ext uri="{FF2B5EF4-FFF2-40B4-BE49-F238E27FC236}">
                <a16:creationId xmlns:a16="http://schemas.microsoft.com/office/drawing/2014/main" id="{5DAA9BBC-611A-44F1-A3E7-E55F970768E6}"/>
              </a:ext>
            </a:extLst>
          </p:cNvPr>
          <p:cNvSpPr>
            <a:spLocks noGrp="1"/>
          </p:cNvSpPr>
          <p:nvPr>
            <p:ph type="title"/>
          </p:nvPr>
        </p:nvSpPr>
        <p:spPr/>
        <p:txBody>
          <a:bodyPr lIns="0" tIns="0" rIns="0" bIns="0"/>
          <a:lstStyle>
            <a:lvl1pPr>
              <a:buNone/>
              <a:defRPr sz="3000" b="1" i="0">
                <a:solidFill>
                  <a:schemeClr val="bg1"/>
                </a:solidFill>
                <a:latin typeface="Tahoma"/>
                <a:ea typeface="Tahoma"/>
                <a:cs typeface="Tahoma"/>
              </a:defRPr>
            </a:lvl1pPr>
          </a:lstStyle>
          <a:p>
            <a:endParaRPr/>
          </a:p>
        </p:txBody>
      </p:sp>
      <p:sp>
        <p:nvSpPr>
          <p:cNvPr id="3" name="Holder 3">
            <a:extLst>
              <a:ext uri="{FF2B5EF4-FFF2-40B4-BE49-F238E27FC236}">
                <a16:creationId xmlns:a16="http://schemas.microsoft.com/office/drawing/2014/main" id="{4E6AE4F6-223D-4ABF-B8B3-3D8B4F9B97F6}"/>
              </a:ext>
            </a:extLst>
          </p:cNvPr>
          <p:cNvSpPr>
            <a:spLocks noGrp="1"/>
          </p:cNvSpPr>
          <p:nvPr>
            <p:ph type="ftr" idx="5"/>
          </p:nvPr>
        </p:nvSpPr>
        <p:spPr/>
        <p:txBody>
          <a:bodyPr lIns="0" tIns="0" rIns="0" bIns="0"/>
          <a:lstStyle>
            <a:lvl1pPr algn="ctr">
              <a:buNone/>
              <a:defRPr>
                <a:solidFill>
                  <a:schemeClr val="tx1">
                    <a:tint val="75000"/>
                  </a:schemeClr>
                </a:solidFill>
              </a:defRPr>
            </a:lvl1pPr>
          </a:lstStyle>
          <a:p>
            <a:endParaRPr/>
          </a:p>
        </p:txBody>
      </p:sp>
      <p:sp>
        <p:nvSpPr>
          <p:cNvPr id="4" name="Holder 4">
            <a:extLst>
              <a:ext uri="{FF2B5EF4-FFF2-40B4-BE49-F238E27FC236}">
                <a16:creationId xmlns:a16="http://schemas.microsoft.com/office/drawing/2014/main" id="{80DD3717-E76E-4B97-B886-21A93DB01613}"/>
              </a:ext>
            </a:extLst>
          </p:cNvPr>
          <p:cNvSpPr>
            <a:spLocks noGrp="1"/>
          </p:cNvSpPr>
          <p:nvPr>
            <p:ph type="dt" idx="6"/>
          </p:nvPr>
        </p:nvSpPr>
        <p:spPr/>
        <p:txBody>
          <a:bodyPr lIns="0" tIns="0" rIns="0" bIns="0"/>
          <a:lstStyle>
            <a:lvl1pPr algn="l">
              <a:buNone/>
              <a:defRPr>
                <a:solidFill>
                  <a:schemeClr val="tx1">
                    <a:tint val="75000"/>
                  </a:schemeClr>
                </a:solidFill>
              </a:defRPr>
            </a:lvl1pPr>
          </a:lstStyle>
          <a:p>
            <a:fld id="{1D8BD707-D9CF-40AE-B4C6-C98DA3205C09}" type="datetimeFigureOut">
              <a:t>13. 10. 2026</a:t>
            </a:fld>
            <a:endParaRPr/>
          </a:p>
        </p:txBody>
      </p:sp>
      <p:sp>
        <p:nvSpPr>
          <p:cNvPr id="5" name="Holder 5">
            <a:extLst>
              <a:ext uri="{FF2B5EF4-FFF2-40B4-BE49-F238E27FC236}">
                <a16:creationId xmlns:a16="http://schemas.microsoft.com/office/drawing/2014/main" id="{6770DCF6-CBCD-40BE-A584-60F350951361}"/>
              </a:ext>
            </a:extLst>
          </p:cNvPr>
          <p:cNvSpPr>
            <a:spLocks noGrp="1"/>
          </p:cNvSpPr>
          <p:nvPr>
            <p:ph type="sldNum" idx="7"/>
          </p:nvPr>
        </p:nvSpPr>
        <p:spPr/>
        <p:txBody>
          <a:bodyPr lIns="0" tIns="0" rIns="0" bIns="0"/>
          <a:lstStyle>
            <a:lvl1pPr algn="r">
              <a:buNone/>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pic>
        <p:nvPicPr>
          <p:cNvPr id="6" name="bg object 16"/>
          <p:cNvPicPr>
            <a:picLocks noChangeAspect="1"/>
          </p:cNvPicPr>
          <p:nvPr/>
        </p:nvPicPr>
        <p:blipFill>
          <a:blip r:embed="rId2"/>
          <a:stretch>
            <a:fillRect/>
          </a:stretch>
        </p:blipFill>
        <p:spPr>
          <a:xfrm>
            <a:off x="0" y="0"/>
            <a:ext cx="9144000" cy="5143500"/>
          </a:xfrm>
          <a:prstGeom prst="rect">
            <a:avLst/>
          </a:prstGeom>
        </p:spPr>
      </p:pic>
      <p:sp>
        <p:nvSpPr>
          <p:cNvPr id="2" name="Holder 2">
            <a:extLst>
              <a:ext uri="{FF2B5EF4-FFF2-40B4-BE49-F238E27FC236}">
                <a16:creationId xmlns:a16="http://schemas.microsoft.com/office/drawing/2014/main" id="{CACDB1C7-3119-4FD8-82ED-C87D282A2B12}"/>
              </a:ext>
            </a:extLst>
          </p:cNvPr>
          <p:cNvSpPr>
            <a:spLocks noGrp="1"/>
          </p:cNvSpPr>
          <p:nvPr>
            <p:ph type="ftr" idx="5"/>
          </p:nvPr>
        </p:nvSpPr>
        <p:spPr/>
        <p:txBody>
          <a:bodyPr lIns="0" tIns="0" rIns="0" bIns="0"/>
          <a:lstStyle>
            <a:lvl1pPr algn="ctr">
              <a:buNone/>
              <a:defRPr>
                <a:solidFill>
                  <a:schemeClr val="tx1">
                    <a:tint val="75000"/>
                  </a:schemeClr>
                </a:solidFill>
              </a:defRPr>
            </a:lvl1pPr>
          </a:lstStyle>
          <a:p>
            <a:endParaRPr/>
          </a:p>
        </p:txBody>
      </p:sp>
      <p:sp>
        <p:nvSpPr>
          <p:cNvPr id="3" name="Holder 3">
            <a:extLst>
              <a:ext uri="{FF2B5EF4-FFF2-40B4-BE49-F238E27FC236}">
                <a16:creationId xmlns:a16="http://schemas.microsoft.com/office/drawing/2014/main" id="{2E441D0C-F8E4-4508-8611-25083F98FAD1}"/>
              </a:ext>
            </a:extLst>
          </p:cNvPr>
          <p:cNvSpPr>
            <a:spLocks noGrp="1"/>
          </p:cNvSpPr>
          <p:nvPr>
            <p:ph type="dt" idx="6"/>
          </p:nvPr>
        </p:nvSpPr>
        <p:spPr/>
        <p:txBody>
          <a:bodyPr lIns="0" tIns="0" rIns="0" bIns="0"/>
          <a:lstStyle>
            <a:lvl1pPr algn="l">
              <a:buNone/>
              <a:defRPr>
                <a:solidFill>
                  <a:schemeClr val="tx1">
                    <a:tint val="75000"/>
                  </a:schemeClr>
                </a:solidFill>
              </a:defRPr>
            </a:lvl1pPr>
          </a:lstStyle>
          <a:p>
            <a:fld id="{1D8BD707-D9CF-40AE-B4C6-C98DA3205C09}" type="datetimeFigureOut">
              <a:t>13. 10. 2026</a:t>
            </a:fld>
            <a:endParaRPr/>
          </a:p>
        </p:txBody>
      </p:sp>
      <p:sp>
        <p:nvSpPr>
          <p:cNvPr id="4" name="Holder 4">
            <a:extLst>
              <a:ext uri="{FF2B5EF4-FFF2-40B4-BE49-F238E27FC236}">
                <a16:creationId xmlns:a16="http://schemas.microsoft.com/office/drawing/2014/main" id="{F0D44744-2320-416A-92F4-82F554D8488D}"/>
              </a:ext>
            </a:extLst>
          </p:cNvPr>
          <p:cNvSpPr>
            <a:spLocks noGrp="1"/>
          </p:cNvSpPr>
          <p:nvPr>
            <p:ph type="sldNum" idx="7"/>
          </p:nvPr>
        </p:nvSpPr>
        <p:spPr/>
        <p:txBody>
          <a:bodyPr lIns="0" tIns="0" rIns="0" bIns="0"/>
          <a:lstStyle>
            <a:lvl1pPr algn="r">
              <a:buNone/>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blipFill>
          <a:blip r:embed="rId2">
            <a:alphaModFix/>
          </a:blip>
          <a:stretch>
            <a:fillRect/>
          </a:stretch>
        </a:blipFill>
        <a:effectLst/>
      </p:bgPr>
    </p:bg>
    <p:spTree>
      <p:nvGrpSpPr>
        <p:cNvPr id="1" name=""/>
        <p:cNvGrpSpPr/>
        <p:nvPr/>
      </p:nvGrpSpPr>
      <p:grpSpPr>
        <a:xfrm>
          <a:off x="0" y="0"/>
          <a:ext cx="0" cy="0"/>
          <a:chOff x="0" y="0"/>
          <a:chExt cx="0" cy="0"/>
        </a:xfrm>
      </p:grpSpPr>
      <p:sp>
        <p:nvSpPr>
          <p:cNvPr id="174" name="Google Shape;174;p28">
            <a:extLst>
              <a:ext uri="{FF2B5EF4-FFF2-40B4-BE49-F238E27FC236}">
                <a16:creationId xmlns:a16="http://schemas.microsoft.com/office/drawing/2014/main" id="{F077D262-D49E-4F5B-B3C9-71244CD93CBC}"/>
              </a:ext>
            </a:extLst>
          </p:cNvPr>
          <p:cNvSpPr>
            <a:spLocks noGrp="1"/>
          </p:cNvSpPr>
          <p:nvPr>
            <p:ph type="ctrTitle"/>
          </p:nvPr>
        </p:nvSpPr>
        <p:spPr>
          <a:xfrm>
            <a:off x="311708" y="744575"/>
            <a:ext cx="8520600" cy="2052600"/>
          </a:xfrm>
          <a:prstGeom prst="rect">
            <a:avLst/>
          </a:prstGeom>
        </p:spPr>
        <p:txBody>
          <a:bodyPr spcFirstLastPara="1" wrap="square" lIns="91425" tIns="91425" rIns="91425" bIns="91425" anchor="b">
            <a:normAutofit/>
          </a:bodyPr>
          <a:lstStyle>
            <a:lvl1pPr algn="ctr">
              <a:spcBef>
                <a:spcPts val="0"/>
              </a:spcBef>
              <a:spcAft>
                <a:spcPts val="0"/>
              </a:spcAft>
              <a:buSzPts val="5200"/>
              <a:buNone/>
              <a:defRPr sz="5200"/>
            </a:lvl1pPr>
            <a:lvl2pPr algn="ctr">
              <a:spcBef>
                <a:spcPts val="0"/>
              </a:spcBef>
              <a:spcAft>
                <a:spcPts val="0"/>
              </a:spcAft>
              <a:buSzPts val="5200"/>
              <a:buNone/>
              <a:defRPr sz="5200"/>
            </a:lvl2pPr>
            <a:lvl3pPr algn="ctr">
              <a:spcBef>
                <a:spcPts val="0"/>
              </a:spcBef>
              <a:spcAft>
                <a:spcPts val="0"/>
              </a:spcAft>
              <a:buSzPts val="5200"/>
              <a:buNone/>
              <a:defRPr sz="5200"/>
            </a:lvl3pPr>
            <a:lvl4pPr algn="ctr">
              <a:spcBef>
                <a:spcPts val="0"/>
              </a:spcBef>
              <a:spcAft>
                <a:spcPts val="0"/>
              </a:spcAft>
              <a:buSzPts val="5200"/>
              <a:buNone/>
              <a:defRPr sz="5200"/>
            </a:lvl4pPr>
            <a:lvl5pPr algn="ctr">
              <a:spcBef>
                <a:spcPts val="0"/>
              </a:spcBef>
              <a:spcAft>
                <a:spcPts val="0"/>
              </a:spcAft>
              <a:buSzPts val="5200"/>
              <a:buNone/>
              <a:defRPr sz="5200"/>
            </a:lvl5pPr>
            <a:lvl6pPr algn="ctr">
              <a:spcBef>
                <a:spcPts val="0"/>
              </a:spcBef>
              <a:spcAft>
                <a:spcPts val="0"/>
              </a:spcAft>
              <a:buSzPts val="5200"/>
              <a:buNone/>
              <a:defRPr sz="5200"/>
            </a:lvl6pPr>
            <a:lvl7pPr algn="ctr">
              <a:spcBef>
                <a:spcPts val="0"/>
              </a:spcBef>
              <a:spcAft>
                <a:spcPts val="0"/>
              </a:spcAft>
              <a:buSzPts val="5200"/>
              <a:buNone/>
              <a:defRPr sz="5200"/>
            </a:lvl7pPr>
            <a:lvl8pPr algn="ctr">
              <a:spcBef>
                <a:spcPts val="0"/>
              </a:spcBef>
              <a:spcAft>
                <a:spcPts val="0"/>
              </a:spcAft>
              <a:buSzPts val="5200"/>
              <a:buNone/>
              <a:defRPr sz="5200"/>
            </a:lvl8pPr>
            <a:lvl9pPr algn="ctr">
              <a:spcBef>
                <a:spcPts val="0"/>
              </a:spcBef>
              <a:spcAft>
                <a:spcPts val="0"/>
              </a:spcAft>
              <a:buSzPts val="5200"/>
              <a:buNone/>
              <a:defRPr sz="5200"/>
            </a:lvl9pPr>
          </a:lstStyle>
          <a:p>
            <a:endParaRPr/>
          </a:p>
        </p:txBody>
      </p:sp>
      <p:sp>
        <p:nvSpPr>
          <p:cNvPr id="175" name="Google Shape;175;p28">
            <a:extLst>
              <a:ext uri="{FF2B5EF4-FFF2-40B4-BE49-F238E27FC236}">
                <a16:creationId xmlns:a16="http://schemas.microsoft.com/office/drawing/2014/main" id="{D11D9744-3DB7-4D03-8D68-BA9B05AF5A84}"/>
              </a:ext>
            </a:extLst>
          </p:cNvPr>
          <p:cNvSpPr>
            <a:spLocks noGrp="1"/>
          </p:cNvSpPr>
          <p:nvPr>
            <p:ph type="subTitle" idx="1"/>
          </p:nvPr>
        </p:nvSpPr>
        <p:spPr>
          <a:xfrm>
            <a:off x="311700" y="2834125"/>
            <a:ext cx="8520600" cy="792600"/>
          </a:xfrm>
          <a:prstGeom prst="rect">
            <a:avLst/>
          </a:prstGeom>
        </p:spPr>
        <p:txBody>
          <a:bodyPr spcFirstLastPara="1" wrap="square" lIns="91425" tIns="91425" rIns="91425" bIns="91425" anchor="t">
            <a:normAutofit/>
          </a:bodyPr>
          <a:lstStyle>
            <a:lvl1pPr algn="ctr">
              <a:lnSpc>
                <a:spcPct val="100000"/>
              </a:lnSpc>
              <a:spcBef>
                <a:spcPts val="0"/>
              </a:spcBef>
              <a:spcAft>
                <a:spcPts val="0"/>
              </a:spcAft>
              <a:buSzPts val="2800"/>
              <a:buNone/>
              <a:defRPr sz="2800"/>
            </a:lvl1pPr>
            <a:lvl2pPr algn="ctr">
              <a:lnSpc>
                <a:spcPct val="100000"/>
              </a:lnSpc>
              <a:spcBef>
                <a:spcPts val="0"/>
              </a:spcBef>
              <a:spcAft>
                <a:spcPts val="0"/>
              </a:spcAft>
              <a:buSzPts val="2800"/>
              <a:buNone/>
              <a:defRPr sz="2800"/>
            </a:lvl2pPr>
            <a:lvl3pPr algn="ctr">
              <a:lnSpc>
                <a:spcPct val="100000"/>
              </a:lnSpc>
              <a:spcBef>
                <a:spcPts val="0"/>
              </a:spcBef>
              <a:spcAft>
                <a:spcPts val="0"/>
              </a:spcAft>
              <a:buSzPts val="2800"/>
              <a:buNone/>
              <a:defRPr sz="2800"/>
            </a:lvl3pPr>
            <a:lvl4pPr algn="ctr">
              <a:lnSpc>
                <a:spcPct val="100000"/>
              </a:lnSpc>
              <a:spcBef>
                <a:spcPts val="0"/>
              </a:spcBef>
              <a:spcAft>
                <a:spcPts val="0"/>
              </a:spcAft>
              <a:buSzPts val="2800"/>
              <a:buNone/>
              <a:defRPr sz="2800"/>
            </a:lvl4pPr>
            <a:lvl5pPr algn="ctr">
              <a:lnSpc>
                <a:spcPct val="100000"/>
              </a:lnSpc>
              <a:spcBef>
                <a:spcPts val="0"/>
              </a:spcBef>
              <a:spcAft>
                <a:spcPts val="0"/>
              </a:spcAft>
              <a:buSzPts val="2800"/>
              <a:buNone/>
              <a:defRPr sz="2800"/>
            </a:lvl5pPr>
            <a:lvl6pPr algn="ctr">
              <a:lnSpc>
                <a:spcPct val="100000"/>
              </a:lnSpc>
              <a:spcBef>
                <a:spcPts val="0"/>
              </a:spcBef>
              <a:spcAft>
                <a:spcPts val="0"/>
              </a:spcAft>
              <a:buSzPts val="2800"/>
              <a:buNone/>
              <a:defRPr sz="2800"/>
            </a:lvl6pPr>
            <a:lvl7pPr algn="ctr">
              <a:lnSpc>
                <a:spcPct val="100000"/>
              </a:lnSpc>
              <a:spcBef>
                <a:spcPts val="0"/>
              </a:spcBef>
              <a:spcAft>
                <a:spcPts val="0"/>
              </a:spcAft>
              <a:buSzPts val="2800"/>
              <a:buNone/>
              <a:defRPr sz="2800"/>
            </a:lvl7pPr>
            <a:lvl8pPr algn="ctr">
              <a:lnSpc>
                <a:spcPct val="100000"/>
              </a:lnSpc>
              <a:spcBef>
                <a:spcPts val="0"/>
              </a:spcBef>
              <a:spcAft>
                <a:spcPts val="0"/>
              </a:spcAft>
              <a:buSzPts val="2800"/>
              <a:buNone/>
              <a:defRPr sz="2800"/>
            </a:lvl8pPr>
            <a:lvl9pPr algn="ctr">
              <a:lnSpc>
                <a:spcPct val="100000"/>
              </a:lnSpc>
              <a:spcBef>
                <a:spcPts val="0"/>
              </a:spcBef>
              <a:spcAft>
                <a:spcPts val="0"/>
              </a:spcAft>
              <a:buSzPts val="2800"/>
              <a:buNone/>
              <a:defRPr sz="2800"/>
            </a:lvl9pPr>
          </a:lstStyle>
          <a:p>
            <a:endParaRPr/>
          </a:p>
        </p:txBody>
      </p:sp>
      <p:sp>
        <p:nvSpPr>
          <p:cNvPr id="176" name="Google Shape;176;p28">
            <a:extLst>
              <a:ext uri="{FF2B5EF4-FFF2-40B4-BE49-F238E27FC236}">
                <a16:creationId xmlns:a16="http://schemas.microsoft.com/office/drawing/2014/main" id="{4A3402AA-739B-4D30-BDBF-2B50C6FCAD54}"/>
              </a:ext>
            </a:extLst>
          </p:cNvPr>
          <p:cNvSpPr>
            <a:spLocks noGrp="1"/>
          </p:cNvSpPr>
          <p:nvPr>
            <p:ph type="sldNum" idx="12"/>
          </p:nvPr>
        </p:nvSpPr>
        <p:spPr>
          <a:xfrm>
            <a:off x="8472458" y="4663217"/>
            <a:ext cx="548700" cy="393600"/>
          </a:xfrm>
          <a:prstGeom prst="rect">
            <a:avLst/>
          </a:prstGeom>
        </p:spPr>
        <p:txBody>
          <a:bodyPr spcFirstLastPara="1" wrap="square" lIns="91425" tIns="91425" rIns="91425" bIns="91425" anchor="ctr">
            <a:normAutofit/>
          </a:bodyPr>
          <a:lstStyle>
            <a:lvl1pPr>
              <a:buNone/>
              <a:defRPr/>
            </a:lvl1pPr>
            <a:lvl2pPr>
              <a:buNone/>
              <a:defRPr/>
            </a:lvl2pPr>
            <a:lvl3pPr>
              <a:buNone/>
              <a:defRPr/>
            </a:lvl3pPr>
            <a:lvl4pPr>
              <a:buNone/>
              <a:defRPr/>
            </a:lvl4pPr>
            <a:lvl5pPr>
              <a:buNone/>
              <a:defRPr/>
            </a:lvl5pPr>
            <a:lvl6pPr>
              <a:buNone/>
              <a:defRPr/>
            </a:lvl6pPr>
            <a:lvl7pPr>
              <a:buNone/>
              <a:defRPr/>
            </a:lvl7pPr>
            <a:lvl8pPr>
              <a:buNone/>
              <a:defRPr/>
            </a:lvl8pPr>
            <a:lvl9pPr>
              <a:buNone/>
              <a:defRPr/>
            </a:lvl9pPr>
          </a:lstStyle>
          <a:p>
            <a:pPr marL="0" lvl="0" indent="0" algn="r">
              <a:spcBef>
                <a:spcPts val="0"/>
              </a:spcBef>
              <a:spcAft>
                <a:spcPts val="0"/>
              </a:spcAft>
              <a:buNone/>
            </a:pPr>
            <a:fld id="{00000000-1234-1234-1234-123412341234}" type="slidenum">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
        <p:cNvGrpSpPr/>
        <p:nvPr/>
      </p:nvGrpSpPr>
      <p:grpSpPr>
        <a:xfrm>
          <a:off x="0" y="0"/>
          <a:ext cx="0" cy="0"/>
          <a:chOff x="0" y="0"/>
          <a:chExt cx="0" cy="0"/>
        </a:xfrm>
      </p:grpSpPr>
      <p:sp>
        <p:nvSpPr>
          <p:cNvPr id="178" name="Google Shape;178;p29">
            <a:extLst>
              <a:ext uri="{FF2B5EF4-FFF2-40B4-BE49-F238E27FC236}">
                <a16:creationId xmlns:a16="http://schemas.microsoft.com/office/drawing/2014/main" id="{FFF5D775-B5CB-4C59-B329-A6A65AAAFC36}"/>
              </a:ext>
            </a:extLst>
          </p:cNvPr>
          <p:cNvSpPr>
            <a:spLocks noGrp="1"/>
          </p:cNvSpPr>
          <p:nvPr>
            <p:ph type="title"/>
          </p:nvPr>
        </p:nvSpPr>
        <p:spPr>
          <a:xfrm>
            <a:off x="311700" y="2150850"/>
            <a:ext cx="8520600" cy="841800"/>
          </a:xfrm>
          <a:prstGeom prst="rect">
            <a:avLst/>
          </a:prstGeom>
        </p:spPr>
        <p:txBody>
          <a:bodyPr spcFirstLastPara="1" wrap="square" lIns="91425" tIns="91425" rIns="91425" bIns="91425" anchor="ctr">
            <a:normAutofit/>
          </a:bodyPr>
          <a:lstStyle>
            <a:lvl1pPr algn="ctr">
              <a:spcBef>
                <a:spcPts val="0"/>
              </a:spcBef>
              <a:spcAft>
                <a:spcPts val="0"/>
              </a:spcAft>
              <a:buSzPts val="3600"/>
              <a:buNone/>
              <a:defRPr sz="3600"/>
            </a:lvl1pPr>
            <a:lvl2pPr algn="ctr">
              <a:spcBef>
                <a:spcPts val="0"/>
              </a:spcBef>
              <a:spcAft>
                <a:spcPts val="0"/>
              </a:spcAft>
              <a:buSzPts val="3600"/>
              <a:buNone/>
              <a:defRPr sz="3600"/>
            </a:lvl2pPr>
            <a:lvl3pPr algn="ctr">
              <a:spcBef>
                <a:spcPts val="0"/>
              </a:spcBef>
              <a:spcAft>
                <a:spcPts val="0"/>
              </a:spcAft>
              <a:buSzPts val="3600"/>
              <a:buNone/>
              <a:defRPr sz="3600"/>
            </a:lvl3pPr>
            <a:lvl4pPr algn="ctr">
              <a:spcBef>
                <a:spcPts val="0"/>
              </a:spcBef>
              <a:spcAft>
                <a:spcPts val="0"/>
              </a:spcAft>
              <a:buSzPts val="3600"/>
              <a:buNone/>
              <a:defRPr sz="3600"/>
            </a:lvl4pPr>
            <a:lvl5pPr algn="ctr">
              <a:spcBef>
                <a:spcPts val="0"/>
              </a:spcBef>
              <a:spcAft>
                <a:spcPts val="0"/>
              </a:spcAft>
              <a:buSzPts val="3600"/>
              <a:buNone/>
              <a:defRPr sz="3600"/>
            </a:lvl5pPr>
            <a:lvl6pPr algn="ctr">
              <a:spcBef>
                <a:spcPts val="0"/>
              </a:spcBef>
              <a:spcAft>
                <a:spcPts val="0"/>
              </a:spcAft>
              <a:buSzPts val="3600"/>
              <a:buNone/>
              <a:defRPr sz="3600"/>
            </a:lvl6pPr>
            <a:lvl7pPr algn="ctr">
              <a:spcBef>
                <a:spcPts val="0"/>
              </a:spcBef>
              <a:spcAft>
                <a:spcPts val="0"/>
              </a:spcAft>
              <a:buSzPts val="3600"/>
              <a:buNone/>
              <a:defRPr sz="3600"/>
            </a:lvl7pPr>
            <a:lvl8pPr algn="ctr">
              <a:spcBef>
                <a:spcPts val="0"/>
              </a:spcBef>
              <a:spcAft>
                <a:spcPts val="0"/>
              </a:spcAft>
              <a:buSzPts val="3600"/>
              <a:buNone/>
              <a:defRPr sz="3600"/>
            </a:lvl8pPr>
            <a:lvl9pPr algn="ctr">
              <a:spcBef>
                <a:spcPts val="0"/>
              </a:spcBef>
              <a:spcAft>
                <a:spcPts val="0"/>
              </a:spcAft>
              <a:buSzPts val="3600"/>
              <a:buNone/>
              <a:defRPr sz="3600"/>
            </a:lvl9pPr>
          </a:lstStyle>
          <a:p>
            <a:endParaRPr/>
          </a:p>
        </p:txBody>
      </p:sp>
      <p:sp>
        <p:nvSpPr>
          <p:cNvPr id="179" name="Google Shape;179;p29">
            <a:extLst>
              <a:ext uri="{FF2B5EF4-FFF2-40B4-BE49-F238E27FC236}">
                <a16:creationId xmlns:a16="http://schemas.microsoft.com/office/drawing/2014/main" id="{65D07D0C-7E61-4883-80FA-F2565B9C2A3A}"/>
              </a:ext>
            </a:extLst>
          </p:cNvPr>
          <p:cNvSpPr>
            <a:spLocks noGrp="1"/>
          </p:cNvSpPr>
          <p:nvPr>
            <p:ph type="sldNum" idx="12"/>
          </p:nvPr>
        </p:nvSpPr>
        <p:spPr>
          <a:xfrm>
            <a:off x="8472458" y="4663217"/>
            <a:ext cx="548700" cy="393600"/>
          </a:xfrm>
          <a:prstGeom prst="rect">
            <a:avLst/>
          </a:prstGeom>
        </p:spPr>
        <p:txBody>
          <a:bodyPr spcFirstLastPara="1" wrap="square" lIns="91425" tIns="91425" rIns="91425" bIns="91425" anchor="ctr">
            <a:normAutofit/>
          </a:bodyPr>
          <a:lstStyle>
            <a:lvl1pPr>
              <a:buNone/>
              <a:defRPr/>
            </a:lvl1pPr>
            <a:lvl2pPr>
              <a:buNone/>
              <a:defRPr/>
            </a:lvl2pPr>
            <a:lvl3pPr>
              <a:buNone/>
              <a:defRPr/>
            </a:lvl3pPr>
            <a:lvl4pPr>
              <a:buNone/>
              <a:defRPr/>
            </a:lvl4pPr>
            <a:lvl5pPr>
              <a:buNone/>
              <a:defRPr/>
            </a:lvl5pPr>
            <a:lvl6pPr>
              <a:buNone/>
              <a:defRPr/>
            </a:lvl6pPr>
            <a:lvl7pPr>
              <a:buNone/>
              <a:defRPr/>
            </a:lvl7pPr>
            <a:lvl8pPr>
              <a:buNone/>
              <a:defRPr/>
            </a:lvl8pPr>
            <a:lvl9pPr>
              <a:buNone/>
              <a:defRPr/>
            </a:lvl9pPr>
          </a:lstStyle>
          <a:p>
            <a:pPr marL="0" lvl="0" indent="0" algn="r">
              <a:spcBef>
                <a:spcPts val="0"/>
              </a:spcBef>
              <a:spcAft>
                <a:spcPts val="0"/>
              </a:spcAft>
              <a:buNone/>
            </a:pPr>
            <a:fld id="{00000000-1234-1234-1234-123412341234}" type="slidenum">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Title and body">
  <p:cSld name="Title and body">
    <p:spTree>
      <p:nvGrpSpPr>
        <p:cNvPr id="1" name=""/>
        <p:cNvGrpSpPr/>
        <p:nvPr/>
      </p:nvGrpSpPr>
      <p:grpSpPr>
        <a:xfrm>
          <a:off x="0" y="0"/>
          <a:ext cx="0" cy="0"/>
          <a:chOff x="0" y="0"/>
          <a:chExt cx="0" cy="0"/>
        </a:xfrm>
      </p:grpSpPr>
      <p:sp>
        <p:nvSpPr>
          <p:cNvPr id="181" name="Google Shape;181;p30">
            <a:extLst>
              <a:ext uri="{FF2B5EF4-FFF2-40B4-BE49-F238E27FC236}">
                <a16:creationId xmlns:a16="http://schemas.microsoft.com/office/drawing/2014/main" id="{F8CC051F-78BC-463D-83A7-8D3B3ADB74A0}"/>
              </a:ext>
            </a:extLst>
          </p:cNvPr>
          <p:cNvSpPr>
            <a:spLocks noGrp="1"/>
          </p:cNvSpPr>
          <p:nvPr>
            <p:ph type="title"/>
          </p:nvPr>
        </p:nvSpPr>
        <p:spPr>
          <a:xfrm>
            <a:off x="311700" y="445025"/>
            <a:ext cx="8520600" cy="572700"/>
          </a:xfrm>
          <a:prstGeom prst="rect">
            <a:avLst/>
          </a:prstGeom>
        </p:spPr>
        <p:txBody>
          <a:bodyPr spcFirstLastPara="1" wrap="square" lIns="91425" tIns="91425" rIns="91425" bIns="91425" anchor="t">
            <a:normAutofit/>
          </a:bodyPr>
          <a:lstStyle>
            <a:lvl1pPr>
              <a:spcBef>
                <a:spcPts val="0"/>
              </a:spcBef>
              <a:spcAft>
                <a:spcPts val="0"/>
              </a:spcAft>
              <a:buSzPts val="2800"/>
              <a:buNone/>
              <a:defRPr/>
            </a:lvl1pPr>
            <a:lvl2pPr>
              <a:spcBef>
                <a:spcPts val="0"/>
              </a:spcBef>
              <a:spcAft>
                <a:spcPts val="0"/>
              </a:spcAft>
              <a:buSzPts val="2800"/>
              <a:buNone/>
              <a:defRPr/>
            </a:lvl2pPr>
            <a:lvl3pPr>
              <a:spcBef>
                <a:spcPts val="0"/>
              </a:spcBef>
              <a:spcAft>
                <a:spcPts val="0"/>
              </a:spcAft>
              <a:buSzPts val="2800"/>
              <a:buNone/>
              <a:defRPr/>
            </a:lvl3pPr>
            <a:lvl4pPr>
              <a:spcBef>
                <a:spcPts val="0"/>
              </a:spcBef>
              <a:spcAft>
                <a:spcPts val="0"/>
              </a:spcAft>
              <a:buSzPts val="2800"/>
              <a:buNone/>
              <a:defRPr/>
            </a:lvl4pPr>
            <a:lvl5pPr>
              <a:spcBef>
                <a:spcPts val="0"/>
              </a:spcBef>
              <a:spcAft>
                <a:spcPts val="0"/>
              </a:spcAft>
              <a:buSzPts val="2800"/>
              <a:buNone/>
              <a:defRPr/>
            </a:lvl5pPr>
            <a:lvl6pPr>
              <a:spcBef>
                <a:spcPts val="0"/>
              </a:spcBef>
              <a:spcAft>
                <a:spcPts val="0"/>
              </a:spcAft>
              <a:buSzPts val="2800"/>
              <a:buNone/>
              <a:defRPr/>
            </a:lvl6pPr>
            <a:lvl7pPr>
              <a:spcBef>
                <a:spcPts val="0"/>
              </a:spcBef>
              <a:spcAft>
                <a:spcPts val="0"/>
              </a:spcAft>
              <a:buSzPts val="2800"/>
              <a:buNone/>
              <a:defRPr/>
            </a:lvl7pPr>
            <a:lvl8pPr>
              <a:spcBef>
                <a:spcPts val="0"/>
              </a:spcBef>
              <a:spcAft>
                <a:spcPts val="0"/>
              </a:spcAft>
              <a:buSzPts val="2800"/>
              <a:buNone/>
              <a:defRPr/>
            </a:lvl8pPr>
            <a:lvl9pPr>
              <a:spcBef>
                <a:spcPts val="0"/>
              </a:spcBef>
              <a:spcAft>
                <a:spcPts val="0"/>
              </a:spcAft>
              <a:buSzPts val="2800"/>
              <a:buNone/>
              <a:defRPr/>
            </a:lvl9pPr>
          </a:lstStyle>
          <a:p>
            <a:endParaRPr/>
          </a:p>
        </p:txBody>
      </p:sp>
      <p:sp>
        <p:nvSpPr>
          <p:cNvPr id="182" name="Google Shape;182;p30">
            <a:extLst>
              <a:ext uri="{FF2B5EF4-FFF2-40B4-BE49-F238E27FC236}">
                <a16:creationId xmlns:a16="http://schemas.microsoft.com/office/drawing/2014/main" id="{C219683A-7B3B-4203-9119-30F87B5356F5}"/>
              </a:ext>
            </a:extLst>
          </p:cNvPr>
          <p:cNvSpPr>
            <a:spLocks noGrp="1"/>
          </p:cNvSpPr>
          <p:nvPr>
            <p:ph type="body" idx="1"/>
          </p:nvPr>
        </p:nvSpPr>
        <p:spPr>
          <a:xfrm>
            <a:off x="311700" y="1152475"/>
            <a:ext cx="8520600" cy="3416400"/>
          </a:xfrm>
          <a:prstGeom prst="rect">
            <a:avLst/>
          </a:prstGeom>
        </p:spPr>
        <p:txBody>
          <a:bodyPr spcFirstLastPara="1" wrap="square" lIns="91425" tIns="91425" rIns="91425" bIns="91425" anchor="t">
            <a:normAutofit/>
          </a:bodyPr>
          <a:lstStyle>
            <a:lvl1pPr marL="457200" indent="-342900">
              <a:spcBef>
                <a:spcPts val="0"/>
              </a:spcBef>
              <a:spcAft>
                <a:spcPts val="0"/>
              </a:spcAft>
              <a:buSzPts val="1800"/>
              <a:buChar char="●"/>
              <a:defRPr/>
            </a:lvl1pPr>
            <a:lvl2pPr marL="914400" indent="-317500">
              <a:spcBef>
                <a:spcPts val="0"/>
              </a:spcBef>
              <a:spcAft>
                <a:spcPts val="0"/>
              </a:spcAft>
              <a:buSzPts val="1400"/>
              <a:buChar char="○"/>
              <a:defRPr/>
            </a:lvl2pPr>
            <a:lvl3pPr marL="1371600" indent="-317500">
              <a:spcBef>
                <a:spcPts val="0"/>
              </a:spcBef>
              <a:spcAft>
                <a:spcPts val="0"/>
              </a:spcAft>
              <a:buSzPts val="1400"/>
              <a:buChar char="■"/>
              <a:defRPr/>
            </a:lvl3pPr>
            <a:lvl4pPr marL="1828800" indent="-317500">
              <a:spcBef>
                <a:spcPts val="0"/>
              </a:spcBef>
              <a:spcAft>
                <a:spcPts val="0"/>
              </a:spcAft>
              <a:buSzPts val="1400"/>
              <a:buChar char="●"/>
              <a:defRPr/>
            </a:lvl4pPr>
            <a:lvl5pPr marL="2286000" indent="-317500">
              <a:spcBef>
                <a:spcPts val="0"/>
              </a:spcBef>
              <a:spcAft>
                <a:spcPts val="0"/>
              </a:spcAft>
              <a:buSzPts val="1400"/>
              <a:buChar char="○"/>
              <a:defRPr/>
            </a:lvl5pPr>
            <a:lvl6pPr marL="2743200" indent="-317500">
              <a:spcBef>
                <a:spcPts val="0"/>
              </a:spcBef>
              <a:spcAft>
                <a:spcPts val="0"/>
              </a:spcAft>
              <a:buSzPts val="1400"/>
              <a:buChar char="■"/>
              <a:defRPr/>
            </a:lvl6pPr>
            <a:lvl7pPr marL="3200400" indent="-317500">
              <a:spcBef>
                <a:spcPts val="0"/>
              </a:spcBef>
              <a:spcAft>
                <a:spcPts val="0"/>
              </a:spcAft>
              <a:buSzPts val="1400"/>
              <a:buChar char="●"/>
              <a:defRPr/>
            </a:lvl7pPr>
            <a:lvl8pPr marL="3657600" indent="-317500">
              <a:spcBef>
                <a:spcPts val="0"/>
              </a:spcBef>
              <a:spcAft>
                <a:spcPts val="0"/>
              </a:spcAft>
              <a:buSzPts val="1400"/>
              <a:buChar char="○"/>
              <a:defRPr/>
            </a:lvl8pPr>
            <a:lvl9pPr marL="4114800" indent="-317500">
              <a:spcBef>
                <a:spcPts val="0"/>
              </a:spcBef>
              <a:spcAft>
                <a:spcPts val="0"/>
              </a:spcAft>
              <a:buSzPts val="1400"/>
              <a:buChar char="■"/>
              <a:defRPr/>
            </a:lvl9pPr>
          </a:lstStyle>
          <a:p>
            <a:endParaRPr/>
          </a:p>
        </p:txBody>
      </p:sp>
      <p:sp>
        <p:nvSpPr>
          <p:cNvPr id="183" name="Google Shape;183;p30">
            <a:extLst>
              <a:ext uri="{FF2B5EF4-FFF2-40B4-BE49-F238E27FC236}">
                <a16:creationId xmlns:a16="http://schemas.microsoft.com/office/drawing/2014/main" id="{E620E246-F0A4-4100-8B9E-37103FEA1EFE}"/>
              </a:ext>
            </a:extLst>
          </p:cNvPr>
          <p:cNvSpPr>
            <a:spLocks noGrp="1"/>
          </p:cNvSpPr>
          <p:nvPr>
            <p:ph type="sldNum" idx="12"/>
          </p:nvPr>
        </p:nvSpPr>
        <p:spPr>
          <a:xfrm>
            <a:off x="8472458" y="4663217"/>
            <a:ext cx="548700" cy="393600"/>
          </a:xfrm>
          <a:prstGeom prst="rect">
            <a:avLst/>
          </a:prstGeom>
        </p:spPr>
        <p:txBody>
          <a:bodyPr spcFirstLastPara="1" wrap="square" lIns="91425" tIns="91425" rIns="91425" bIns="91425" anchor="ctr">
            <a:normAutofit/>
          </a:bodyPr>
          <a:lstStyle>
            <a:lvl1pPr>
              <a:buNone/>
              <a:defRPr/>
            </a:lvl1pPr>
            <a:lvl2pPr>
              <a:buNone/>
              <a:defRPr/>
            </a:lvl2pPr>
            <a:lvl3pPr>
              <a:buNone/>
              <a:defRPr/>
            </a:lvl3pPr>
            <a:lvl4pPr>
              <a:buNone/>
              <a:defRPr/>
            </a:lvl4pPr>
            <a:lvl5pPr>
              <a:buNone/>
              <a:defRPr/>
            </a:lvl5pPr>
            <a:lvl6pPr>
              <a:buNone/>
              <a:defRPr/>
            </a:lvl6pPr>
            <a:lvl7pPr>
              <a:buNone/>
              <a:defRPr/>
            </a:lvl7pPr>
            <a:lvl8pPr>
              <a:buNone/>
              <a:defRPr/>
            </a:lvl8pPr>
            <a:lvl9pPr>
              <a:buNone/>
              <a:defRPr/>
            </a:lvl9pPr>
          </a:lstStyle>
          <a:p>
            <a:pPr marL="0" lvl="0" indent="0" algn="r">
              <a:spcBef>
                <a:spcPts val="0"/>
              </a:spcBef>
              <a:spcAft>
                <a:spcPts val="0"/>
              </a:spcAft>
              <a:buNone/>
            </a:pPr>
            <a:fld id="{00000000-1234-1234-1234-123412341234}" type="slidenum">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itle and two columns">
  <p:cSld name="Title and two columns">
    <p:spTree>
      <p:nvGrpSpPr>
        <p:cNvPr id="1" name=""/>
        <p:cNvGrpSpPr/>
        <p:nvPr/>
      </p:nvGrpSpPr>
      <p:grpSpPr>
        <a:xfrm>
          <a:off x="0" y="0"/>
          <a:ext cx="0" cy="0"/>
          <a:chOff x="0" y="0"/>
          <a:chExt cx="0" cy="0"/>
        </a:xfrm>
      </p:grpSpPr>
      <p:sp>
        <p:nvSpPr>
          <p:cNvPr id="185" name="Google Shape;185;p31">
            <a:extLst>
              <a:ext uri="{FF2B5EF4-FFF2-40B4-BE49-F238E27FC236}">
                <a16:creationId xmlns:a16="http://schemas.microsoft.com/office/drawing/2014/main" id="{3F1A032A-BDCC-4D51-93DC-08642A8784E0}"/>
              </a:ext>
            </a:extLst>
          </p:cNvPr>
          <p:cNvSpPr>
            <a:spLocks noGrp="1"/>
          </p:cNvSpPr>
          <p:nvPr>
            <p:ph type="title"/>
          </p:nvPr>
        </p:nvSpPr>
        <p:spPr>
          <a:xfrm>
            <a:off x="311700" y="445025"/>
            <a:ext cx="8520600" cy="572700"/>
          </a:xfrm>
          <a:prstGeom prst="rect">
            <a:avLst/>
          </a:prstGeom>
        </p:spPr>
        <p:txBody>
          <a:bodyPr spcFirstLastPara="1" wrap="square" lIns="91425" tIns="91425" rIns="91425" bIns="91425" anchor="t">
            <a:normAutofit/>
          </a:bodyPr>
          <a:lstStyle>
            <a:lvl1pPr>
              <a:spcBef>
                <a:spcPts val="0"/>
              </a:spcBef>
              <a:spcAft>
                <a:spcPts val="0"/>
              </a:spcAft>
              <a:buSzPts val="2800"/>
              <a:buNone/>
              <a:defRPr/>
            </a:lvl1pPr>
            <a:lvl2pPr>
              <a:spcBef>
                <a:spcPts val="0"/>
              </a:spcBef>
              <a:spcAft>
                <a:spcPts val="0"/>
              </a:spcAft>
              <a:buSzPts val="2800"/>
              <a:buNone/>
              <a:defRPr/>
            </a:lvl2pPr>
            <a:lvl3pPr>
              <a:spcBef>
                <a:spcPts val="0"/>
              </a:spcBef>
              <a:spcAft>
                <a:spcPts val="0"/>
              </a:spcAft>
              <a:buSzPts val="2800"/>
              <a:buNone/>
              <a:defRPr/>
            </a:lvl3pPr>
            <a:lvl4pPr>
              <a:spcBef>
                <a:spcPts val="0"/>
              </a:spcBef>
              <a:spcAft>
                <a:spcPts val="0"/>
              </a:spcAft>
              <a:buSzPts val="2800"/>
              <a:buNone/>
              <a:defRPr/>
            </a:lvl4pPr>
            <a:lvl5pPr>
              <a:spcBef>
                <a:spcPts val="0"/>
              </a:spcBef>
              <a:spcAft>
                <a:spcPts val="0"/>
              </a:spcAft>
              <a:buSzPts val="2800"/>
              <a:buNone/>
              <a:defRPr/>
            </a:lvl5pPr>
            <a:lvl6pPr>
              <a:spcBef>
                <a:spcPts val="0"/>
              </a:spcBef>
              <a:spcAft>
                <a:spcPts val="0"/>
              </a:spcAft>
              <a:buSzPts val="2800"/>
              <a:buNone/>
              <a:defRPr/>
            </a:lvl6pPr>
            <a:lvl7pPr>
              <a:spcBef>
                <a:spcPts val="0"/>
              </a:spcBef>
              <a:spcAft>
                <a:spcPts val="0"/>
              </a:spcAft>
              <a:buSzPts val="2800"/>
              <a:buNone/>
              <a:defRPr/>
            </a:lvl7pPr>
            <a:lvl8pPr>
              <a:spcBef>
                <a:spcPts val="0"/>
              </a:spcBef>
              <a:spcAft>
                <a:spcPts val="0"/>
              </a:spcAft>
              <a:buSzPts val="2800"/>
              <a:buNone/>
              <a:defRPr/>
            </a:lvl8pPr>
            <a:lvl9pPr>
              <a:spcBef>
                <a:spcPts val="0"/>
              </a:spcBef>
              <a:spcAft>
                <a:spcPts val="0"/>
              </a:spcAft>
              <a:buSzPts val="2800"/>
              <a:buNone/>
              <a:defRPr/>
            </a:lvl9pPr>
          </a:lstStyle>
          <a:p>
            <a:endParaRPr/>
          </a:p>
        </p:txBody>
      </p:sp>
      <p:sp>
        <p:nvSpPr>
          <p:cNvPr id="186" name="Google Shape;186;p31">
            <a:extLst>
              <a:ext uri="{FF2B5EF4-FFF2-40B4-BE49-F238E27FC236}">
                <a16:creationId xmlns:a16="http://schemas.microsoft.com/office/drawing/2014/main" id="{437D3FDF-2290-4B15-8068-054EC14A39E1}"/>
              </a:ext>
            </a:extLst>
          </p:cNvPr>
          <p:cNvSpPr>
            <a:spLocks noGrp="1"/>
          </p:cNvSpPr>
          <p:nvPr>
            <p:ph type="body" idx="1"/>
          </p:nvPr>
        </p:nvSpPr>
        <p:spPr>
          <a:xfrm>
            <a:off x="311700" y="1152475"/>
            <a:ext cx="3999900" cy="3416400"/>
          </a:xfrm>
          <a:prstGeom prst="rect">
            <a:avLst/>
          </a:prstGeom>
        </p:spPr>
        <p:txBody>
          <a:bodyPr spcFirstLastPara="1" wrap="square" lIns="91425" tIns="91425" rIns="91425" bIns="91425" anchor="t">
            <a:normAutofit/>
          </a:bodyPr>
          <a:lstStyle>
            <a:lvl1pPr marL="457200" indent="-317500">
              <a:spcBef>
                <a:spcPts val="0"/>
              </a:spcBef>
              <a:spcAft>
                <a:spcPts val="0"/>
              </a:spcAft>
              <a:buSzPts val="1400"/>
              <a:buChar char="●"/>
              <a:defRPr sz="1400"/>
            </a:lvl1pPr>
            <a:lvl2pPr marL="914400" indent="-304800">
              <a:spcBef>
                <a:spcPts val="0"/>
              </a:spcBef>
              <a:spcAft>
                <a:spcPts val="0"/>
              </a:spcAft>
              <a:buSzPts val="1200"/>
              <a:buChar char="○"/>
              <a:defRPr sz="1200"/>
            </a:lvl2pPr>
            <a:lvl3pPr marL="1371600" indent="-304800">
              <a:spcBef>
                <a:spcPts val="0"/>
              </a:spcBef>
              <a:spcAft>
                <a:spcPts val="0"/>
              </a:spcAft>
              <a:buSzPts val="1200"/>
              <a:buChar char="■"/>
              <a:defRPr sz="1200"/>
            </a:lvl3pPr>
            <a:lvl4pPr marL="1828800" indent="-304800">
              <a:spcBef>
                <a:spcPts val="0"/>
              </a:spcBef>
              <a:spcAft>
                <a:spcPts val="0"/>
              </a:spcAft>
              <a:buSzPts val="1200"/>
              <a:buChar char="●"/>
              <a:defRPr sz="1200"/>
            </a:lvl4pPr>
            <a:lvl5pPr marL="2286000" indent="-304800">
              <a:spcBef>
                <a:spcPts val="0"/>
              </a:spcBef>
              <a:spcAft>
                <a:spcPts val="0"/>
              </a:spcAft>
              <a:buSzPts val="1200"/>
              <a:buChar char="○"/>
              <a:defRPr sz="1200"/>
            </a:lvl5pPr>
            <a:lvl6pPr marL="2743200" indent="-304800">
              <a:spcBef>
                <a:spcPts val="0"/>
              </a:spcBef>
              <a:spcAft>
                <a:spcPts val="0"/>
              </a:spcAft>
              <a:buSzPts val="1200"/>
              <a:buChar char="■"/>
              <a:defRPr sz="1200"/>
            </a:lvl6pPr>
            <a:lvl7pPr marL="3200400" indent="-304800">
              <a:spcBef>
                <a:spcPts val="0"/>
              </a:spcBef>
              <a:spcAft>
                <a:spcPts val="0"/>
              </a:spcAft>
              <a:buSzPts val="1200"/>
              <a:buChar char="●"/>
              <a:defRPr sz="1200"/>
            </a:lvl7pPr>
            <a:lvl8pPr marL="3657600" indent="-304800">
              <a:spcBef>
                <a:spcPts val="0"/>
              </a:spcBef>
              <a:spcAft>
                <a:spcPts val="0"/>
              </a:spcAft>
              <a:buSzPts val="1200"/>
              <a:buChar char="○"/>
              <a:defRPr sz="1200"/>
            </a:lvl8pPr>
            <a:lvl9pPr marL="4114800" indent="-304800">
              <a:spcBef>
                <a:spcPts val="0"/>
              </a:spcBef>
              <a:spcAft>
                <a:spcPts val="0"/>
              </a:spcAft>
              <a:buSzPts val="1200"/>
              <a:buChar char="■"/>
              <a:defRPr sz="1200"/>
            </a:lvl9pPr>
          </a:lstStyle>
          <a:p>
            <a:endParaRPr/>
          </a:p>
        </p:txBody>
      </p:sp>
      <p:sp>
        <p:nvSpPr>
          <p:cNvPr id="187" name="Google Shape;187;p31">
            <a:extLst>
              <a:ext uri="{FF2B5EF4-FFF2-40B4-BE49-F238E27FC236}">
                <a16:creationId xmlns:a16="http://schemas.microsoft.com/office/drawing/2014/main" id="{B6B4F720-4B44-4678-8AF1-4331C174300B}"/>
              </a:ext>
            </a:extLst>
          </p:cNvPr>
          <p:cNvSpPr>
            <a:spLocks noGrp="1"/>
          </p:cNvSpPr>
          <p:nvPr>
            <p:ph type="body" idx="2"/>
          </p:nvPr>
        </p:nvSpPr>
        <p:spPr>
          <a:xfrm>
            <a:off x="4832400" y="1152475"/>
            <a:ext cx="3999900" cy="3416400"/>
          </a:xfrm>
          <a:prstGeom prst="rect">
            <a:avLst/>
          </a:prstGeom>
        </p:spPr>
        <p:txBody>
          <a:bodyPr spcFirstLastPara="1" wrap="square" lIns="91425" tIns="91425" rIns="91425" bIns="91425" anchor="t">
            <a:normAutofit/>
          </a:bodyPr>
          <a:lstStyle>
            <a:lvl1pPr marL="457200" indent="-317500">
              <a:spcBef>
                <a:spcPts val="0"/>
              </a:spcBef>
              <a:spcAft>
                <a:spcPts val="0"/>
              </a:spcAft>
              <a:buSzPts val="1400"/>
              <a:buChar char="●"/>
              <a:defRPr sz="1400"/>
            </a:lvl1pPr>
            <a:lvl2pPr marL="914400" indent="-304800">
              <a:spcBef>
                <a:spcPts val="0"/>
              </a:spcBef>
              <a:spcAft>
                <a:spcPts val="0"/>
              </a:spcAft>
              <a:buSzPts val="1200"/>
              <a:buChar char="○"/>
              <a:defRPr sz="1200"/>
            </a:lvl2pPr>
            <a:lvl3pPr marL="1371600" indent="-304800">
              <a:spcBef>
                <a:spcPts val="0"/>
              </a:spcBef>
              <a:spcAft>
                <a:spcPts val="0"/>
              </a:spcAft>
              <a:buSzPts val="1200"/>
              <a:buChar char="■"/>
              <a:defRPr sz="1200"/>
            </a:lvl3pPr>
            <a:lvl4pPr marL="1828800" indent="-304800">
              <a:spcBef>
                <a:spcPts val="0"/>
              </a:spcBef>
              <a:spcAft>
                <a:spcPts val="0"/>
              </a:spcAft>
              <a:buSzPts val="1200"/>
              <a:buChar char="●"/>
              <a:defRPr sz="1200"/>
            </a:lvl4pPr>
            <a:lvl5pPr marL="2286000" indent="-304800">
              <a:spcBef>
                <a:spcPts val="0"/>
              </a:spcBef>
              <a:spcAft>
                <a:spcPts val="0"/>
              </a:spcAft>
              <a:buSzPts val="1200"/>
              <a:buChar char="○"/>
              <a:defRPr sz="1200"/>
            </a:lvl5pPr>
            <a:lvl6pPr marL="2743200" indent="-304800">
              <a:spcBef>
                <a:spcPts val="0"/>
              </a:spcBef>
              <a:spcAft>
                <a:spcPts val="0"/>
              </a:spcAft>
              <a:buSzPts val="1200"/>
              <a:buChar char="■"/>
              <a:defRPr sz="1200"/>
            </a:lvl6pPr>
            <a:lvl7pPr marL="3200400" indent="-304800">
              <a:spcBef>
                <a:spcPts val="0"/>
              </a:spcBef>
              <a:spcAft>
                <a:spcPts val="0"/>
              </a:spcAft>
              <a:buSzPts val="1200"/>
              <a:buChar char="●"/>
              <a:defRPr sz="1200"/>
            </a:lvl7pPr>
            <a:lvl8pPr marL="3657600" indent="-304800">
              <a:spcBef>
                <a:spcPts val="0"/>
              </a:spcBef>
              <a:spcAft>
                <a:spcPts val="0"/>
              </a:spcAft>
              <a:buSzPts val="1200"/>
              <a:buChar char="○"/>
              <a:defRPr sz="1200"/>
            </a:lvl8pPr>
            <a:lvl9pPr marL="4114800" indent="-304800">
              <a:spcBef>
                <a:spcPts val="0"/>
              </a:spcBef>
              <a:spcAft>
                <a:spcPts val="0"/>
              </a:spcAft>
              <a:buSzPts val="1200"/>
              <a:buChar char="■"/>
              <a:defRPr sz="1200"/>
            </a:lvl9pPr>
          </a:lstStyle>
          <a:p>
            <a:endParaRPr/>
          </a:p>
        </p:txBody>
      </p:sp>
      <p:sp>
        <p:nvSpPr>
          <p:cNvPr id="188" name="Google Shape;188;p31">
            <a:extLst>
              <a:ext uri="{FF2B5EF4-FFF2-40B4-BE49-F238E27FC236}">
                <a16:creationId xmlns:a16="http://schemas.microsoft.com/office/drawing/2014/main" id="{B6EF380D-D1A3-4FC3-8283-CE320961E6D1}"/>
              </a:ext>
            </a:extLst>
          </p:cNvPr>
          <p:cNvSpPr>
            <a:spLocks noGrp="1"/>
          </p:cNvSpPr>
          <p:nvPr>
            <p:ph type="sldNum" idx="12"/>
          </p:nvPr>
        </p:nvSpPr>
        <p:spPr>
          <a:xfrm>
            <a:off x="8472458" y="4663217"/>
            <a:ext cx="548700" cy="393600"/>
          </a:xfrm>
          <a:prstGeom prst="rect">
            <a:avLst/>
          </a:prstGeom>
        </p:spPr>
        <p:txBody>
          <a:bodyPr spcFirstLastPara="1" wrap="square" lIns="91425" tIns="91425" rIns="91425" bIns="91425" anchor="ctr">
            <a:normAutofit/>
          </a:bodyPr>
          <a:lstStyle>
            <a:lvl1pPr>
              <a:buNone/>
              <a:defRPr/>
            </a:lvl1pPr>
            <a:lvl2pPr>
              <a:buNone/>
              <a:defRPr/>
            </a:lvl2pPr>
            <a:lvl3pPr>
              <a:buNone/>
              <a:defRPr/>
            </a:lvl3pPr>
            <a:lvl4pPr>
              <a:buNone/>
              <a:defRPr/>
            </a:lvl4pPr>
            <a:lvl5pPr>
              <a:buNone/>
              <a:defRPr/>
            </a:lvl5pPr>
            <a:lvl6pPr>
              <a:buNone/>
              <a:defRPr/>
            </a:lvl6pPr>
            <a:lvl7pPr>
              <a:buNone/>
              <a:defRPr/>
            </a:lvl7pPr>
            <a:lvl8pPr>
              <a:buNone/>
              <a:defRPr/>
            </a:lvl8pPr>
            <a:lvl9pPr>
              <a:buNone/>
              <a:defRPr/>
            </a:lvl9pPr>
          </a:lstStyle>
          <a:p>
            <a:pPr marL="0" lvl="0" indent="0" algn="r">
              <a:spcBef>
                <a:spcPts val="0"/>
              </a:spcBef>
              <a:spcAft>
                <a:spcPts val="0"/>
              </a:spcAft>
              <a:buNone/>
            </a:pPr>
            <a:fld id="{00000000-1234-1234-1234-123412341234}" type="slidenum">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
        <p:cNvGrpSpPr/>
        <p:nvPr/>
      </p:nvGrpSpPr>
      <p:grpSpPr>
        <a:xfrm>
          <a:off x="0" y="0"/>
          <a:ext cx="0" cy="0"/>
          <a:chOff x="0" y="0"/>
          <a:chExt cx="0" cy="0"/>
        </a:xfrm>
      </p:grpSpPr>
      <p:sp>
        <p:nvSpPr>
          <p:cNvPr id="190" name="Google Shape;190;p32">
            <a:extLst>
              <a:ext uri="{FF2B5EF4-FFF2-40B4-BE49-F238E27FC236}">
                <a16:creationId xmlns:a16="http://schemas.microsoft.com/office/drawing/2014/main" id="{DDA3EE72-E689-4022-A2A9-19F6D12F6B81}"/>
              </a:ext>
            </a:extLst>
          </p:cNvPr>
          <p:cNvSpPr>
            <a:spLocks noGrp="1"/>
          </p:cNvSpPr>
          <p:nvPr>
            <p:ph type="title"/>
          </p:nvPr>
        </p:nvSpPr>
        <p:spPr>
          <a:xfrm>
            <a:off x="311700" y="445025"/>
            <a:ext cx="8520600" cy="572700"/>
          </a:xfrm>
          <a:prstGeom prst="rect">
            <a:avLst/>
          </a:prstGeom>
        </p:spPr>
        <p:txBody>
          <a:bodyPr spcFirstLastPara="1" wrap="square" lIns="91425" tIns="91425" rIns="91425" bIns="91425" anchor="t">
            <a:normAutofit/>
          </a:bodyPr>
          <a:lstStyle>
            <a:lvl1pPr>
              <a:spcBef>
                <a:spcPts val="0"/>
              </a:spcBef>
              <a:spcAft>
                <a:spcPts val="0"/>
              </a:spcAft>
              <a:buSzPts val="2800"/>
              <a:buNone/>
              <a:defRPr/>
            </a:lvl1pPr>
            <a:lvl2pPr>
              <a:spcBef>
                <a:spcPts val="0"/>
              </a:spcBef>
              <a:spcAft>
                <a:spcPts val="0"/>
              </a:spcAft>
              <a:buSzPts val="2800"/>
              <a:buNone/>
              <a:defRPr/>
            </a:lvl2pPr>
            <a:lvl3pPr>
              <a:spcBef>
                <a:spcPts val="0"/>
              </a:spcBef>
              <a:spcAft>
                <a:spcPts val="0"/>
              </a:spcAft>
              <a:buSzPts val="2800"/>
              <a:buNone/>
              <a:defRPr/>
            </a:lvl3pPr>
            <a:lvl4pPr>
              <a:spcBef>
                <a:spcPts val="0"/>
              </a:spcBef>
              <a:spcAft>
                <a:spcPts val="0"/>
              </a:spcAft>
              <a:buSzPts val="2800"/>
              <a:buNone/>
              <a:defRPr/>
            </a:lvl4pPr>
            <a:lvl5pPr>
              <a:spcBef>
                <a:spcPts val="0"/>
              </a:spcBef>
              <a:spcAft>
                <a:spcPts val="0"/>
              </a:spcAft>
              <a:buSzPts val="2800"/>
              <a:buNone/>
              <a:defRPr/>
            </a:lvl5pPr>
            <a:lvl6pPr>
              <a:spcBef>
                <a:spcPts val="0"/>
              </a:spcBef>
              <a:spcAft>
                <a:spcPts val="0"/>
              </a:spcAft>
              <a:buSzPts val="2800"/>
              <a:buNone/>
              <a:defRPr/>
            </a:lvl6pPr>
            <a:lvl7pPr>
              <a:spcBef>
                <a:spcPts val="0"/>
              </a:spcBef>
              <a:spcAft>
                <a:spcPts val="0"/>
              </a:spcAft>
              <a:buSzPts val="2800"/>
              <a:buNone/>
              <a:defRPr/>
            </a:lvl7pPr>
            <a:lvl8pPr>
              <a:spcBef>
                <a:spcPts val="0"/>
              </a:spcBef>
              <a:spcAft>
                <a:spcPts val="0"/>
              </a:spcAft>
              <a:buSzPts val="2800"/>
              <a:buNone/>
              <a:defRPr/>
            </a:lvl8pPr>
            <a:lvl9pPr>
              <a:spcBef>
                <a:spcPts val="0"/>
              </a:spcBef>
              <a:spcAft>
                <a:spcPts val="0"/>
              </a:spcAft>
              <a:buSzPts val="2800"/>
              <a:buNone/>
              <a:defRPr/>
            </a:lvl9pPr>
          </a:lstStyle>
          <a:p>
            <a:endParaRPr/>
          </a:p>
        </p:txBody>
      </p:sp>
      <p:sp>
        <p:nvSpPr>
          <p:cNvPr id="191" name="Google Shape;191;p32">
            <a:extLst>
              <a:ext uri="{FF2B5EF4-FFF2-40B4-BE49-F238E27FC236}">
                <a16:creationId xmlns:a16="http://schemas.microsoft.com/office/drawing/2014/main" id="{A030E085-73E3-4078-8258-91EB4E6A363C}"/>
              </a:ext>
            </a:extLst>
          </p:cNvPr>
          <p:cNvSpPr>
            <a:spLocks noGrp="1"/>
          </p:cNvSpPr>
          <p:nvPr>
            <p:ph type="sldNum" idx="12"/>
          </p:nvPr>
        </p:nvSpPr>
        <p:spPr>
          <a:xfrm>
            <a:off x="8472458" y="4663217"/>
            <a:ext cx="548700" cy="393600"/>
          </a:xfrm>
          <a:prstGeom prst="rect">
            <a:avLst/>
          </a:prstGeom>
        </p:spPr>
        <p:txBody>
          <a:bodyPr spcFirstLastPara="1" wrap="square" lIns="91425" tIns="91425" rIns="91425" bIns="91425" anchor="ctr">
            <a:normAutofit/>
          </a:bodyPr>
          <a:lstStyle>
            <a:lvl1pPr>
              <a:buNone/>
              <a:defRPr/>
            </a:lvl1pPr>
            <a:lvl2pPr>
              <a:buNone/>
              <a:defRPr/>
            </a:lvl2pPr>
            <a:lvl3pPr>
              <a:buNone/>
              <a:defRPr/>
            </a:lvl3pPr>
            <a:lvl4pPr>
              <a:buNone/>
              <a:defRPr/>
            </a:lvl4pPr>
            <a:lvl5pPr>
              <a:buNone/>
              <a:defRPr/>
            </a:lvl5pPr>
            <a:lvl6pPr>
              <a:buNone/>
              <a:defRPr/>
            </a:lvl6pPr>
            <a:lvl7pPr>
              <a:buNone/>
              <a:defRPr/>
            </a:lvl7pPr>
            <a:lvl8pPr>
              <a:buNone/>
              <a:defRPr/>
            </a:lvl8pPr>
            <a:lvl9pPr>
              <a:buNone/>
              <a:defRPr/>
            </a:lvl9pPr>
          </a:lstStyle>
          <a:p>
            <a:pPr marL="0" lvl="0" indent="0" algn="r">
              <a:spcBef>
                <a:spcPts val="0"/>
              </a:spcBef>
              <a:spcAft>
                <a:spcPts val="0"/>
              </a:spcAft>
              <a:buNone/>
            </a:pPr>
            <a:fld id="{00000000-1234-1234-1234-123412341234}" type="slidenum">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
        <p:cNvGrpSpPr/>
        <p:nvPr/>
      </p:nvGrpSpPr>
      <p:grpSpPr>
        <a:xfrm>
          <a:off x="0" y="0"/>
          <a:ext cx="0" cy="0"/>
          <a:chOff x="0" y="0"/>
          <a:chExt cx="0" cy="0"/>
        </a:xfrm>
      </p:grpSpPr>
      <p:sp>
        <p:nvSpPr>
          <p:cNvPr id="193" name="Google Shape;193;p33">
            <a:extLst>
              <a:ext uri="{FF2B5EF4-FFF2-40B4-BE49-F238E27FC236}">
                <a16:creationId xmlns:a16="http://schemas.microsoft.com/office/drawing/2014/main" id="{C1FC7F1E-167B-4B54-9E40-B10ACD4D4B92}"/>
              </a:ext>
            </a:extLst>
          </p:cNvPr>
          <p:cNvSpPr>
            <a:spLocks noGrp="1"/>
          </p:cNvSpPr>
          <p:nvPr>
            <p:ph type="title"/>
          </p:nvPr>
        </p:nvSpPr>
        <p:spPr>
          <a:xfrm>
            <a:off x="311700" y="555600"/>
            <a:ext cx="2808000" cy="755700"/>
          </a:xfrm>
          <a:prstGeom prst="rect">
            <a:avLst/>
          </a:prstGeom>
        </p:spPr>
        <p:txBody>
          <a:bodyPr spcFirstLastPara="1" wrap="square" lIns="91425" tIns="91425" rIns="91425" bIns="91425" anchor="b">
            <a:normAutofit/>
          </a:bodyPr>
          <a:lstStyle>
            <a:lvl1pPr>
              <a:spcBef>
                <a:spcPts val="0"/>
              </a:spcBef>
              <a:spcAft>
                <a:spcPts val="0"/>
              </a:spcAft>
              <a:buSzPts val="2400"/>
              <a:buNone/>
              <a:defRPr sz="2400"/>
            </a:lvl1pPr>
            <a:lvl2pPr>
              <a:spcBef>
                <a:spcPts val="0"/>
              </a:spcBef>
              <a:spcAft>
                <a:spcPts val="0"/>
              </a:spcAft>
              <a:buSzPts val="2400"/>
              <a:buNone/>
              <a:defRPr sz="2400"/>
            </a:lvl2pPr>
            <a:lvl3pPr>
              <a:spcBef>
                <a:spcPts val="0"/>
              </a:spcBef>
              <a:spcAft>
                <a:spcPts val="0"/>
              </a:spcAft>
              <a:buSzPts val="2400"/>
              <a:buNone/>
              <a:defRPr sz="2400"/>
            </a:lvl3pPr>
            <a:lvl4pPr>
              <a:spcBef>
                <a:spcPts val="0"/>
              </a:spcBef>
              <a:spcAft>
                <a:spcPts val="0"/>
              </a:spcAft>
              <a:buSzPts val="2400"/>
              <a:buNone/>
              <a:defRPr sz="2400"/>
            </a:lvl4pPr>
            <a:lvl5pPr>
              <a:spcBef>
                <a:spcPts val="0"/>
              </a:spcBef>
              <a:spcAft>
                <a:spcPts val="0"/>
              </a:spcAft>
              <a:buSzPts val="2400"/>
              <a:buNone/>
              <a:defRPr sz="2400"/>
            </a:lvl5pPr>
            <a:lvl6pPr>
              <a:spcBef>
                <a:spcPts val="0"/>
              </a:spcBef>
              <a:spcAft>
                <a:spcPts val="0"/>
              </a:spcAft>
              <a:buSzPts val="2400"/>
              <a:buNone/>
              <a:defRPr sz="2400"/>
            </a:lvl6pPr>
            <a:lvl7pPr>
              <a:spcBef>
                <a:spcPts val="0"/>
              </a:spcBef>
              <a:spcAft>
                <a:spcPts val="0"/>
              </a:spcAft>
              <a:buSzPts val="2400"/>
              <a:buNone/>
              <a:defRPr sz="2400"/>
            </a:lvl7pPr>
            <a:lvl8pPr>
              <a:spcBef>
                <a:spcPts val="0"/>
              </a:spcBef>
              <a:spcAft>
                <a:spcPts val="0"/>
              </a:spcAft>
              <a:buSzPts val="2400"/>
              <a:buNone/>
              <a:defRPr sz="2400"/>
            </a:lvl8pPr>
            <a:lvl9pPr>
              <a:spcBef>
                <a:spcPts val="0"/>
              </a:spcBef>
              <a:spcAft>
                <a:spcPts val="0"/>
              </a:spcAft>
              <a:buSzPts val="2400"/>
              <a:buNone/>
              <a:defRPr sz="2400"/>
            </a:lvl9pPr>
          </a:lstStyle>
          <a:p>
            <a:endParaRPr/>
          </a:p>
        </p:txBody>
      </p:sp>
      <p:sp>
        <p:nvSpPr>
          <p:cNvPr id="194" name="Google Shape;194;p33">
            <a:extLst>
              <a:ext uri="{FF2B5EF4-FFF2-40B4-BE49-F238E27FC236}">
                <a16:creationId xmlns:a16="http://schemas.microsoft.com/office/drawing/2014/main" id="{FEC81734-7F60-4D91-A354-6FBD03D5EE2F}"/>
              </a:ext>
            </a:extLst>
          </p:cNvPr>
          <p:cNvSpPr>
            <a:spLocks noGrp="1"/>
          </p:cNvSpPr>
          <p:nvPr>
            <p:ph type="body" idx="1"/>
          </p:nvPr>
        </p:nvSpPr>
        <p:spPr>
          <a:xfrm>
            <a:off x="311700" y="1389600"/>
            <a:ext cx="2808000" cy="3179400"/>
          </a:xfrm>
          <a:prstGeom prst="rect">
            <a:avLst/>
          </a:prstGeom>
        </p:spPr>
        <p:txBody>
          <a:bodyPr spcFirstLastPara="1" wrap="square" lIns="91425" tIns="91425" rIns="91425" bIns="91425" anchor="t">
            <a:normAutofit/>
          </a:bodyPr>
          <a:lstStyle>
            <a:lvl1pPr marL="457200" indent="-304800">
              <a:spcBef>
                <a:spcPts val="0"/>
              </a:spcBef>
              <a:spcAft>
                <a:spcPts val="0"/>
              </a:spcAft>
              <a:buSzPts val="1200"/>
              <a:buChar char="●"/>
              <a:defRPr sz="1200"/>
            </a:lvl1pPr>
            <a:lvl2pPr marL="914400" indent="-304800">
              <a:spcBef>
                <a:spcPts val="0"/>
              </a:spcBef>
              <a:spcAft>
                <a:spcPts val="0"/>
              </a:spcAft>
              <a:buSzPts val="1200"/>
              <a:buChar char="○"/>
              <a:defRPr sz="1200"/>
            </a:lvl2pPr>
            <a:lvl3pPr marL="1371600" indent="-304800">
              <a:spcBef>
                <a:spcPts val="0"/>
              </a:spcBef>
              <a:spcAft>
                <a:spcPts val="0"/>
              </a:spcAft>
              <a:buSzPts val="1200"/>
              <a:buChar char="■"/>
              <a:defRPr sz="1200"/>
            </a:lvl3pPr>
            <a:lvl4pPr marL="1828800" indent="-304800">
              <a:spcBef>
                <a:spcPts val="0"/>
              </a:spcBef>
              <a:spcAft>
                <a:spcPts val="0"/>
              </a:spcAft>
              <a:buSzPts val="1200"/>
              <a:buChar char="●"/>
              <a:defRPr sz="1200"/>
            </a:lvl4pPr>
            <a:lvl5pPr marL="2286000" indent="-304800">
              <a:spcBef>
                <a:spcPts val="0"/>
              </a:spcBef>
              <a:spcAft>
                <a:spcPts val="0"/>
              </a:spcAft>
              <a:buSzPts val="1200"/>
              <a:buChar char="○"/>
              <a:defRPr sz="1200"/>
            </a:lvl5pPr>
            <a:lvl6pPr marL="2743200" indent="-304800">
              <a:spcBef>
                <a:spcPts val="0"/>
              </a:spcBef>
              <a:spcAft>
                <a:spcPts val="0"/>
              </a:spcAft>
              <a:buSzPts val="1200"/>
              <a:buChar char="■"/>
              <a:defRPr sz="1200"/>
            </a:lvl6pPr>
            <a:lvl7pPr marL="3200400" indent="-304800">
              <a:spcBef>
                <a:spcPts val="0"/>
              </a:spcBef>
              <a:spcAft>
                <a:spcPts val="0"/>
              </a:spcAft>
              <a:buSzPts val="1200"/>
              <a:buChar char="●"/>
              <a:defRPr sz="1200"/>
            </a:lvl7pPr>
            <a:lvl8pPr marL="3657600" indent="-304800">
              <a:spcBef>
                <a:spcPts val="0"/>
              </a:spcBef>
              <a:spcAft>
                <a:spcPts val="0"/>
              </a:spcAft>
              <a:buSzPts val="1200"/>
              <a:buChar char="○"/>
              <a:defRPr sz="1200"/>
            </a:lvl8pPr>
            <a:lvl9pPr marL="4114800" indent="-304800">
              <a:spcBef>
                <a:spcPts val="0"/>
              </a:spcBef>
              <a:spcAft>
                <a:spcPts val="0"/>
              </a:spcAft>
              <a:buSzPts val="1200"/>
              <a:buChar char="■"/>
              <a:defRPr sz="1200"/>
            </a:lvl9pPr>
          </a:lstStyle>
          <a:p>
            <a:endParaRPr/>
          </a:p>
        </p:txBody>
      </p:sp>
      <p:sp>
        <p:nvSpPr>
          <p:cNvPr id="195" name="Google Shape;195;p33">
            <a:extLst>
              <a:ext uri="{FF2B5EF4-FFF2-40B4-BE49-F238E27FC236}">
                <a16:creationId xmlns:a16="http://schemas.microsoft.com/office/drawing/2014/main" id="{E531C2F6-A8BE-46ED-8EBD-2184B7044C2F}"/>
              </a:ext>
            </a:extLst>
          </p:cNvPr>
          <p:cNvSpPr>
            <a:spLocks noGrp="1"/>
          </p:cNvSpPr>
          <p:nvPr>
            <p:ph type="sldNum" idx="12"/>
          </p:nvPr>
        </p:nvSpPr>
        <p:spPr>
          <a:xfrm>
            <a:off x="8472458" y="4663217"/>
            <a:ext cx="548700" cy="393600"/>
          </a:xfrm>
          <a:prstGeom prst="rect">
            <a:avLst/>
          </a:prstGeom>
        </p:spPr>
        <p:txBody>
          <a:bodyPr spcFirstLastPara="1" wrap="square" lIns="91425" tIns="91425" rIns="91425" bIns="91425" anchor="ctr">
            <a:normAutofit/>
          </a:bodyPr>
          <a:lstStyle>
            <a:lvl1pPr>
              <a:buNone/>
              <a:defRPr/>
            </a:lvl1pPr>
            <a:lvl2pPr>
              <a:buNone/>
              <a:defRPr/>
            </a:lvl2pPr>
            <a:lvl3pPr>
              <a:buNone/>
              <a:defRPr/>
            </a:lvl3pPr>
            <a:lvl4pPr>
              <a:buNone/>
              <a:defRPr/>
            </a:lvl4pPr>
            <a:lvl5pPr>
              <a:buNone/>
              <a:defRPr/>
            </a:lvl5pPr>
            <a:lvl6pPr>
              <a:buNone/>
              <a:defRPr/>
            </a:lvl6pPr>
            <a:lvl7pPr>
              <a:buNone/>
              <a:defRPr/>
            </a:lvl7pPr>
            <a:lvl8pPr>
              <a:buNone/>
              <a:defRPr/>
            </a:lvl8pPr>
            <a:lvl9pPr>
              <a:buNone/>
              <a:defRPr/>
            </a:lvl9pPr>
          </a:lstStyle>
          <a:p>
            <a:pPr marL="0" lvl="0" indent="0" algn="r">
              <a:spcBef>
                <a:spcPts val="0"/>
              </a:spcBef>
              <a:spcAft>
                <a:spcPts val="0"/>
              </a:spcAft>
              <a:buNone/>
            </a:pPr>
            <a:fld id="{00000000-1234-1234-1234-123412341234}" type="slidenum">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
        <p:cNvGrpSpPr/>
        <p:nvPr/>
      </p:nvGrpSpPr>
      <p:grpSpPr>
        <a:xfrm>
          <a:off x="0" y="0"/>
          <a:ext cx="0" cy="0"/>
          <a:chOff x="0" y="0"/>
          <a:chExt cx="0" cy="0"/>
        </a:xfrm>
      </p:grpSpPr>
      <p:sp>
        <p:nvSpPr>
          <p:cNvPr id="197" name="Google Shape;197;p34">
            <a:extLst>
              <a:ext uri="{FF2B5EF4-FFF2-40B4-BE49-F238E27FC236}">
                <a16:creationId xmlns:a16="http://schemas.microsoft.com/office/drawing/2014/main" id="{8C71EC1B-1268-4971-95BE-41D270233321}"/>
              </a:ext>
            </a:extLst>
          </p:cNvPr>
          <p:cNvSpPr>
            <a:spLocks noGrp="1"/>
          </p:cNvSpPr>
          <p:nvPr>
            <p:ph type="title"/>
          </p:nvPr>
        </p:nvSpPr>
        <p:spPr>
          <a:xfrm>
            <a:off x="490250" y="450150"/>
            <a:ext cx="6367800" cy="4090800"/>
          </a:xfrm>
          <a:prstGeom prst="rect">
            <a:avLst/>
          </a:prstGeom>
        </p:spPr>
        <p:txBody>
          <a:bodyPr spcFirstLastPara="1" wrap="square" lIns="91425" tIns="91425" rIns="91425" bIns="91425" anchor="ctr">
            <a:normAutofit/>
          </a:bodyPr>
          <a:lstStyle>
            <a:lvl1pPr>
              <a:spcBef>
                <a:spcPts val="0"/>
              </a:spcBef>
              <a:spcAft>
                <a:spcPts val="0"/>
              </a:spcAft>
              <a:buSzPts val="4800"/>
              <a:buNone/>
              <a:defRPr sz="4800"/>
            </a:lvl1pPr>
            <a:lvl2pPr>
              <a:spcBef>
                <a:spcPts val="0"/>
              </a:spcBef>
              <a:spcAft>
                <a:spcPts val="0"/>
              </a:spcAft>
              <a:buSzPts val="4800"/>
              <a:buNone/>
              <a:defRPr sz="4800"/>
            </a:lvl2pPr>
            <a:lvl3pPr>
              <a:spcBef>
                <a:spcPts val="0"/>
              </a:spcBef>
              <a:spcAft>
                <a:spcPts val="0"/>
              </a:spcAft>
              <a:buSzPts val="4800"/>
              <a:buNone/>
              <a:defRPr sz="4800"/>
            </a:lvl3pPr>
            <a:lvl4pPr>
              <a:spcBef>
                <a:spcPts val="0"/>
              </a:spcBef>
              <a:spcAft>
                <a:spcPts val="0"/>
              </a:spcAft>
              <a:buSzPts val="4800"/>
              <a:buNone/>
              <a:defRPr sz="4800"/>
            </a:lvl4pPr>
            <a:lvl5pPr>
              <a:spcBef>
                <a:spcPts val="0"/>
              </a:spcBef>
              <a:spcAft>
                <a:spcPts val="0"/>
              </a:spcAft>
              <a:buSzPts val="4800"/>
              <a:buNone/>
              <a:defRPr sz="4800"/>
            </a:lvl5pPr>
            <a:lvl6pPr>
              <a:spcBef>
                <a:spcPts val="0"/>
              </a:spcBef>
              <a:spcAft>
                <a:spcPts val="0"/>
              </a:spcAft>
              <a:buSzPts val="4800"/>
              <a:buNone/>
              <a:defRPr sz="4800"/>
            </a:lvl6pPr>
            <a:lvl7pPr>
              <a:spcBef>
                <a:spcPts val="0"/>
              </a:spcBef>
              <a:spcAft>
                <a:spcPts val="0"/>
              </a:spcAft>
              <a:buSzPts val="4800"/>
              <a:buNone/>
              <a:defRPr sz="4800"/>
            </a:lvl7pPr>
            <a:lvl8pPr>
              <a:spcBef>
                <a:spcPts val="0"/>
              </a:spcBef>
              <a:spcAft>
                <a:spcPts val="0"/>
              </a:spcAft>
              <a:buSzPts val="4800"/>
              <a:buNone/>
              <a:defRPr sz="4800"/>
            </a:lvl8pPr>
            <a:lvl9pPr>
              <a:spcBef>
                <a:spcPts val="0"/>
              </a:spcBef>
              <a:spcAft>
                <a:spcPts val="0"/>
              </a:spcAft>
              <a:buSzPts val="4800"/>
              <a:buNone/>
              <a:defRPr sz="4800"/>
            </a:lvl9pPr>
          </a:lstStyle>
          <a:p>
            <a:endParaRPr/>
          </a:p>
        </p:txBody>
      </p:sp>
      <p:sp>
        <p:nvSpPr>
          <p:cNvPr id="198" name="Google Shape;198;p34">
            <a:extLst>
              <a:ext uri="{FF2B5EF4-FFF2-40B4-BE49-F238E27FC236}">
                <a16:creationId xmlns:a16="http://schemas.microsoft.com/office/drawing/2014/main" id="{D1D30F08-EE3A-422C-A3BE-9292E6A4D8A6}"/>
              </a:ext>
            </a:extLst>
          </p:cNvPr>
          <p:cNvSpPr>
            <a:spLocks noGrp="1"/>
          </p:cNvSpPr>
          <p:nvPr>
            <p:ph type="sldNum" idx="12"/>
          </p:nvPr>
        </p:nvSpPr>
        <p:spPr>
          <a:xfrm>
            <a:off x="8472458" y="4663217"/>
            <a:ext cx="548700" cy="393600"/>
          </a:xfrm>
          <a:prstGeom prst="rect">
            <a:avLst/>
          </a:prstGeom>
        </p:spPr>
        <p:txBody>
          <a:bodyPr spcFirstLastPara="1" wrap="square" lIns="91425" tIns="91425" rIns="91425" bIns="91425" anchor="ctr">
            <a:normAutofit/>
          </a:bodyPr>
          <a:lstStyle>
            <a:lvl1pPr>
              <a:buNone/>
              <a:defRPr/>
            </a:lvl1pPr>
            <a:lvl2pPr>
              <a:buNone/>
              <a:defRPr/>
            </a:lvl2pPr>
            <a:lvl3pPr>
              <a:buNone/>
              <a:defRPr/>
            </a:lvl3pPr>
            <a:lvl4pPr>
              <a:buNone/>
              <a:defRPr/>
            </a:lvl4pPr>
            <a:lvl5pPr>
              <a:buNone/>
              <a:defRPr/>
            </a:lvl5pPr>
            <a:lvl6pPr>
              <a:buNone/>
              <a:defRPr/>
            </a:lvl6pPr>
            <a:lvl7pPr>
              <a:buNone/>
              <a:defRPr/>
            </a:lvl7pPr>
            <a:lvl8pPr>
              <a:buNone/>
              <a:defRPr/>
            </a:lvl8pPr>
            <a:lvl9pPr>
              <a:buNone/>
              <a:defRPr/>
            </a:lvl9pPr>
          </a:lstStyle>
          <a:p>
            <a:pPr marL="0" lvl="0" indent="0" algn="r">
              <a:spcBef>
                <a:spcPts val="0"/>
              </a:spcBef>
              <a:spcAft>
                <a:spcPts val="0"/>
              </a:spcAft>
              <a:buNone/>
            </a:pPr>
            <a:fld id="{00000000-1234-1234-1234-123412341234}" type="slidenum">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
        <p:cNvGrpSpPr/>
        <p:nvPr/>
      </p:nvGrpSpPr>
      <p:grpSpPr>
        <a:xfrm>
          <a:off x="0" y="0"/>
          <a:ext cx="0" cy="0"/>
          <a:chOff x="0" y="0"/>
          <a:chExt cx="0" cy="0"/>
        </a:xfrm>
      </p:grpSpPr>
      <p:sp>
        <p:nvSpPr>
          <p:cNvPr id="200" name="Google Shape;200;p35">
            <a:extLst>
              <a:ext uri="{FF2B5EF4-FFF2-40B4-BE49-F238E27FC236}">
                <a16:creationId xmlns:a16="http://schemas.microsoft.com/office/drawing/2014/main" id="{D08F9EFA-0381-47CE-8A36-F337B30DE111}"/>
              </a:ext>
            </a:extLst>
          </p:cNvPr>
          <p:cNvSpPr>
            <a:spLocks noGrp="1"/>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oAutofit/>
          </a:bodyPr>
          <a:lstStyle/>
          <a:p>
            <a:pPr marL="0" lvl="0" indent="0" algn="l">
              <a:spcBef>
                <a:spcPts val="0"/>
              </a:spcBef>
              <a:spcAft>
                <a:spcPts val="0"/>
              </a:spcAft>
              <a:buNone/>
            </a:pPr>
            <a:endParaRPr/>
          </a:p>
        </p:txBody>
      </p:sp>
      <p:sp>
        <p:nvSpPr>
          <p:cNvPr id="201" name="Google Shape;201;p35">
            <a:extLst>
              <a:ext uri="{FF2B5EF4-FFF2-40B4-BE49-F238E27FC236}">
                <a16:creationId xmlns:a16="http://schemas.microsoft.com/office/drawing/2014/main" id="{99C45DD4-3E5E-496D-A919-08E1C6975270}"/>
              </a:ext>
            </a:extLst>
          </p:cNvPr>
          <p:cNvSpPr>
            <a:spLocks noGrp="1"/>
          </p:cNvSpPr>
          <p:nvPr>
            <p:ph type="title"/>
          </p:nvPr>
        </p:nvSpPr>
        <p:spPr>
          <a:xfrm>
            <a:off x="265500" y="1233175"/>
            <a:ext cx="4045200" cy="1482300"/>
          </a:xfrm>
          <a:prstGeom prst="rect">
            <a:avLst/>
          </a:prstGeom>
        </p:spPr>
        <p:txBody>
          <a:bodyPr spcFirstLastPara="1" wrap="square" lIns="91425" tIns="91425" rIns="91425" bIns="91425" anchor="b">
            <a:normAutofit/>
          </a:bodyPr>
          <a:lstStyle>
            <a:lvl1pPr algn="ctr">
              <a:spcBef>
                <a:spcPts val="0"/>
              </a:spcBef>
              <a:spcAft>
                <a:spcPts val="0"/>
              </a:spcAft>
              <a:buSzPts val="4200"/>
              <a:buNone/>
              <a:defRPr sz="4200"/>
            </a:lvl1pPr>
            <a:lvl2pPr algn="ctr">
              <a:spcBef>
                <a:spcPts val="0"/>
              </a:spcBef>
              <a:spcAft>
                <a:spcPts val="0"/>
              </a:spcAft>
              <a:buSzPts val="4200"/>
              <a:buNone/>
              <a:defRPr sz="4200"/>
            </a:lvl2pPr>
            <a:lvl3pPr algn="ctr">
              <a:spcBef>
                <a:spcPts val="0"/>
              </a:spcBef>
              <a:spcAft>
                <a:spcPts val="0"/>
              </a:spcAft>
              <a:buSzPts val="4200"/>
              <a:buNone/>
              <a:defRPr sz="4200"/>
            </a:lvl3pPr>
            <a:lvl4pPr algn="ctr">
              <a:spcBef>
                <a:spcPts val="0"/>
              </a:spcBef>
              <a:spcAft>
                <a:spcPts val="0"/>
              </a:spcAft>
              <a:buSzPts val="4200"/>
              <a:buNone/>
              <a:defRPr sz="4200"/>
            </a:lvl4pPr>
            <a:lvl5pPr algn="ctr">
              <a:spcBef>
                <a:spcPts val="0"/>
              </a:spcBef>
              <a:spcAft>
                <a:spcPts val="0"/>
              </a:spcAft>
              <a:buSzPts val="4200"/>
              <a:buNone/>
              <a:defRPr sz="4200"/>
            </a:lvl5pPr>
            <a:lvl6pPr algn="ctr">
              <a:spcBef>
                <a:spcPts val="0"/>
              </a:spcBef>
              <a:spcAft>
                <a:spcPts val="0"/>
              </a:spcAft>
              <a:buSzPts val="4200"/>
              <a:buNone/>
              <a:defRPr sz="4200"/>
            </a:lvl6pPr>
            <a:lvl7pPr algn="ctr">
              <a:spcBef>
                <a:spcPts val="0"/>
              </a:spcBef>
              <a:spcAft>
                <a:spcPts val="0"/>
              </a:spcAft>
              <a:buSzPts val="4200"/>
              <a:buNone/>
              <a:defRPr sz="4200"/>
            </a:lvl7pPr>
            <a:lvl8pPr algn="ctr">
              <a:spcBef>
                <a:spcPts val="0"/>
              </a:spcBef>
              <a:spcAft>
                <a:spcPts val="0"/>
              </a:spcAft>
              <a:buSzPts val="4200"/>
              <a:buNone/>
              <a:defRPr sz="4200"/>
            </a:lvl8pPr>
            <a:lvl9pPr algn="ctr">
              <a:spcBef>
                <a:spcPts val="0"/>
              </a:spcBef>
              <a:spcAft>
                <a:spcPts val="0"/>
              </a:spcAft>
              <a:buSzPts val="4200"/>
              <a:buNone/>
              <a:defRPr sz="4200"/>
            </a:lvl9pPr>
          </a:lstStyle>
          <a:p>
            <a:endParaRPr/>
          </a:p>
        </p:txBody>
      </p:sp>
      <p:sp>
        <p:nvSpPr>
          <p:cNvPr id="202" name="Google Shape;202;p35">
            <a:extLst>
              <a:ext uri="{FF2B5EF4-FFF2-40B4-BE49-F238E27FC236}">
                <a16:creationId xmlns:a16="http://schemas.microsoft.com/office/drawing/2014/main" id="{E074D8A7-E93E-42AE-8FFA-E2E799D1F48E}"/>
              </a:ext>
            </a:extLst>
          </p:cNvPr>
          <p:cNvSpPr>
            <a:spLocks noGrp="1"/>
          </p:cNvSpPr>
          <p:nvPr>
            <p:ph type="subTitle" idx="1"/>
          </p:nvPr>
        </p:nvSpPr>
        <p:spPr>
          <a:xfrm>
            <a:off x="265500" y="2803075"/>
            <a:ext cx="4045200" cy="1235100"/>
          </a:xfrm>
          <a:prstGeom prst="rect">
            <a:avLst/>
          </a:prstGeom>
        </p:spPr>
        <p:txBody>
          <a:bodyPr spcFirstLastPara="1" wrap="square" lIns="91425" tIns="91425" rIns="91425" bIns="91425" anchor="t">
            <a:normAutofit/>
          </a:bodyPr>
          <a:lstStyle>
            <a:lvl1pPr algn="ctr">
              <a:lnSpc>
                <a:spcPct val="100000"/>
              </a:lnSpc>
              <a:spcBef>
                <a:spcPts val="0"/>
              </a:spcBef>
              <a:spcAft>
                <a:spcPts val="0"/>
              </a:spcAft>
              <a:buSzPts val="2100"/>
              <a:buNone/>
              <a:defRPr sz="2100"/>
            </a:lvl1pPr>
            <a:lvl2pPr algn="ctr">
              <a:lnSpc>
                <a:spcPct val="100000"/>
              </a:lnSpc>
              <a:spcBef>
                <a:spcPts val="0"/>
              </a:spcBef>
              <a:spcAft>
                <a:spcPts val="0"/>
              </a:spcAft>
              <a:buSzPts val="2100"/>
              <a:buNone/>
              <a:defRPr sz="2100"/>
            </a:lvl2pPr>
            <a:lvl3pPr algn="ctr">
              <a:lnSpc>
                <a:spcPct val="100000"/>
              </a:lnSpc>
              <a:spcBef>
                <a:spcPts val="0"/>
              </a:spcBef>
              <a:spcAft>
                <a:spcPts val="0"/>
              </a:spcAft>
              <a:buSzPts val="2100"/>
              <a:buNone/>
              <a:defRPr sz="2100"/>
            </a:lvl3pPr>
            <a:lvl4pPr algn="ctr">
              <a:lnSpc>
                <a:spcPct val="100000"/>
              </a:lnSpc>
              <a:spcBef>
                <a:spcPts val="0"/>
              </a:spcBef>
              <a:spcAft>
                <a:spcPts val="0"/>
              </a:spcAft>
              <a:buSzPts val="2100"/>
              <a:buNone/>
              <a:defRPr sz="2100"/>
            </a:lvl4pPr>
            <a:lvl5pPr algn="ctr">
              <a:lnSpc>
                <a:spcPct val="100000"/>
              </a:lnSpc>
              <a:spcBef>
                <a:spcPts val="0"/>
              </a:spcBef>
              <a:spcAft>
                <a:spcPts val="0"/>
              </a:spcAft>
              <a:buSzPts val="2100"/>
              <a:buNone/>
              <a:defRPr sz="2100"/>
            </a:lvl5pPr>
            <a:lvl6pPr algn="ctr">
              <a:lnSpc>
                <a:spcPct val="100000"/>
              </a:lnSpc>
              <a:spcBef>
                <a:spcPts val="0"/>
              </a:spcBef>
              <a:spcAft>
                <a:spcPts val="0"/>
              </a:spcAft>
              <a:buSzPts val="2100"/>
              <a:buNone/>
              <a:defRPr sz="2100"/>
            </a:lvl6pPr>
            <a:lvl7pPr algn="ctr">
              <a:lnSpc>
                <a:spcPct val="100000"/>
              </a:lnSpc>
              <a:spcBef>
                <a:spcPts val="0"/>
              </a:spcBef>
              <a:spcAft>
                <a:spcPts val="0"/>
              </a:spcAft>
              <a:buSzPts val="2100"/>
              <a:buNone/>
              <a:defRPr sz="2100"/>
            </a:lvl7pPr>
            <a:lvl8pPr algn="ctr">
              <a:lnSpc>
                <a:spcPct val="100000"/>
              </a:lnSpc>
              <a:spcBef>
                <a:spcPts val="0"/>
              </a:spcBef>
              <a:spcAft>
                <a:spcPts val="0"/>
              </a:spcAft>
              <a:buSzPts val="2100"/>
              <a:buNone/>
              <a:defRPr sz="2100"/>
            </a:lvl8pPr>
            <a:lvl9pPr algn="ctr">
              <a:lnSpc>
                <a:spcPct val="100000"/>
              </a:lnSpc>
              <a:spcBef>
                <a:spcPts val="0"/>
              </a:spcBef>
              <a:spcAft>
                <a:spcPts val="0"/>
              </a:spcAft>
              <a:buSzPts val="2100"/>
              <a:buNone/>
              <a:defRPr sz="2100"/>
            </a:lvl9pPr>
          </a:lstStyle>
          <a:p>
            <a:endParaRPr/>
          </a:p>
        </p:txBody>
      </p:sp>
      <p:sp>
        <p:nvSpPr>
          <p:cNvPr id="203" name="Google Shape;203;p35">
            <a:extLst>
              <a:ext uri="{FF2B5EF4-FFF2-40B4-BE49-F238E27FC236}">
                <a16:creationId xmlns:a16="http://schemas.microsoft.com/office/drawing/2014/main" id="{A874CAB8-C0F9-4F88-830A-E3982CA96F7A}"/>
              </a:ext>
            </a:extLst>
          </p:cNvPr>
          <p:cNvSpPr>
            <a:spLocks noGrp="1"/>
          </p:cNvSpPr>
          <p:nvPr>
            <p:ph type="body" idx="2"/>
          </p:nvPr>
        </p:nvSpPr>
        <p:spPr>
          <a:xfrm>
            <a:off x="4939500" y="724075"/>
            <a:ext cx="3837000" cy="3695100"/>
          </a:xfrm>
          <a:prstGeom prst="rect">
            <a:avLst/>
          </a:prstGeom>
        </p:spPr>
        <p:txBody>
          <a:bodyPr spcFirstLastPara="1" wrap="square" lIns="91425" tIns="91425" rIns="91425" bIns="91425" anchor="ctr">
            <a:normAutofit/>
          </a:bodyPr>
          <a:lstStyle>
            <a:lvl1pPr marL="457200" indent="-342900">
              <a:spcBef>
                <a:spcPts val="0"/>
              </a:spcBef>
              <a:spcAft>
                <a:spcPts val="0"/>
              </a:spcAft>
              <a:buSzPts val="1800"/>
              <a:buChar char="●"/>
              <a:defRPr/>
            </a:lvl1pPr>
            <a:lvl2pPr marL="914400" indent="-317500">
              <a:spcBef>
                <a:spcPts val="0"/>
              </a:spcBef>
              <a:spcAft>
                <a:spcPts val="0"/>
              </a:spcAft>
              <a:buSzPts val="1400"/>
              <a:buChar char="○"/>
              <a:defRPr/>
            </a:lvl2pPr>
            <a:lvl3pPr marL="1371600" indent="-317500">
              <a:spcBef>
                <a:spcPts val="0"/>
              </a:spcBef>
              <a:spcAft>
                <a:spcPts val="0"/>
              </a:spcAft>
              <a:buSzPts val="1400"/>
              <a:buChar char="■"/>
              <a:defRPr/>
            </a:lvl3pPr>
            <a:lvl4pPr marL="1828800" indent="-317500">
              <a:spcBef>
                <a:spcPts val="0"/>
              </a:spcBef>
              <a:spcAft>
                <a:spcPts val="0"/>
              </a:spcAft>
              <a:buSzPts val="1400"/>
              <a:buChar char="●"/>
              <a:defRPr/>
            </a:lvl4pPr>
            <a:lvl5pPr marL="2286000" indent="-317500">
              <a:spcBef>
                <a:spcPts val="0"/>
              </a:spcBef>
              <a:spcAft>
                <a:spcPts val="0"/>
              </a:spcAft>
              <a:buSzPts val="1400"/>
              <a:buChar char="○"/>
              <a:defRPr/>
            </a:lvl5pPr>
            <a:lvl6pPr marL="2743200" indent="-317500">
              <a:spcBef>
                <a:spcPts val="0"/>
              </a:spcBef>
              <a:spcAft>
                <a:spcPts val="0"/>
              </a:spcAft>
              <a:buSzPts val="1400"/>
              <a:buChar char="■"/>
              <a:defRPr/>
            </a:lvl6pPr>
            <a:lvl7pPr marL="3200400" indent="-317500">
              <a:spcBef>
                <a:spcPts val="0"/>
              </a:spcBef>
              <a:spcAft>
                <a:spcPts val="0"/>
              </a:spcAft>
              <a:buSzPts val="1400"/>
              <a:buChar char="●"/>
              <a:defRPr/>
            </a:lvl7pPr>
            <a:lvl8pPr marL="3657600" indent="-317500">
              <a:spcBef>
                <a:spcPts val="0"/>
              </a:spcBef>
              <a:spcAft>
                <a:spcPts val="0"/>
              </a:spcAft>
              <a:buSzPts val="1400"/>
              <a:buChar char="○"/>
              <a:defRPr/>
            </a:lvl8pPr>
            <a:lvl9pPr marL="4114800" indent="-317500">
              <a:spcBef>
                <a:spcPts val="0"/>
              </a:spcBef>
              <a:spcAft>
                <a:spcPts val="0"/>
              </a:spcAft>
              <a:buSzPts val="1400"/>
              <a:buChar char="■"/>
              <a:defRPr/>
            </a:lvl9pPr>
          </a:lstStyle>
          <a:p>
            <a:endParaRPr/>
          </a:p>
        </p:txBody>
      </p:sp>
      <p:sp>
        <p:nvSpPr>
          <p:cNvPr id="204" name="Google Shape;204;p35">
            <a:extLst>
              <a:ext uri="{FF2B5EF4-FFF2-40B4-BE49-F238E27FC236}">
                <a16:creationId xmlns:a16="http://schemas.microsoft.com/office/drawing/2014/main" id="{9AE11916-DF24-4BEF-968A-1C90318DF1C7}"/>
              </a:ext>
            </a:extLst>
          </p:cNvPr>
          <p:cNvSpPr>
            <a:spLocks noGrp="1"/>
          </p:cNvSpPr>
          <p:nvPr>
            <p:ph type="sldNum" idx="12"/>
          </p:nvPr>
        </p:nvSpPr>
        <p:spPr>
          <a:xfrm>
            <a:off x="8472458" y="4663217"/>
            <a:ext cx="548700" cy="393600"/>
          </a:xfrm>
          <a:prstGeom prst="rect">
            <a:avLst/>
          </a:prstGeom>
        </p:spPr>
        <p:txBody>
          <a:bodyPr spcFirstLastPara="1" wrap="square" lIns="91425" tIns="91425" rIns="91425" bIns="91425" anchor="ctr">
            <a:normAutofit/>
          </a:bodyPr>
          <a:lstStyle>
            <a:lvl1pPr>
              <a:buNone/>
              <a:defRPr/>
            </a:lvl1pPr>
            <a:lvl2pPr>
              <a:buNone/>
              <a:defRPr/>
            </a:lvl2pPr>
            <a:lvl3pPr>
              <a:buNone/>
              <a:defRPr/>
            </a:lvl3pPr>
            <a:lvl4pPr>
              <a:buNone/>
              <a:defRPr/>
            </a:lvl4pPr>
            <a:lvl5pPr>
              <a:buNone/>
              <a:defRPr/>
            </a:lvl5pPr>
            <a:lvl6pPr>
              <a:buNone/>
              <a:defRPr/>
            </a:lvl6pPr>
            <a:lvl7pPr>
              <a:buNone/>
              <a:defRPr/>
            </a:lvl7pPr>
            <a:lvl8pPr>
              <a:buNone/>
              <a:defRPr/>
            </a:lvl8pPr>
            <a:lvl9pPr>
              <a:buNone/>
              <a:defRPr/>
            </a:lvl9pPr>
          </a:lstStyle>
          <a:p>
            <a:pPr marL="0" lvl="0" indent="0" algn="r">
              <a:spcBef>
                <a:spcPts val="0"/>
              </a:spcBef>
              <a:spcAft>
                <a:spcPts val="0"/>
              </a:spcAft>
              <a:buNone/>
            </a:pPr>
            <a:fld id="{00000000-1234-1234-1234-123412341234}" type="slidenum">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
        <p:cNvGrpSpPr/>
        <p:nvPr/>
      </p:nvGrpSpPr>
      <p:grpSpPr>
        <a:xfrm>
          <a:off x="0" y="0"/>
          <a:ext cx="0" cy="0"/>
          <a:chOff x="0" y="0"/>
          <a:chExt cx="0" cy="0"/>
        </a:xfrm>
      </p:grpSpPr>
      <p:sp>
        <p:nvSpPr>
          <p:cNvPr id="206" name="Google Shape;206;p36">
            <a:extLst>
              <a:ext uri="{FF2B5EF4-FFF2-40B4-BE49-F238E27FC236}">
                <a16:creationId xmlns:a16="http://schemas.microsoft.com/office/drawing/2014/main" id="{DFAC13C8-014D-4F6E-B8AA-C9E4360DB498}"/>
              </a:ext>
            </a:extLst>
          </p:cNvPr>
          <p:cNvSpPr>
            <a:spLocks noGrp="1"/>
          </p:cNvSpPr>
          <p:nvPr>
            <p:ph type="body" idx="1"/>
          </p:nvPr>
        </p:nvSpPr>
        <p:spPr>
          <a:xfrm>
            <a:off x="311700" y="4230575"/>
            <a:ext cx="5998800" cy="605100"/>
          </a:xfrm>
          <a:prstGeom prst="rect">
            <a:avLst/>
          </a:prstGeom>
        </p:spPr>
        <p:txBody>
          <a:bodyPr spcFirstLastPara="1" wrap="square" lIns="91425" tIns="91425" rIns="91425" bIns="91425" anchor="ctr">
            <a:normAutofit/>
          </a:bodyPr>
          <a:lstStyle>
            <a:lvl1pPr marL="457200" indent="-228600">
              <a:lnSpc>
                <a:spcPct val="100000"/>
              </a:lnSpc>
              <a:spcBef>
                <a:spcPts val="0"/>
              </a:spcBef>
              <a:spcAft>
                <a:spcPts val="0"/>
              </a:spcAft>
              <a:buSzPts val="1800"/>
              <a:buNone/>
              <a:defRPr/>
            </a:lvl1pPr>
          </a:lstStyle>
          <a:p>
            <a:endParaRPr/>
          </a:p>
        </p:txBody>
      </p:sp>
      <p:sp>
        <p:nvSpPr>
          <p:cNvPr id="207" name="Google Shape;207;p36">
            <a:extLst>
              <a:ext uri="{FF2B5EF4-FFF2-40B4-BE49-F238E27FC236}">
                <a16:creationId xmlns:a16="http://schemas.microsoft.com/office/drawing/2014/main" id="{86EBCC58-5C33-46A5-BFAF-8874921A7D8E}"/>
              </a:ext>
            </a:extLst>
          </p:cNvPr>
          <p:cNvSpPr>
            <a:spLocks noGrp="1"/>
          </p:cNvSpPr>
          <p:nvPr>
            <p:ph type="sldNum" idx="12"/>
          </p:nvPr>
        </p:nvSpPr>
        <p:spPr>
          <a:xfrm>
            <a:off x="8472458" y="4663217"/>
            <a:ext cx="548700" cy="393600"/>
          </a:xfrm>
          <a:prstGeom prst="rect">
            <a:avLst/>
          </a:prstGeom>
        </p:spPr>
        <p:txBody>
          <a:bodyPr spcFirstLastPara="1" wrap="square" lIns="91425" tIns="91425" rIns="91425" bIns="91425" anchor="ctr">
            <a:normAutofit/>
          </a:bodyPr>
          <a:lstStyle>
            <a:lvl1pPr>
              <a:buNone/>
              <a:defRPr/>
            </a:lvl1pPr>
            <a:lvl2pPr>
              <a:buNone/>
              <a:defRPr/>
            </a:lvl2pPr>
            <a:lvl3pPr>
              <a:buNone/>
              <a:defRPr/>
            </a:lvl3pPr>
            <a:lvl4pPr>
              <a:buNone/>
              <a:defRPr/>
            </a:lvl4pPr>
            <a:lvl5pPr>
              <a:buNone/>
              <a:defRPr/>
            </a:lvl5pPr>
            <a:lvl6pPr>
              <a:buNone/>
              <a:defRPr/>
            </a:lvl6pPr>
            <a:lvl7pPr>
              <a:buNone/>
              <a:defRPr/>
            </a:lvl7pPr>
            <a:lvl8pPr>
              <a:buNone/>
              <a:defRPr/>
            </a:lvl8pPr>
            <a:lvl9pPr>
              <a:buNone/>
              <a:defRPr/>
            </a:lvl9pPr>
          </a:lstStyle>
          <a:p>
            <a:pPr marL="0" lvl="0" indent="0" algn="r">
              <a:spcBef>
                <a:spcPts val="0"/>
              </a:spcBef>
              <a:spcAft>
                <a:spcPts val="0"/>
              </a:spcAft>
              <a:buNone/>
            </a:pPr>
            <a:fld id="{00000000-1234-1234-1234-123412341234}" type="slidenum">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
        <p:cNvGrpSpPr/>
        <p:nvPr/>
      </p:nvGrpSpPr>
      <p:grpSpPr>
        <a:xfrm>
          <a:off x="0" y="0"/>
          <a:ext cx="0" cy="0"/>
          <a:chOff x="0" y="0"/>
          <a:chExt cx="0" cy="0"/>
        </a:xfrm>
      </p:grpSpPr>
      <p:sp>
        <p:nvSpPr>
          <p:cNvPr id="209" name="Google Shape;209;p37">
            <a:extLst>
              <a:ext uri="{FF2B5EF4-FFF2-40B4-BE49-F238E27FC236}">
                <a16:creationId xmlns:a16="http://schemas.microsoft.com/office/drawing/2014/main" id="{EC9FA99D-8183-4471-85B5-C1D00B569F8F}"/>
              </a:ext>
            </a:extLst>
          </p:cNvPr>
          <p:cNvSpPr>
            <a:spLocks noGrp="1"/>
          </p:cNvSpPr>
          <p:nvPr>
            <p:ph type="title" hasCustomPrompt="1"/>
          </p:nvPr>
        </p:nvSpPr>
        <p:spPr>
          <a:xfrm>
            <a:off x="311700" y="1106125"/>
            <a:ext cx="8520600" cy="1963500"/>
          </a:xfrm>
          <a:prstGeom prst="rect">
            <a:avLst/>
          </a:prstGeom>
        </p:spPr>
        <p:txBody>
          <a:bodyPr spcFirstLastPara="1" wrap="square" lIns="91425" tIns="91425" rIns="91425" bIns="91425" anchor="b">
            <a:normAutofit/>
          </a:bodyPr>
          <a:lstStyle>
            <a:lvl1pPr algn="ctr">
              <a:spcBef>
                <a:spcPts val="0"/>
              </a:spcBef>
              <a:spcAft>
                <a:spcPts val="0"/>
              </a:spcAft>
              <a:buSzPts val="12000"/>
              <a:buNone/>
              <a:defRPr sz="12000"/>
            </a:lvl1pPr>
            <a:lvl2pPr algn="ctr">
              <a:spcBef>
                <a:spcPts val="0"/>
              </a:spcBef>
              <a:spcAft>
                <a:spcPts val="0"/>
              </a:spcAft>
              <a:buSzPts val="12000"/>
              <a:buNone/>
              <a:defRPr sz="12000"/>
            </a:lvl2pPr>
            <a:lvl3pPr algn="ctr">
              <a:spcBef>
                <a:spcPts val="0"/>
              </a:spcBef>
              <a:spcAft>
                <a:spcPts val="0"/>
              </a:spcAft>
              <a:buSzPts val="12000"/>
              <a:buNone/>
              <a:defRPr sz="12000"/>
            </a:lvl3pPr>
            <a:lvl4pPr algn="ctr">
              <a:spcBef>
                <a:spcPts val="0"/>
              </a:spcBef>
              <a:spcAft>
                <a:spcPts val="0"/>
              </a:spcAft>
              <a:buSzPts val="12000"/>
              <a:buNone/>
              <a:defRPr sz="12000"/>
            </a:lvl4pPr>
            <a:lvl5pPr algn="ctr">
              <a:spcBef>
                <a:spcPts val="0"/>
              </a:spcBef>
              <a:spcAft>
                <a:spcPts val="0"/>
              </a:spcAft>
              <a:buSzPts val="12000"/>
              <a:buNone/>
              <a:defRPr sz="12000"/>
            </a:lvl5pPr>
            <a:lvl6pPr algn="ctr">
              <a:spcBef>
                <a:spcPts val="0"/>
              </a:spcBef>
              <a:spcAft>
                <a:spcPts val="0"/>
              </a:spcAft>
              <a:buSzPts val="12000"/>
              <a:buNone/>
              <a:defRPr sz="12000"/>
            </a:lvl6pPr>
            <a:lvl7pPr algn="ctr">
              <a:spcBef>
                <a:spcPts val="0"/>
              </a:spcBef>
              <a:spcAft>
                <a:spcPts val="0"/>
              </a:spcAft>
              <a:buSzPts val="12000"/>
              <a:buNone/>
              <a:defRPr sz="12000"/>
            </a:lvl7pPr>
            <a:lvl8pPr algn="ctr">
              <a:spcBef>
                <a:spcPts val="0"/>
              </a:spcBef>
              <a:spcAft>
                <a:spcPts val="0"/>
              </a:spcAft>
              <a:buSzPts val="12000"/>
              <a:buNone/>
              <a:defRPr sz="12000"/>
            </a:lvl8pPr>
            <a:lvl9pPr algn="ctr">
              <a:spcBef>
                <a:spcPts val="0"/>
              </a:spcBef>
              <a:spcAft>
                <a:spcPts val="0"/>
              </a:spcAft>
              <a:buSzPts val="12000"/>
              <a:buNone/>
              <a:defRPr sz="12000"/>
            </a:lvl9pPr>
          </a:lstStyle>
          <a:p>
            <a:r>
              <a:t>xx%</a:t>
            </a:r>
          </a:p>
        </p:txBody>
      </p:sp>
      <p:sp>
        <p:nvSpPr>
          <p:cNvPr id="210" name="Google Shape;210;p37">
            <a:extLst>
              <a:ext uri="{FF2B5EF4-FFF2-40B4-BE49-F238E27FC236}">
                <a16:creationId xmlns:a16="http://schemas.microsoft.com/office/drawing/2014/main" id="{2F2B1986-3EB2-47D4-86A2-09B58CF7ED90}"/>
              </a:ext>
            </a:extLst>
          </p:cNvPr>
          <p:cNvSpPr>
            <a:spLocks noGrp="1"/>
          </p:cNvSpPr>
          <p:nvPr>
            <p:ph type="body" idx="1"/>
          </p:nvPr>
        </p:nvSpPr>
        <p:spPr>
          <a:xfrm>
            <a:off x="311700" y="3152225"/>
            <a:ext cx="8520600" cy="1300800"/>
          </a:xfrm>
          <a:prstGeom prst="rect">
            <a:avLst/>
          </a:prstGeom>
        </p:spPr>
        <p:txBody>
          <a:bodyPr spcFirstLastPara="1" wrap="square" lIns="91425" tIns="91425" rIns="91425" bIns="91425" anchor="t">
            <a:normAutofit/>
          </a:bodyPr>
          <a:lstStyle>
            <a:lvl1pPr marL="457200" indent="-342900" algn="ctr">
              <a:spcBef>
                <a:spcPts val="0"/>
              </a:spcBef>
              <a:spcAft>
                <a:spcPts val="0"/>
              </a:spcAft>
              <a:buSzPts val="1800"/>
              <a:buChar char="●"/>
              <a:defRPr/>
            </a:lvl1pPr>
            <a:lvl2pPr marL="914400" indent="-317500" algn="ctr">
              <a:spcBef>
                <a:spcPts val="0"/>
              </a:spcBef>
              <a:spcAft>
                <a:spcPts val="0"/>
              </a:spcAft>
              <a:buSzPts val="1400"/>
              <a:buChar char="○"/>
              <a:defRPr/>
            </a:lvl2pPr>
            <a:lvl3pPr marL="1371600" indent="-317500" algn="ctr">
              <a:spcBef>
                <a:spcPts val="0"/>
              </a:spcBef>
              <a:spcAft>
                <a:spcPts val="0"/>
              </a:spcAft>
              <a:buSzPts val="1400"/>
              <a:buChar char="■"/>
              <a:defRPr/>
            </a:lvl3pPr>
            <a:lvl4pPr marL="1828800" indent="-317500" algn="ctr">
              <a:spcBef>
                <a:spcPts val="0"/>
              </a:spcBef>
              <a:spcAft>
                <a:spcPts val="0"/>
              </a:spcAft>
              <a:buSzPts val="1400"/>
              <a:buChar char="●"/>
              <a:defRPr/>
            </a:lvl4pPr>
            <a:lvl5pPr marL="2286000" indent="-317500" algn="ctr">
              <a:spcBef>
                <a:spcPts val="0"/>
              </a:spcBef>
              <a:spcAft>
                <a:spcPts val="0"/>
              </a:spcAft>
              <a:buSzPts val="1400"/>
              <a:buChar char="○"/>
              <a:defRPr/>
            </a:lvl5pPr>
            <a:lvl6pPr marL="2743200" indent="-317500" algn="ctr">
              <a:spcBef>
                <a:spcPts val="0"/>
              </a:spcBef>
              <a:spcAft>
                <a:spcPts val="0"/>
              </a:spcAft>
              <a:buSzPts val="1400"/>
              <a:buChar char="■"/>
              <a:defRPr/>
            </a:lvl6pPr>
            <a:lvl7pPr marL="3200400" indent="-317500" algn="ctr">
              <a:spcBef>
                <a:spcPts val="0"/>
              </a:spcBef>
              <a:spcAft>
                <a:spcPts val="0"/>
              </a:spcAft>
              <a:buSzPts val="1400"/>
              <a:buChar char="●"/>
              <a:defRPr/>
            </a:lvl7pPr>
            <a:lvl8pPr marL="3657600" indent="-317500" algn="ctr">
              <a:spcBef>
                <a:spcPts val="0"/>
              </a:spcBef>
              <a:spcAft>
                <a:spcPts val="0"/>
              </a:spcAft>
              <a:buSzPts val="1400"/>
              <a:buChar char="○"/>
              <a:defRPr/>
            </a:lvl8pPr>
            <a:lvl9pPr marL="4114800" indent="-317500" algn="ctr">
              <a:spcBef>
                <a:spcPts val="0"/>
              </a:spcBef>
              <a:spcAft>
                <a:spcPts val="0"/>
              </a:spcAft>
              <a:buSzPts val="1400"/>
              <a:buChar char="■"/>
              <a:defRPr/>
            </a:lvl9pPr>
          </a:lstStyle>
          <a:p>
            <a:endParaRPr/>
          </a:p>
        </p:txBody>
      </p:sp>
      <p:sp>
        <p:nvSpPr>
          <p:cNvPr id="211" name="Google Shape;211;p37">
            <a:extLst>
              <a:ext uri="{FF2B5EF4-FFF2-40B4-BE49-F238E27FC236}">
                <a16:creationId xmlns:a16="http://schemas.microsoft.com/office/drawing/2014/main" id="{18C3E910-D356-4967-B030-CB45007E5939}"/>
              </a:ext>
            </a:extLst>
          </p:cNvPr>
          <p:cNvSpPr>
            <a:spLocks noGrp="1"/>
          </p:cNvSpPr>
          <p:nvPr>
            <p:ph type="sldNum" idx="12"/>
          </p:nvPr>
        </p:nvSpPr>
        <p:spPr>
          <a:xfrm>
            <a:off x="8472458" y="4663217"/>
            <a:ext cx="548700" cy="393600"/>
          </a:xfrm>
          <a:prstGeom prst="rect">
            <a:avLst/>
          </a:prstGeom>
        </p:spPr>
        <p:txBody>
          <a:bodyPr spcFirstLastPara="1" wrap="square" lIns="91425" tIns="91425" rIns="91425" bIns="91425" anchor="ctr">
            <a:normAutofit/>
          </a:bodyPr>
          <a:lstStyle>
            <a:lvl1pPr>
              <a:buNone/>
              <a:defRPr/>
            </a:lvl1pPr>
            <a:lvl2pPr>
              <a:buNone/>
              <a:defRPr/>
            </a:lvl2pPr>
            <a:lvl3pPr>
              <a:buNone/>
              <a:defRPr/>
            </a:lvl3pPr>
            <a:lvl4pPr>
              <a:buNone/>
              <a:defRPr/>
            </a:lvl4pPr>
            <a:lvl5pPr>
              <a:buNone/>
              <a:defRPr/>
            </a:lvl5pPr>
            <a:lvl6pPr>
              <a:buNone/>
              <a:defRPr/>
            </a:lvl6pPr>
            <a:lvl7pPr>
              <a:buNone/>
              <a:defRPr/>
            </a:lvl7pPr>
            <a:lvl8pPr>
              <a:buNone/>
              <a:defRPr/>
            </a:lvl8pPr>
            <a:lvl9pPr>
              <a:buNone/>
              <a:defRPr/>
            </a:lvl9pPr>
          </a:lstStyle>
          <a:p>
            <a:pPr marL="0" lvl="0" indent="0" algn="r">
              <a:spcBef>
                <a:spcPts val="0"/>
              </a:spcBef>
              <a:spcAft>
                <a:spcPts val="0"/>
              </a:spcAft>
              <a:buNone/>
            </a:pPr>
            <a:fld id="{00000000-1234-1234-1234-123412341234}" type="slidenum">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
        <p:cNvGrpSpPr/>
        <p:nvPr/>
      </p:nvGrpSpPr>
      <p:grpSpPr>
        <a:xfrm>
          <a:off x="0" y="0"/>
          <a:ext cx="0" cy="0"/>
          <a:chOff x="0" y="0"/>
          <a:chExt cx="0" cy="0"/>
        </a:xfrm>
      </p:grpSpPr>
      <p:sp>
        <p:nvSpPr>
          <p:cNvPr id="213" name="Google Shape;213;p38">
            <a:extLst>
              <a:ext uri="{FF2B5EF4-FFF2-40B4-BE49-F238E27FC236}">
                <a16:creationId xmlns:a16="http://schemas.microsoft.com/office/drawing/2014/main" id="{49029998-332F-4107-B276-3235DFF77774}"/>
              </a:ext>
            </a:extLst>
          </p:cNvPr>
          <p:cNvSpPr>
            <a:spLocks noGrp="1"/>
          </p:cNvSpPr>
          <p:nvPr>
            <p:ph type="sldNum" idx="12"/>
          </p:nvPr>
        </p:nvSpPr>
        <p:spPr>
          <a:xfrm>
            <a:off x="8472458" y="4663217"/>
            <a:ext cx="548700" cy="393600"/>
          </a:xfrm>
          <a:prstGeom prst="rect">
            <a:avLst/>
          </a:prstGeom>
        </p:spPr>
        <p:txBody>
          <a:bodyPr spcFirstLastPara="1" wrap="square" lIns="91425" tIns="91425" rIns="91425" bIns="91425" anchor="ctr">
            <a:normAutofit/>
          </a:bodyPr>
          <a:lstStyle>
            <a:lvl1pPr>
              <a:buNone/>
              <a:defRPr/>
            </a:lvl1pPr>
            <a:lvl2pPr>
              <a:buNone/>
              <a:defRPr/>
            </a:lvl2pPr>
            <a:lvl3pPr>
              <a:buNone/>
              <a:defRPr/>
            </a:lvl3pPr>
            <a:lvl4pPr>
              <a:buNone/>
              <a:defRPr/>
            </a:lvl4pPr>
            <a:lvl5pPr>
              <a:buNone/>
              <a:defRPr/>
            </a:lvl5pPr>
            <a:lvl6pPr>
              <a:buNone/>
              <a:defRPr/>
            </a:lvl6pPr>
            <a:lvl7pPr>
              <a:buNone/>
              <a:defRPr/>
            </a:lvl7pPr>
            <a:lvl8pPr>
              <a:buNone/>
              <a:defRPr/>
            </a:lvl8pPr>
            <a:lvl9pPr>
              <a:buNone/>
              <a:defRPr/>
            </a:lvl9pPr>
          </a:lstStyle>
          <a:p>
            <a:pPr marL="0" lvl="0" indent="0" algn="r">
              <a:spcBef>
                <a:spcPts val="0"/>
              </a:spcBef>
              <a:spcAft>
                <a:spcPts val="0"/>
              </a:spcAft>
              <a:buNone/>
            </a:pPr>
            <a:fld id="{00000000-1234-1234-1234-123412341234}" type="slidenum">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Custom Layout 1">
  <p:cSld name="Custom Layout 1">
    <p:bg>
      <p:bgPr>
        <a:solidFill>
          <a:srgbClr val="434343"/>
        </a:solidFill>
        <a:effectLst/>
      </p:bgPr>
    </p:bg>
    <p:spTree>
      <p:nvGrpSpPr>
        <p:cNvPr id="1" name=""/>
        <p:cNvGrpSpPr/>
        <p:nvPr/>
      </p:nvGrpSpPr>
      <p:grpSpPr>
        <a:xfrm>
          <a:off x="0" y="0"/>
          <a:ext cx="0" cy="0"/>
          <a:chOff x="0" y="0"/>
          <a:chExt cx="0" cy="0"/>
        </a:xfrm>
      </p:grpSpPr>
      <p:sp>
        <p:nvSpPr>
          <p:cNvPr id="215" name="Google Shape;215;p39">
            <a:extLst>
              <a:ext uri="{FF2B5EF4-FFF2-40B4-BE49-F238E27FC236}">
                <a16:creationId xmlns:a16="http://schemas.microsoft.com/office/drawing/2014/main" id="{5BA93FF5-07CF-40F6-A060-A92DB48BC68C}"/>
              </a:ext>
            </a:extLst>
          </p:cNvPr>
          <p:cNvSpPr>
            <a:spLocks noGrp="1"/>
          </p:cNvSpPr>
          <p:nvPr>
            <p:ph type="title"/>
          </p:nvPr>
        </p:nvSpPr>
        <p:spPr>
          <a:xfrm>
            <a:off x="311700" y="445025"/>
            <a:ext cx="8520600" cy="572700"/>
          </a:xfrm>
          <a:prstGeom prst="rect">
            <a:avLst/>
          </a:prstGeom>
        </p:spPr>
        <p:txBody>
          <a:bodyPr spcFirstLastPara="1" wrap="square" lIns="91425" tIns="91425" rIns="91425" bIns="91425" anchor="t">
            <a:normAutofit/>
          </a:bodyPr>
          <a:lstStyle>
            <a:lvl1pPr>
              <a:spcBef>
                <a:spcPts val="0"/>
              </a:spcBef>
              <a:spcAft>
                <a:spcPts val="0"/>
              </a:spcAft>
              <a:buSzPts val="2800"/>
              <a:buNone/>
              <a:defRPr/>
            </a:lvl1pPr>
            <a:lvl2pPr>
              <a:spcBef>
                <a:spcPts val="0"/>
              </a:spcBef>
              <a:spcAft>
                <a:spcPts val="0"/>
              </a:spcAft>
              <a:buSzPts val="2800"/>
              <a:buNone/>
              <a:defRPr/>
            </a:lvl2pPr>
            <a:lvl3pPr>
              <a:spcBef>
                <a:spcPts val="0"/>
              </a:spcBef>
              <a:spcAft>
                <a:spcPts val="0"/>
              </a:spcAft>
              <a:buSzPts val="2800"/>
              <a:buNone/>
              <a:defRPr/>
            </a:lvl3pPr>
            <a:lvl4pPr>
              <a:spcBef>
                <a:spcPts val="0"/>
              </a:spcBef>
              <a:spcAft>
                <a:spcPts val="0"/>
              </a:spcAft>
              <a:buSzPts val="2800"/>
              <a:buNone/>
              <a:defRPr/>
            </a:lvl4pPr>
            <a:lvl5pPr>
              <a:spcBef>
                <a:spcPts val="0"/>
              </a:spcBef>
              <a:spcAft>
                <a:spcPts val="0"/>
              </a:spcAft>
              <a:buSzPts val="2800"/>
              <a:buNone/>
              <a:defRPr/>
            </a:lvl5pPr>
            <a:lvl6pPr>
              <a:spcBef>
                <a:spcPts val="0"/>
              </a:spcBef>
              <a:spcAft>
                <a:spcPts val="0"/>
              </a:spcAft>
              <a:buSzPts val="2800"/>
              <a:buNone/>
              <a:defRPr/>
            </a:lvl6pPr>
            <a:lvl7pPr>
              <a:spcBef>
                <a:spcPts val="0"/>
              </a:spcBef>
              <a:spcAft>
                <a:spcPts val="0"/>
              </a:spcAft>
              <a:buSzPts val="2800"/>
              <a:buNone/>
              <a:defRPr/>
            </a:lvl7pPr>
            <a:lvl8pPr>
              <a:spcBef>
                <a:spcPts val="0"/>
              </a:spcBef>
              <a:spcAft>
                <a:spcPts val="0"/>
              </a:spcAft>
              <a:buSzPts val="2800"/>
              <a:buNone/>
              <a:defRPr/>
            </a:lvl8pPr>
            <a:lvl9pPr>
              <a:spcBef>
                <a:spcPts val="0"/>
              </a:spcBef>
              <a:spcAft>
                <a:spcPts val="0"/>
              </a:spcAft>
              <a:buSzPts val="2800"/>
              <a:buNone/>
              <a:defRPr/>
            </a:lvl9pPr>
          </a:lstStyle>
          <a:p>
            <a:endParaRPr/>
          </a:p>
        </p:txBody>
      </p:sp>
      <p:sp>
        <p:nvSpPr>
          <p:cNvPr id="216" name="Google Shape;216;p39">
            <a:extLst>
              <a:ext uri="{FF2B5EF4-FFF2-40B4-BE49-F238E27FC236}">
                <a16:creationId xmlns:a16="http://schemas.microsoft.com/office/drawing/2014/main" id="{0B80662D-0851-4826-B332-723C3C120BBA}"/>
              </a:ext>
            </a:extLst>
          </p:cNvPr>
          <p:cNvSpPr>
            <a:spLocks noGrp="1"/>
          </p:cNvSpPr>
          <p:nvPr>
            <p:ph type="sldNum" idx="12"/>
          </p:nvPr>
        </p:nvSpPr>
        <p:spPr>
          <a:xfrm>
            <a:off x="8472458" y="4663217"/>
            <a:ext cx="548700" cy="393600"/>
          </a:xfrm>
          <a:prstGeom prst="rect">
            <a:avLst/>
          </a:prstGeom>
        </p:spPr>
        <p:txBody>
          <a:bodyPr spcFirstLastPara="1" wrap="square" lIns="91425" tIns="91425" rIns="91425" bIns="91425" anchor="ctr">
            <a:normAutofit/>
          </a:bodyPr>
          <a:lstStyle>
            <a:lvl1pPr>
              <a:buNone/>
              <a:defRPr/>
            </a:lvl1pPr>
            <a:lvl2pPr>
              <a:buNone/>
              <a:defRPr/>
            </a:lvl2pPr>
            <a:lvl3pPr>
              <a:buNone/>
              <a:defRPr/>
            </a:lvl3pPr>
            <a:lvl4pPr>
              <a:buNone/>
              <a:defRPr/>
            </a:lvl4pPr>
            <a:lvl5pPr>
              <a:buNone/>
              <a:defRPr/>
            </a:lvl5pPr>
            <a:lvl6pPr>
              <a:buNone/>
              <a:defRPr/>
            </a:lvl6pPr>
            <a:lvl7pPr>
              <a:buNone/>
              <a:defRPr/>
            </a:lvl7pPr>
            <a:lvl8pPr>
              <a:buNone/>
              <a:defRPr/>
            </a:lvl8pPr>
            <a:lvl9pPr>
              <a:buNone/>
              <a:defRPr/>
            </a:lvl9pPr>
          </a:lstStyle>
          <a:p>
            <a:pPr marL="0" lvl="0" indent="0" algn="r">
              <a:spcBef>
                <a:spcPts val="0"/>
              </a:spcBef>
              <a:spcAft>
                <a:spcPts val="0"/>
              </a:spcAft>
              <a:buNone/>
            </a:pPr>
            <a:fld id="{00000000-1234-1234-1234-123412341234}" type="slidenum">
              <a:t>‹#›</a:t>
            </a:fld>
            <a:endParaRPr/>
          </a:p>
        </p:txBody>
      </p:sp>
      <p:sp>
        <p:nvSpPr>
          <p:cNvPr id="217" name="Google Shape;217;p39">
            <a:extLst>
              <a:ext uri="{FF2B5EF4-FFF2-40B4-BE49-F238E27FC236}">
                <a16:creationId xmlns:a16="http://schemas.microsoft.com/office/drawing/2014/main" id="{1731EACF-0D64-4538-848F-84B2F857CA38}"/>
              </a:ext>
            </a:extLst>
          </p:cNvPr>
          <p:cNvSpPr>
            <a:spLocks noGrp="1"/>
          </p:cNvSpPr>
          <p:nvPr/>
        </p:nvSpPr>
        <p:spPr>
          <a:xfrm>
            <a:off x="311700" y="673625"/>
            <a:ext cx="8520600" cy="572700"/>
          </a:xfrm>
          <a:prstGeom prst="rect">
            <a:avLst/>
          </a:prstGeom>
          <a:noFill/>
          <a:ln>
            <a:noFill/>
          </a:ln>
        </p:spPr>
        <p:txBody>
          <a:bodyPr spcFirstLastPara="1" wrap="square" lIns="91425" tIns="91425" rIns="91425" bIns="91425" anchor="ctr">
            <a:noAutofit/>
          </a:bodyPr>
          <a:lstStyle/>
          <a:p>
            <a:pPr marL="0" lvl="0" indent="0" algn="l">
              <a:spcBef>
                <a:spcPts val="0"/>
              </a:spcBef>
              <a:spcAft>
                <a:spcPts val="0"/>
              </a:spcAft>
              <a:buSzPts val="990"/>
              <a:buNone/>
            </a:pPr>
            <a:r>
              <a:rPr sz="3020">
                <a:solidFill>
                  <a:schemeClr val="lt1"/>
                </a:solidFill>
                <a:latin typeface="Montserrat ExtraBold"/>
                <a:ea typeface="Montserrat ExtraBold"/>
                <a:cs typeface="Montserrat ExtraBold"/>
              </a:rPr>
              <a:t>NASLOV SEKCIJE - manjši</a:t>
            </a:r>
          </a:p>
        </p:txBody>
      </p:sp>
      <p:sp>
        <p:nvSpPr>
          <p:cNvPr id="218" name="Google Shape;218;p39">
            <a:extLst>
              <a:ext uri="{FF2B5EF4-FFF2-40B4-BE49-F238E27FC236}">
                <a16:creationId xmlns:a16="http://schemas.microsoft.com/office/drawing/2014/main" id="{FEB4CBDC-F23A-41DB-9E5B-F187711B8641}"/>
              </a:ext>
            </a:extLst>
          </p:cNvPr>
          <p:cNvSpPr>
            <a:spLocks noGrp="1"/>
          </p:cNvSpPr>
          <p:nvPr/>
        </p:nvSpPr>
        <p:spPr>
          <a:xfrm>
            <a:off x="311700" y="1381075"/>
            <a:ext cx="5735100" cy="3416400"/>
          </a:xfrm>
          <a:prstGeom prst="rect">
            <a:avLst/>
          </a:prstGeom>
          <a:noFill/>
          <a:ln>
            <a:noFill/>
          </a:ln>
        </p:spPr>
        <p:txBody>
          <a:bodyPr spcFirstLastPara="1" wrap="square" lIns="91425" tIns="91425" rIns="91425" bIns="91425" anchor="ctr">
            <a:noAutofit/>
          </a:bodyPr>
          <a:lstStyle/>
          <a:p>
            <a:pPr marL="0" lvl="0" indent="0" algn="l">
              <a:lnSpc>
                <a:spcPct val="120000"/>
              </a:lnSpc>
              <a:spcBef>
                <a:spcPts val="0"/>
              </a:spcBef>
              <a:spcAft>
                <a:spcPts val="0"/>
              </a:spcAft>
              <a:buNone/>
            </a:pPr>
            <a:r>
              <a:rPr b="1">
                <a:solidFill>
                  <a:schemeClr val="lt1"/>
                </a:solidFill>
                <a:latin typeface="Montserrat"/>
                <a:ea typeface="Montserrat"/>
                <a:cs typeface="Montserrat"/>
              </a:rPr>
              <a:t>Text AUTOFIT glede na količino vsebine</a:t>
            </a:r>
            <a:r>
              <a:rPr>
                <a:solidFill>
                  <a:schemeClr val="lt1"/>
                </a:solidFill>
                <a:latin typeface="Montserrat"/>
                <a:ea typeface="Montserrat"/>
                <a:cs typeface="Montserrat"/>
              </a:rPr>
              <a:t>. Nulla id mollis elit, sed efficitur nulla. In venenatis diam ac condimentum lacinia. Aliquam ac luctus diam. Proin dapibus consequat nisi, sed faucibus risus venenatis a. In malesuada in quam ac malesuada. Integer id velit sollicitudin, ultrices elit et, rhoncus dui. </a:t>
            </a:r>
          </a:p>
          <a:p>
            <a:pPr marL="0" lvl="0" indent="0" algn="l">
              <a:lnSpc>
                <a:spcPct val="120000"/>
              </a:lnSpc>
              <a:spcBef>
                <a:spcPts val="0"/>
              </a:spcBef>
              <a:spcAft>
                <a:spcPts val="0"/>
              </a:spcAft>
              <a:buNone/>
            </a:pPr>
            <a:endParaRPr>
              <a:solidFill>
                <a:schemeClr val="lt1"/>
              </a:solidFill>
              <a:latin typeface="Montserrat"/>
              <a:ea typeface="Montserrat"/>
              <a:cs typeface="Montserrat"/>
            </a:endParaRPr>
          </a:p>
          <a:p>
            <a:pPr marL="0" lvl="0" indent="0" algn="l">
              <a:lnSpc>
                <a:spcPct val="120000"/>
              </a:lnSpc>
              <a:spcBef>
                <a:spcPts val="0"/>
              </a:spcBef>
              <a:spcAft>
                <a:spcPts val="0"/>
              </a:spcAft>
              <a:buClr>
                <a:schemeClr val="dk1"/>
              </a:buClr>
              <a:buSzPts val="1100"/>
              <a:buFont typeface="Arial"/>
              <a:buNone/>
            </a:pPr>
            <a:r>
              <a:rPr>
                <a:solidFill>
                  <a:schemeClr val="lt1"/>
                </a:solidFill>
                <a:latin typeface="Montserrat"/>
                <a:ea typeface="Montserrat"/>
                <a:cs typeface="Montserrat"/>
              </a:rPr>
              <a:t>Suspendisse mollis porttitor quam, eget hendrerit risus volutpat vel. Sed non lacinia risus, sed rhoncus sem. Praesent vestibulum nibh nulla, convallis sodales sem sollicitudin sit amet. Maecenas a tincidunt felis. Nunc hendrerit nunc quis fringilla fringilla.</a:t>
            </a:r>
          </a:p>
          <a:p>
            <a:pPr marL="0" lvl="0" indent="0" algn="l">
              <a:lnSpc>
                <a:spcPct val="120000"/>
              </a:lnSpc>
              <a:spcBef>
                <a:spcPts val="0"/>
              </a:spcBef>
              <a:spcAft>
                <a:spcPts val="0"/>
              </a:spcAft>
              <a:buNone/>
            </a:pPr>
            <a:endParaRPr>
              <a:solidFill>
                <a:schemeClr val="lt1"/>
              </a:solidFill>
              <a:latin typeface="Montserrat"/>
              <a:ea typeface="Montserrat"/>
              <a:cs typeface="Montserrat"/>
            </a:endParaRPr>
          </a:p>
        </p:txBody>
      </p:sp>
      <p:sp>
        <p:nvSpPr>
          <p:cNvPr id="219" name="Google Shape;219;p39">
            <a:extLst>
              <a:ext uri="{FF2B5EF4-FFF2-40B4-BE49-F238E27FC236}">
                <a16:creationId xmlns:a16="http://schemas.microsoft.com/office/drawing/2014/main" id="{C0E9634B-6A5C-42FE-A0DF-DC1CBA167F65}"/>
              </a:ext>
            </a:extLst>
          </p:cNvPr>
          <p:cNvSpPr>
            <a:spLocks noGrp="1"/>
          </p:cNvSpPr>
          <p:nvPr>
            <p:ph type="sldNum" idx="2"/>
          </p:nvPr>
        </p:nvSpPr>
        <p:spPr>
          <a:xfrm>
            <a:off x="8472458" y="4663217"/>
            <a:ext cx="548700" cy="393600"/>
          </a:xfrm>
          <a:prstGeom prst="rect">
            <a:avLst/>
          </a:prstGeom>
        </p:spPr>
        <p:txBody>
          <a:bodyPr spcFirstLastPara="1" wrap="square" lIns="91425" tIns="91425" rIns="91425" bIns="91425" anchor="ctr">
            <a:normAutofit/>
          </a:bodyPr>
          <a:lstStyle>
            <a:lvl1pPr>
              <a:buNone/>
              <a:defRPr/>
            </a:lvl1pPr>
            <a:lvl2pPr>
              <a:buNone/>
              <a:defRPr/>
            </a:lvl2pPr>
            <a:lvl3pPr>
              <a:buNone/>
              <a:defRPr/>
            </a:lvl3pPr>
            <a:lvl4pPr>
              <a:buNone/>
              <a:defRPr/>
            </a:lvl4pPr>
            <a:lvl5pPr>
              <a:buNone/>
              <a:defRPr/>
            </a:lvl5pPr>
            <a:lvl6pPr>
              <a:buNone/>
              <a:defRPr/>
            </a:lvl6pPr>
            <a:lvl7pPr>
              <a:buNone/>
              <a:defRPr/>
            </a:lvl7pPr>
            <a:lvl8pPr>
              <a:buNone/>
              <a:defRPr/>
            </a:lvl8pPr>
            <a:lvl9pPr>
              <a:buNone/>
              <a:defRPr/>
            </a:lvl9pPr>
          </a:lstStyle>
          <a:p>
            <a:pPr marL="0" lvl="0" indent="0" algn="r">
              <a:spcBef>
                <a:spcPts val="0"/>
              </a:spcBef>
              <a:spcAft>
                <a:spcPts val="0"/>
              </a:spcAft>
              <a:buNone/>
            </a:pPr>
            <a:fld id="{00000000-1234-1234-1234-123412341234}" type="slidenum">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theme" Target="../theme/theme2.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18" Type="http://schemas.openxmlformats.org/officeDocument/2006/relationships/slideLayout" Target="../slideLayouts/slideLayout4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slideLayout" Target="../slideLayouts/slideLayout44.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20" Type="http://schemas.openxmlformats.org/officeDocument/2006/relationships/theme" Target="../theme/theme3.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19" Type="http://schemas.openxmlformats.org/officeDocument/2006/relationships/slideLayout" Target="../slideLayouts/slideLayout46.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49.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theme" Target="../theme/theme4.xml"/><Relationship Id="rId5" Type="http://schemas.openxmlformats.org/officeDocument/2006/relationships/slideLayout" Target="../slideLayouts/slideLayout51.xml"/><Relationship Id="rId4" Type="http://schemas.openxmlformats.org/officeDocument/2006/relationships/slideLayout" Target="../slideLayouts/slideLayout5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slideLayout" Target="../slideLayouts/slideLayout64.xml"/><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0" Type="http://schemas.openxmlformats.org/officeDocument/2006/relationships/slideLayout" Target="../slideLayouts/slideLayout61.xml"/><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FFFFFF"/>
        </a:solidFill>
        <a:effectLst/>
      </p:bgPr>
    </p:bg>
    <p:spTree>
      <p:nvGrpSpPr>
        <p:cNvPr id="1" name=""/>
        <p:cNvGrpSpPr/>
        <p:nvPr/>
      </p:nvGrpSpPr>
      <p:grpSpPr>
        <a:xfrm>
          <a:off x="0" y="0"/>
          <a:ext cx="0" cy="0"/>
          <a:chOff x="0" y="0"/>
          <a:chExt cx="0" cy="0"/>
        </a:xfrm>
      </p:grpSpPr>
      <p:sp>
        <p:nvSpPr>
          <p:cNvPr id="6" name="Google Shape;6;p1">
            <a:extLst>
              <a:ext uri="{FF2B5EF4-FFF2-40B4-BE49-F238E27FC236}">
                <a16:creationId xmlns:a16="http://schemas.microsoft.com/office/drawing/2014/main" id="{D499BB98-ED29-4EF9-A8C3-F042FD2F262E}"/>
              </a:ext>
            </a:extLst>
          </p:cNvPr>
          <p:cNvSpPr>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oAutofit/>
          </a:bodyPr>
          <a:lstStyle>
            <a:lvl1pPr>
              <a:spcBef>
                <a:spcPts val="0"/>
              </a:spcBef>
              <a:spcAft>
                <a:spcPts val="0"/>
              </a:spcAft>
              <a:buClr>
                <a:schemeClr val="accent2"/>
              </a:buClr>
              <a:buSzPts val="3000"/>
              <a:buFont typeface="Montserrat ExtraBold"/>
              <a:buNone/>
              <a:defRPr sz="3000">
                <a:solidFill>
                  <a:schemeClr val="accent2"/>
                </a:solidFill>
                <a:latin typeface="Montserrat ExtraBold"/>
                <a:ea typeface="Montserrat ExtraBold"/>
                <a:cs typeface="Montserrat ExtraBold"/>
              </a:defRPr>
            </a:lvl1pPr>
            <a:lvl2pPr>
              <a:spcBef>
                <a:spcPts val="0"/>
              </a:spcBef>
              <a:spcAft>
                <a:spcPts val="0"/>
              </a:spcAft>
              <a:buClr>
                <a:schemeClr val="accent2"/>
              </a:buClr>
              <a:buSzPts val="3000"/>
              <a:buFont typeface="Sora ExtraBold"/>
              <a:buNone/>
              <a:defRPr sz="3000">
                <a:solidFill>
                  <a:schemeClr val="accent2"/>
                </a:solidFill>
                <a:latin typeface="Sora ExtraBold"/>
                <a:ea typeface="Sora ExtraBold"/>
                <a:cs typeface="Sora ExtraBold"/>
              </a:defRPr>
            </a:lvl2pPr>
            <a:lvl3pPr>
              <a:spcBef>
                <a:spcPts val="0"/>
              </a:spcBef>
              <a:spcAft>
                <a:spcPts val="0"/>
              </a:spcAft>
              <a:buClr>
                <a:schemeClr val="accent2"/>
              </a:buClr>
              <a:buSzPts val="3000"/>
              <a:buFont typeface="Sora ExtraBold"/>
              <a:buNone/>
              <a:defRPr sz="3000">
                <a:solidFill>
                  <a:schemeClr val="accent2"/>
                </a:solidFill>
                <a:latin typeface="Sora ExtraBold"/>
                <a:ea typeface="Sora ExtraBold"/>
                <a:cs typeface="Sora ExtraBold"/>
              </a:defRPr>
            </a:lvl3pPr>
            <a:lvl4pPr>
              <a:spcBef>
                <a:spcPts val="0"/>
              </a:spcBef>
              <a:spcAft>
                <a:spcPts val="0"/>
              </a:spcAft>
              <a:buClr>
                <a:schemeClr val="accent2"/>
              </a:buClr>
              <a:buSzPts val="3000"/>
              <a:buFont typeface="Sora ExtraBold"/>
              <a:buNone/>
              <a:defRPr sz="3000">
                <a:solidFill>
                  <a:schemeClr val="accent2"/>
                </a:solidFill>
                <a:latin typeface="Sora ExtraBold"/>
                <a:ea typeface="Sora ExtraBold"/>
                <a:cs typeface="Sora ExtraBold"/>
              </a:defRPr>
            </a:lvl4pPr>
            <a:lvl5pPr>
              <a:spcBef>
                <a:spcPts val="0"/>
              </a:spcBef>
              <a:spcAft>
                <a:spcPts val="0"/>
              </a:spcAft>
              <a:buClr>
                <a:schemeClr val="accent2"/>
              </a:buClr>
              <a:buSzPts val="3000"/>
              <a:buFont typeface="Sora ExtraBold"/>
              <a:buNone/>
              <a:defRPr sz="3000">
                <a:solidFill>
                  <a:schemeClr val="accent2"/>
                </a:solidFill>
                <a:latin typeface="Sora ExtraBold"/>
                <a:ea typeface="Sora ExtraBold"/>
                <a:cs typeface="Sora ExtraBold"/>
              </a:defRPr>
            </a:lvl5pPr>
            <a:lvl6pPr>
              <a:spcBef>
                <a:spcPts val="0"/>
              </a:spcBef>
              <a:spcAft>
                <a:spcPts val="0"/>
              </a:spcAft>
              <a:buClr>
                <a:schemeClr val="accent2"/>
              </a:buClr>
              <a:buSzPts val="3000"/>
              <a:buFont typeface="Sora ExtraBold"/>
              <a:buNone/>
              <a:defRPr sz="3000">
                <a:solidFill>
                  <a:schemeClr val="accent2"/>
                </a:solidFill>
                <a:latin typeface="Sora ExtraBold"/>
                <a:ea typeface="Sora ExtraBold"/>
                <a:cs typeface="Sora ExtraBold"/>
              </a:defRPr>
            </a:lvl6pPr>
            <a:lvl7pPr>
              <a:spcBef>
                <a:spcPts val="0"/>
              </a:spcBef>
              <a:spcAft>
                <a:spcPts val="0"/>
              </a:spcAft>
              <a:buClr>
                <a:schemeClr val="accent2"/>
              </a:buClr>
              <a:buSzPts val="3000"/>
              <a:buFont typeface="Sora ExtraBold"/>
              <a:buNone/>
              <a:defRPr sz="3000">
                <a:solidFill>
                  <a:schemeClr val="accent2"/>
                </a:solidFill>
                <a:latin typeface="Sora ExtraBold"/>
                <a:ea typeface="Sora ExtraBold"/>
                <a:cs typeface="Sora ExtraBold"/>
              </a:defRPr>
            </a:lvl7pPr>
            <a:lvl8pPr>
              <a:spcBef>
                <a:spcPts val="0"/>
              </a:spcBef>
              <a:spcAft>
                <a:spcPts val="0"/>
              </a:spcAft>
              <a:buClr>
                <a:schemeClr val="accent2"/>
              </a:buClr>
              <a:buSzPts val="3000"/>
              <a:buFont typeface="Sora ExtraBold"/>
              <a:buNone/>
              <a:defRPr sz="3000">
                <a:solidFill>
                  <a:schemeClr val="accent2"/>
                </a:solidFill>
                <a:latin typeface="Sora ExtraBold"/>
                <a:ea typeface="Sora ExtraBold"/>
                <a:cs typeface="Sora ExtraBold"/>
              </a:defRPr>
            </a:lvl8pPr>
            <a:lvl9pPr>
              <a:spcBef>
                <a:spcPts val="0"/>
              </a:spcBef>
              <a:spcAft>
                <a:spcPts val="0"/>
              </a:spcAft>
              <a:buClr>
                <a:schemeClr val="accent2"/>
              </a:buClr>
              <a:buSzPts val="3000"/>
              <a:buFont typeface="Sora ExtraBold"/>
              <a:buNone/>
              <a:defRPr sz="3000">
                <a:solidFill>
                  <a:schemeClr val="accent2"/>
                </a:solidFill>
                <a:latin typeface="Sora ExtraBold"/>
                <a:ea typeface="Sora ExtraBold"/>
                <a:cs typeface="Sora ExtraBold"/>
              </a:defRPr>
            </a:lvl9pPr>
          </a:lstStyle>
          <a:p>
            <a:endParaRPr/>
          </a:p>
        </p:txBody>
      </p:sp>
      <p:sp>
        <p:nvSpPr>
          <p:cNvPr id="7" name="Google Shape;7;p1">
            <a:extLst>
              <a:ext uri="{FF2B5EF4-FFF2-40B4-BE49-F238E27FC236}">
                <a16:creationId xmlns:a16="http://schemas.microsoft.com/office/drawing/2014/main" id="{0057B4AD-5F30-4EFF-B8B8-2735D6EE6EB1}"/>
              </a:ext>
            </a:extLst>
          </p:cNvPr>
          <p:cNvSpPr>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oAutofit/>
          </a:bodyPr>
          <a:lstStyle>
            <a:lvl1pPr marL="457200" indent="-317500">
              <a:lnSpc>
                <a:spcPct val="100000"/>
              </a:lnSpc>
              <a:spcBef>
                <a:spcPts val="0"/>
              </a:spcBef>
              <a:spcAft>
                <a:spcPts val="0"/>
              </a:spcAft>
              <a:buClr>
                <a:schemeClr val="accent2"/>
              </a:buClr>
              <a:buSzPts val="1400"/>
              <a:buFont typeface="Montserrat"/>
              <a:buChar char="●"/>
              <a:defRPr>
                <a:solidFill>
                  <a:schemeClr val="accent2"/>
                </a:solidFill>
                <a:latin typeface="Montserrat"/>
                <a:ea typeface="Montserrat"/>
                <a:cs typeface="Montserrat"/>
              </a:defRPr>
            </a:lvl1pPr>
            <a:lvl2pPr marL="914400" indent="-317500">
              <a:lnSpc>
                <a:spcPct val="100000"/>
              </a:lnSpc>
              <a:spcBef>
                <a:spcPts val="0"/>
              </a:spcBef>
              <a:spcAft>
                <a:spcPts val="0"/>
              </a:spcAft>
              <a:buClr>
                <a:schemeClr val="accent2"/>
              </a:buClr>
              <a:buSzPts val="1400"/>
              <a:buFont typeface="Montserrat"/>
              <a:buChar char="○"/>
              <a:defRPr>
                <a:solidFill>
                  <a:schemeClr val="accent2"/>
                </a:solidFill>
                <a:latin typeface="Montserrat"/>
                <a:ea typeface="Montserrat"/>
                <a:cs typeface="Montserrat"/>
              </a:defRPr>
            </a:lvl2pPr>
            <a:lvl3pPr marL="1371600" indent="-317500">
              <a:lnSpc>
                <a:spcPct val="100000"/>
              </a:lnSpc>
              <a:spcBef>
                <a:spcPts val="0"/>
              </a:spcBef>
              <a:spcAft>
                <a:spcPts val="0"/>
              </a:spcAft>
              <a:buClr>
                <a:schemeClr val="accent2"/>
              </a:buClr>
              <a:buSzPts val="1400"/>
              <a:buFont typeface="Montserrat"/>
              <a:buChar char="■"/>
              <a:defRPr>
                <a:solidFill>
                  <a:schemeClr val="accent2"/>
                </a:solidFill>
                <a:latin typeface="Montserrat"/>
                <a:ea typeface="Montserrat"/>
                <a:cs typeface="Montserrat"/>
              </a:defRPr>
            </a:lvl3pPr>
            <a:lvl4pPr marL="1828800" indent="-317500">
              <a:lnSpc>
                <a:spcPct val="100000"/>
              </a:lnSpc>
              <a:spcBef>
                <a:spcPts val="0"/>
              </a:spcBef>
              <a:spcAft>
                <a:spcPts val="0"/>
              </a:spcAft>
              <a:buClr>
                <a:schemeClr val="accent2"/>
              </a:buClr>
              <a:buSzPts val="1400"/>
              <a:buFont typeface="Montserrat"/>
              <a:buChar char="●"/>
              <a:defRPr>
                <a:solidFill>
                  <a:schemeClr val="accent2"/>
                </a:solidFill>
                <a:latin typeface="Montserrat"/>
                <a:ea typeface="Montserrat"/>
                <a:cs typeface="Montserrat"/>
              </a:defRPr>
            </a:lvl4pPr>
            <a:lvl5pPr marL="2286000" indent="-317500">
              <a:lnSpc>
                <a:spcPct val="100000"/>
              </a:lnSpc>
              <a:spcBef>
                <a:spcPts val="0"/>
              </a:spcBef>
              <a:spcAft>
                <a:spcPts val="0"/>
              </a:spcAft>
              <a:buClr>
                <a:schemeClr val="accent2"/>
              </a:buClr>
              <a:buSzPts val="1400"/>
              <a:buFont typeface="Montserrat"/>
              <a:buChar char="○"/>
              <a:defRPr>
                <a:solidFill>
                  <a:schemeClr val="accent2"/>
                </a:solidFill>
                <a:latin typeface="Montserrat"/>
                <a:ea typeface="Montserrat"/>
                <a:cs typeface="Montserrat"/>
              </a:defRPr>
            </a:lvl5pPr>
            <a:lvl6pPr marL="2743200" indent="-317500">
              <a:lnSpc>
                <a:spcPct val="100000"/>
              </a:lnSpc>
              <a:spcBef>
                <a:spcPts val="0"/>
              </a:spcBef>
              <a:spcAft>
                <a:spcPts val="0"/>
              </a:spcAft>
              <a:buClr>
                <a:schemeClr val="accent2"/>
              </a:buClr>
              <a:buSzPts val="1400"/>
              <a:buFont typeface="Montserrat"/>
              <a:buChar char="■"/>
              <a:defRPr>
                <a:solidFill>
                  <a:schemeClr val="accent2"/>
                </a:solidFill>
                <a:latin typeface="Montserrat"/>
                <a:ea typeface="Montserrat"/>
                <a:cs typeface="Montserrat"/>
              </a:defRPr>
            </a:lvl6pPr>
            <a:lvl7pPr marL="3200400" indent="-317500">
              <a:lnSpc>
                <a:spcPct val="100000"/>
              </a:lnSpc>
              <a:spcBef>
                <a:spcPts val="0"/>
              </a:spcBef>
              <a:spcAft>
                <a:spcPts val="0"/>
              </a:spcAft>
              <a:buClr>
                <a:schemeClr val="accent2"/>
              </a:buClr>
              <a:buSzPts val="1400"/>
              <a:buFont typeface="Montserrat"/>
              <a:buChar char="●"/>
              <a:defRPr>
                <a:solidFill>
                  <a:schemeClr val="accent2"/>
                </a:solidFill>
                <a:latin typeface="Montserrat"/>
                <a:ea typeface="Montserrat"/>
                <a:cs typeface="Montserrat"/>
              </a:defRPr>
            </a:lvl7pPr>
            <a:lvl8pPr marL="3657600" indent="-317500">
              <a:lnSpc>
                <a:spcPct val="100000"/>
              </a:lnSpc>
              <a:spcBef>
                <a:spcPts val="0"/>
              </a:spcBef>
              <a:spcAft>
                <a:spcPts val="0"/>
              </a:spcAft>
              <a:buClr>
                <a:schemeClr val="accent2"/>
              </a:buClr>
              <a:buSzPts val="1400"/>
              <a:buFont typeface="Montserrat"/>
              <a:buChar char="○"/>
              <a:defRPr>
                <a:solidFill>
                  <a:schemeClr val="accent2"/>
                </a:solidFill>
                <a:latin typeface="Montserrat"/>
                <a:ea typeface="Montserrat"/>
                <a:cs typeface="Montserrat"/>
              </a:defRPr>
            </a:lvl8pPr>
            <a:lvl9pPr marL="4114800" indent="-317500">
              <a:lnSpc>
                <a:spcPct val="100000"/>
              </a:lnSpc>
              <a:spcBef>
                <a:spcPts val="0"/>
              </a:spcBef>
              <a:spcAft>
                <a:spcPts val="0"/>
              </a:spcAft>
              <a:buClr>
                <a:schemeClr val="accent2"/>
              </a:buClr>
              <a:buSzPts val="1400"/>
              <a:buFont typeface="Montserrat"/>
              <a:buChar char="■"/>
              <a:defRPr>
                <a:solidFill>
                  <a:schemeClr val="accent2"/>
                </a:solidFill>
                <a:latin typeface="Montserrat"/>
                <a:ea typeface="Montserrat"/>
                <a:cs typeface="Montserrat"/>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hdr="0" ftr="0" dt="0"/>
  <p:txStyles>
    <p:titleStyle>
      <a:lvl1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1pPr>
      <a:lvl2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2pPr>
      <a:lvl3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3pPr>
      <a:lvl4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4pPr>
      <a:lvl5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5pPr>
      <a:lvl6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6pPr>
      <a:lvl7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7pPr>
      <a:lvl8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8pPr>
      <a:lvl9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9pPr>
    </p:titleStyle>
    <p:bodyStyle>
      <a:lvl1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1pPr>
      <a:lvl2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2pPr>
      <a:lvl3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3pPr>
      <a:lvl4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4pPr>
      <a:lvl5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5pPr>
      <a:lvl6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6pPr>
      <a:lvl7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7pPr>
      <a:lvl8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8pPr>
      <a:lvl9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9pPr>
    </p:bodyStyle>
    <p:otherStyle>
      <a:lvl1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1pPr>
      <a:lvl2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2pPr>
      <a:lvl3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3pPr>
      <a:lvl4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4pPr>
      <a:lvl5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5pPr>
      <a:lvl6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6pPr>
      <a:lvl7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7pPr>
      <a:lvl8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8pPr>
      <a:lvl9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9pPr>
    </p:otherStyle>
  </p:txStyles>
  <p:extLst>
    <p:ext uri="{27BBF7A9-308A-43DC-89C8-2F10F3537804}">
      <p15:sldGuideLst xmlns:p15="http://schemas.microsoft.com/office/powerpoint/2012/main">
        <p15:guide id="1" pos="450">
          <p15:clr>
            <a:srgbClr val="EA4335"/>
          </p15:clr>
        </p15:guide>
        <p15:guide id="2" orient="horz" pos="337">
          <p15:clr>
            <a:srgbClr val="EA4335"/>
          </p15:clr>
        </p15:guide>
        <p15:guide id="3" pos="5310">
          <p15:clr>
            <a:srgbClr val="EA4335"/>
          </p15:clr>
        </p15:guide>
        <p15:guide id="4" orient="horz" pos="2903">
          <p15:clr>
            <a:srgbClr val="EA4335"/>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
        <p:cNvGrpSpPr/>
        <p:nvPr/>
      </p:nvGrpSpPr>
      <p:grpSpPr>
        <a:xfrm>
          <a:off x="0" y="0"/>
          <a:ext cx="0" cy="0"/>
          <a:chOff x="0" y="0"/>
          <a:chExt cx="0" cy="0"/>
        </a:xfrm>
      </p:grpSpPr>
      <p:sp>
        <p:nvSpPr>
          <p:cNvPr id="164" name="Google Shape;164;p24">
            <a:extLst>
              <a:ext uri="{FF2B5EF4-FFF2-40B4-BE49-F238E27FC236}">
                <a16:creationId xmlns:a16="http://schemas.microsoft.com/office/drawing/2014/main" id="{09494221-87C1-40FC-9FD1-7DD9A9CEFC12}"/>
              </a:ext>
            </a:extLst>
          </p:cNvPr>
          <p:cNvSpPr>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ormAutofit/>
          </a:bodyPr>
          <a:lstStyle>
            <a:lvl1pPr>
              <a:spcBef>
                <a:spcPts val="0"/>
              </a:spcBef>
              <a:spcAft>
                <a:spcPts val="0"/>
              </a:spcAft>
              <a:buClr>
                <a:schemeClr val="dk1"/>
              </a:buClr>
              <a:buSzPts val="2800"/>
              <a:buNone/>
              <a:defRPr sz="2800">
                <a:solidFill>
                  <a:schemeClr val="dk1"/>
                </a:solidFill>
              </a:defRPr>
            </a:lvl1pPr>
            <a:lvl2pPr>
              <a:spcBef>
                <a:spcPts val="0"/>
              </a:spcBef>
              <a:spcAft>
                <a:spcPts val="0"/>
              </a:spcAft>
              <a:buClr>
                <a:schemeClr val="dk1"/>
              </a:buClr>
              <a:buSzPts val="2800"/>
              <a:buNone/>
              <a:defRPr sz="2800">
                <a:solidFill>
                  <a:schemeClr val="dk1"/>
                </a:solidFill>
              </a:defRPr>
            </a:lvl2pPr>
            <a:lvl3pPr>
              <a:spcBef>
                <a:spcPts val="0"/>
              </a:spcBef>
              <a:spcAft>
                <a:spcPts val="0"/>
              </a:spcAft>
              <a:buClr>
                <a:schemeClr val="dk1"/>
              </a:buClr>
              <a:buSzPts val="2800"/>
              <a:buNone/>
              <a:defRPr sz="2800">
                <a:solidFill>
                  <a:schemeClr val="dk1"/>
                </a:solidFill>
              </a:defRPr>
            </a:lvl3pPr>
            <a:lvl4pPr>
              <a:spcBef>
                <a:spcPts val="0"/>
              </a:spcBef>
              <a:spcAft>
                <a:spcPts val="0"/>
              </a:spcAft>
              <a:buClr>
                <a:schemeClr val="dk1"/>
              </a:buClr>
              <a:buSzPts val="2800"/>
              <a:buNone/>
              <a:defRPr sz="2800">
                <a:solidFill>
                  <a:schemeClr val="dk1"/>
                </a:solidFill>
              </a:defRPr>
            </a:lvl4pPr>
            <a:lvl5pPr>
              <a:spcBef>
                <a:spcPts val="0"/>
              </a:spcBef>
              <a:spcAft>
                <a:spcPts val="0"/>
              </a:spcAft>
              <a:buClr>
                <a:schemeClr val="dk1"/>
              </a:buClr>
              <a:buSzPts val="2800"/>
              <a:buNone/>
              <a:defRPr sz="2800">
                <a:solidFill>
                  <a:schemeClr val="dk1"/>
                </a:solidFill>
              </a:defRPr>
            </a:lvl5pPr>
            <a:lvl6pPr>
              <a:spcBef>
                <a:spcPts val="0"/>
              </a:spcBef>
              <a:spcAft>
                <a:spcPts val="0"/>
              </a:spcAft>
              <a:buClr>
                <a:schemeClr val="dk1"/>
              </a:buClr>
              <a:buSzPts val="2800"/>
              <a:buNone/>
              <a:defRPr sz="2800">
                <a:solidFill>
                  <a:schemeClr val="dk1"/>
                </a:solidFill>
              </a:defRPr>
            </a:lvl6pPr>
            <a:lvl7pPr>
              <a:spcBef>
                <a:spcPts val="0"/>
              </a:spcBef>
              <a:spcAft>
                <a:spcPts val="0"/>
              </a:spcAft>
              <a:buClr>
                <a:schemeClr val="dk1"/>
              </a:buClr>
              <a:buSzPts val="2800"/>
              <a:buNone/>
              <a:defRPr sz="2800">
                <a:solidFill>
                  <a:schemeClr val="dk1"/>
                </a:solidFill>
              </a:defRPr>
            </a:lvl7pPr>
            <a:lvl8pPr>
              <a:spcBef>
                <a:spcPts val="0"/>
              </a:spcBef>
              <a:spcAft>
                <a:spcPts val="0"/>
              </a:spcAft>
              <a:buClr>
                <a:schemeClr val="dk1"/>
              </a:buClr>
              <a:buSzPts val="2800"/>
              <a:buNone/>
              <a:defRPr sz="2800">
                <a:solidFill>
                  <a:schemeClr val="dk1"/>
                </a:solidFill>
              </a:defRPr>
            </a:lvl8pPr>
            <a:lvl9pPr>
              <a:spcBef>
                <a:spcPts val="0"/>
              </a:spcBef>
              <a:spcAft>
                <a:spcPts val="0"/>
              </a:spcAft>
              <a:buClr>
                <a:schemeClr val="dk1"/>
              </a:buClr>
              <a:buSzPts val="2800"/>
              <a:buNone/>
              <a:defRPr sz="2800">
                <a:solidFill>
                  <a:schemeClr val="dk1"/>
                </a:solidFill>
              </a:defRPr>
            </a:lvl9pPr>
          </a:lstStyle>
          <a:p>
            <a:endParaRPr/>
          </a:p>
        </p:txBody>
      </p:sp>
      <p:sp>
        <p:nvSpPr>
          <p:cNvPr id="165" name="Google Shape;165;p24">
            <a:extLst>
              <a:ext uri="{FF2B5EF4-FFF2-40B4-BE49-F238E27FC236}">
                <a16:creationId xmlns:a16="http://schemas.microsoft.com/office/drawing/2014/main" id="{3E013604-70DC-41B8-9331-C1BF6E6C3090}"/>
              </a:ext>
            </a:extLst>
          </p:cNvPr>
          <p:cNvSpPr>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ormAutofit/>
          </a:bodyPr>
          <a:lstStyle>
            <a:lvl1pPr marL="457200" indent="-342900">
              <a:lnSpc>
                <a:spcPct val="115000"/>
              </a:lnSpc>
              <a:spcBef>
                <a:spcPts val="0"/>
              </a:spcBef>
              <a:spcAft>
                <a:spcPts val="0"/>
              </a:spcAft>
              <a:buClr>
                <a:schemeClr val="dk2"/>
              </a:buClr>
              <a:buSzPts val="1800"/>
              <a:buChar char="●"/>
              <a:defRPr sz="1800">
                <a:solidFill>
                  <a:schemeClr val="dk2"/>
                </a:solidFill>
              </a:defRPr>
            </a:lvl1pPr>
            <a:lvl2pPr marL="914400" indent="-317500">
              <a:lnSpc>
                <a:spcPct val="115000"/>
              </a:lnSpc>
              <a:spcBef>
                <a:spcPts val="0"/>
              </a:spcBef>
              <a:spcAft>
                <a:spcPts val="0"/>
              </a:spcAft>
              <a:buClr>
                <a:schemeClr val="dk2"/>
              </a:buClr>
              <a:buSzPts val="1400"/>
              <a:buChar char="○"/>
              <a:defRPr>
                <a:solidFill>
                  <a:schemeClr val="dk2"/>
                </a:solidFill>
              </a:defRPr>
            </a:lvl2pPr>
            <a:lvl3pPr marL="1371600" indent="-317500">
              <a:lnSpc>
                <a:spcPct val="115000"/>
              </a:lnSpc>
              <a:spcBef>
                <a:spcPts val="0"/>
              </a:spcBef>
              <a:spcAft>
                <a:spcPts val="0"/>
              </a:spcAft>
              <a:buClr>
                <a:schemeClr val="dk2"/>
              </a:buClr>
              <a:buSzPts val="1400"/>
              <a:buChar char="■"/>
              <a:defRPr>
                <a:solidFill>
                  <a:schemeClr val="dk2"/>
                </a:solidFill>
              </a:defRPr>
            </a:lvl3pPr>
            <a:lvl4pPr marL="1828800" indent="-317500">
              <a:lnSpc>
                <a:spcPct val="115000"/>
              </a:lnSpc>
              <a:spcBef>
                <a:spcPts val="0"/>
              </a:spcBef>
              <a:spcAft>
                <a:spcPts val="0"/>
              </a:spcAft>
              <a:buClr>
                <a:schemeClr val="dk2"/>
              </a:buClr>
              <a:buSzPts val="1400"/>
              <a:buChar char="●"/>
              <a:defRPr>
                <a:solidFill>
                  <a:schemeClr val="dk2"/>
                </a:solidFill>
              </a:defRPr>
            </a:lvl4pPr>
            <a:lvl5pPr marL="2286000" indent="-317500">
              <a:lnSpc>
                <a:spcPct val="115000"/>
              </a:lnSpc>
              <a:spcBef>
                <a:spcPts val="0"/>
              </a:spcBef>
              <a:spcAft>
                <a:spcPts val="0"/>
              </a:spcAft>
              <a:buClr>
                <a:schemeClr val="dk2"/>
              </a:buClr>
              <a:buSzPts val="1400"/>
              <a:buChar char="○"/>
              <a:defRPr>
                <a:solidFill>
                  <a:schemeClr val="dk2"/>
                </a:solidFill>
              </a:defRPr>
            </a:lvl5pPr>
            <a:lvl6pPr marL="2743200" indent="-317500">
              <a:lnSpc>
                <a:spcPct val="115000"/>
              </a:lnSpc>
              <a:spcBef>
                <a:spcPts val="0"/>
              </a:spcBef>
              <a:spcAft>
                <a:spcPts val="0"/>
              </a:spcAft>
              <a:buClr>
                <a:schemeClr val="dk2"/>
              </a:buClr>
              <a:buSzPts val="1400"/>
              <a:buChar char="■"/>
              <a:defRPr>
                <a:solidFill>
                  <a:schemeClr val="dk2"/>
                </a:solidFill>
              </a:defRPr>
            </a:lvl6pPr>
            <a:lvl7pPr marL="3200400" indent="-317500">
              <a:lnSpc>
                <a:spcPct val="115000"/>
              </a:lnSpc>
              <a:spcBef>
                <a:spcPts val="0"/>
              </a:spcBef>
              <a:spcAft>
                <a:spcPts val="0"/>
              </a:spcAft>
              <a:buClr>
                <a:schemeClr val="dk2"/>
              </a:buClr>
              <a:buSzPts val="1400"/>
              <a:buChar char="●"/>
              <a:defRPr>
                <a:solidFill>
                  <a:schemeClr val="dk2"/>
                </a:solidFill>
              </a:defRPr>
            </a:lvl7pPr>
            <a:lvl8pPr marL="3657600" indent="-317500">
              <a:lnSpc>
                <a:spcPct val="115000"/>
              </a:lnSpc>
              <a:spcBef>
                <a:spcPts val="0"/>
              </a:spcBef>
              <a:spcAft>
                <a:spcPts val="0"/>
              </a:spcAft>
              <a:buClr>
                <a:schemeClr val="dk2"/>
              </a:buClr>
              <a:buSzPts val="1400"/>
              <a:buChar char="○"/>
              <a:defRPr>
                <a:solidFill>
                  <a:schemeClr val="dk2"/>
                </a:solidFill>
              </a:defRPr>
            </a:lvl8pPr>
            <a:lvl9pPr marL="4114800"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166" name="Google Shape;166;p24">
            <a:extLst>
              <a:ext uri="{FF2B5EF4-FFF2-40B4-BE49-F238E27FC236}">
                <a16:creationId xmlns:a16="http://schemas.microsoft.com/office/drawing/2014/main" id="{A58DE388-AB09-4D7F-BD49-0B442ED7416E}"/>
              </a:ext>
            </a:extLst>
          </p:cNvPr>
          <p:cNvSpPr>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ormAutofit/>
          </a:bodyPr>
          <a:lstStyle>
            <a:lvl1pPr algn="r">
              <a:buNone/>
              <a:defRPr sz="1000">
                <a:solidFill>
                  <a:schemeClr val="dk2"/>
                </a:solidFill>
              </a:defRPr>
            </a:lvl1pPr>
            <a:lvl2pPr algn="r">
              <a:buNone/>
              <a:defRPr sz="1000">
                <a:solidFill>
                  <a:schemeClr val="dk2"/>
                </a:solidFill>
              </a:defRPr>
            </a:lvl2pPr>
            <a:lvl3pPr algn="r">
              <a:buNone/>
              <a:defRPr sz="1000">
                <a:solidFill>
                  <a:schemeClr val="dk2"/>
                </a:solidFill>
              </a:defRPr>
            </a:lvl3pPr>
            <a:lvl4pPr algn="r">
              <a:buNone/>
              <a:defRPr sz="1000">
                <a:solidFill>
                  <a:schemeClr val="dk2"/>
                </a:solidFill>
              </a:defRPr>
            </a:lvl4pPr>
            <a:lvl5pPr algn="r">
              <a:buNone/>
              <a:defRPr sz="1000">
                <a:solidFill>
                  <a:schemeClr val="dk2"/>
                </a:solidFill>
              </a:defRPr>
            </a:lvl5pPr>
            <a:lvl6pPr algn="r">
              <a:buNone/>
              <a:defRPr sz="1000">
                <a:solidFill>
                  <a:schemeClr val="dk2"/>
                </a:solidFill>
              </a:defRPr>
            </a:lvl6pPr>
            <a:lvl7pPr algn="r">
              <a:buNone/>
              <a:defRPr sz="1000">
                <a:solidFill>
                  <a:schemeClr val="dk2"/>
                </a:solidFill>
              </a:defRPr>
            </a:lvl7pPr>
            <a:lvl8pPr algn="r">
              <a:buNone/>
              <a:defRPr sz="1000">
                <a:solidFill>
                  <a:schemeClr val="dk2"/>
                </a:solidFill>
              </a:defRPr>
            </a:lvl8pPr>
            <a:lvl9pPr algn="r">
              <a:buNone/>
              <a:defRPr sz="1000">
                <a:solidFill>
                  <a:schemeClr val="dk2"/>
                </a:solidFill>
              </a:defRPr>
            </a:lvl9pPr>
          </a:lstStyle>
          <a:p>
            <a:pPr marL="0" lvl="0" indent="0" algn="r">
              <a:spcBef>
                <a:spcPts val="0"/>
              </a:spcBef>
              <a:spcAft>
                <a:spcPts val="0"/>
              </a:spcAft>
              <a:buNone/>
            </a:pPr>
            <a:fld id="{00000000-1234-1234-1234-123412341234}" type="slidenum">
              <a:t>‹#›</a:t>
            </a:fld>
            <a:endParaRPr/>
          </a:p>
        </p:txBody>
      </p:sp>
    </p:spTree>
  </p:cSld>
  <p:clrMap bg1="lt1" tx1="dk1" bg2="dk2" tx2="lt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Lst>
  <p:hf hdr="0" ftr="0" dt="0"/>
  <p:txStyles>
    <p:titleStyle>
      <a:lvl1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1pPr>
      <a:lvl2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2pPr>
      <a:lvl3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3pPr>
      <a:lvl4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4pPr>
      <a:lvl5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5pPr>
      <a:lvl6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6pPr>
      <a:lvl7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7pPr>
      <a:lvl8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8pPr>
      <a:lvl9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9pPr>
    </p:titleStyle>
    <p:bodyStyle>
      <a:lvl1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1pPr>
      <a:lvl2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2pPr>
      <a:lvl3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3pPr>
      <a:lvl4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4pPr>
      <a:lvl5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5pPr>
      <a:lvl6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6pPr>
      <a:lvl7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7pPr>
      <a:lvl8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8pPr>
      <a:lvl9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9pPr>
    </p:bodyStyle>
    <p:otherStyle>
      <a:lvl1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1pPr>
      <a:lvl2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2pPr>
      <a:lvl3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3pPr>
      <a:lvl4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4pPr>
      <a:lvl5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5pPr>
      <a:lvl6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6pPr>
      <a:lvl7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7pPr>
      <a:lvl8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8pPr>
      <a:lvl9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7" name="Google Shape;57;p24">
            <a:extLst>
              <a:ext uri="{FF2B5EF4-FFF2-40B4-BE49-F238E27FC236}">
                <a16:creationId xmlns:a16="http://schemas.microsoft.com/office/drawing/2014/main" id="{6DEB26C6-D21B-4388-B6A5-F576DC5C8A48}"/>
              </a:ext>
            </a:extLst>
          </p:cNvPr>
          <p:cNvSpPr>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oAutofit/>
          </a:bodyPr>
          <a:lstStyle>
            <a:lvl1pPr marR="0" algn="l">
              <a:lnSpc>
                <a:spcPct val="100000"/>
              </a:lnSpc>
              <a:spcBef>
                <a:spcPts val="0"/>
              </a:spcBef>
              <a:spcAft>
                <a:spcPts val="0"/>
              </a:spcAft>
              <a:buClr>
                <a:schemeClr val="accent2"/>
              </a:buClr>
              <a:buSzPts val="3000"/>
              <a:buFont typeface="Montserrat ExtraBold"/>
              <a:buNone/>
              <a:defRPr sz="3000" b="0" i="0" u="none" cap="none">
                <a:solidFill>
                  <a:schemeClr val="accent2"/>
                </a:solidFill>
                <a:latin typeface="Montserrat ExtraBold"/>
                <a:ea typeface="Montserrat ExtraBold"/>
                <a:cs typeface="Montserrat ExtraBold"/>
              </a:defRPr>
            </a:lvl1pPr>
            <a:lvl2pPr marR="0" algn="l">
              <a:lnSpc>
                <a:spcPct val="100000"/>
              </a:lnSpc>
              <a:spcBef>
                <a:spcPts val="0"/>
              </a:spcBef>
              <a:spcAft>
                <a:spcPts val="0"/>
              </a:spcAft>
              <a:buClr>
                <a:schemeClr val="accent2"/>
              </a:buClr>
              <a:buSzPts val="3000"/>
              <a:buFont typeface="Sora ExtraBold"/>
              <a:buNone/>
              <a:defRPr sz="3000" b="0" i="0" u="none" cap="none">
                <a:solidFill>
                  <a:schemeClr val="accent2"/>
                </a:solidFill>
                <a:latin typeface="Sora ExtraBold"/>
                <a:ea typeface="Sora ExtraBold"/>
                <a:cs typeface="Sora ExtraBold"/>
              </a:defRPr>
            </a:lvl2pPr>
            <a:lvl3pPr marR="0" algn="l">
              <a:lnSpc>
                <a:spcPct val="100000"/>
              </a:lnSpc>
              <a:spcBef>
                <a:spcPts val="0"/>
              </a:spcBef>
              <a:spcAft>
                <a:spcPts val="0"/>
              </a:spcAft>
              <a:buClr>
                <a:schemeClr val="accent2"/>
              </a:buClr>
              <a:buSzPts val="3000"/>
              <a:buFont typeface="Sora ExtraBold"/>
              <a:buNone/>
              <a:defRPr sz="3000" b="0" i="0" u="none" cap="none">
                <a:solidFill>
                  <a:schemeClr val="accent2"/>
                </a:solidFill>
                <a:latin typeface="Sora ExtraBold"/>
                <a:ea typeface="Sora ExtraBold"/>
                <a:cs typeface="Sora ExtraBold"/>
              </a:defRPr>
            </a:lvl3pPr>
            <a:lvl4pPr marR="0" algn="l">
              <a:lnSpc>
                <a:spcPct val="100000"/>
              </a:lnSpc>
              <a:spcBef>
                <a:spcPts val="0"/>
              </a:spcBef>
              <a:spcAft>
                <a:spcPts val="0"/>
              </a:spcAft>
              <a:buClr>
                <a:schemeClr val="accent2"/>
              </a:buClr>
              <a:buSzPts val="3000"/>
              <a:buFont typeface="Sora ExtraBold"/>
              <a:buNone/>
              <a:defRPr sz="3000" b="0" i="0" u="none" cap="none">
                <a:solidFill>
                  <a:schemeClr val="accent2"/>
                </a:solidFill>
                <a:latin typeface="Sora ExtraBold"/>
                <a:ea typeface="Sora ExtraBold"/>
                <a:cs typeface="Sora ExtraBold"/>
              </a:defRPr>
            </a:lvl4pPr>
            <a:lvl5pPr marR="0" algn="l">
              <a:lnSpc>
                <a:spcPct val="100000"/>
              </a:lnSpc>
              <a:spcBef>
                <a:spcPts val="0"/>
              </a:spcBef>
              <a:spcAft>
                <a:spcPts val="0"/>
              </a:spcAft>
              <a:buClr>
                <a:schemeClr val="accent2"/>
              </a:buClr>
              <a:buSzPts val="3000"/>
              <a:buFont typeface="Sora ExtraBold"/>
              <a:buNone/>
              <a:defRPr sz="3000" b="0" i="0" u="none" cap="none">
                <a:solidFill>
                  <a:schemeClr val="accent2"/>
                </a:solidFill>
                <a:latin typeface="Sora ExtraBold"/>
                <a:ea typeface="Sora ExtraBold"/>
                <a:cs typeface="Sora ExtraBold"/>
              </a:defRPr>
            </a:lvl5pPr>
            <a:lvl6pPr marR="0" algn="l">
              <a:lnSpc>
                <a:spcPct val="100000"/>
              </a:lnSpc>
              <a:spcBef>
                <a:spcPts val="0"/>
              </a:spcBef>
              <a:spcAft>
                <a:spcPts val="0"/>
              </a:spcAft>
              <a:buClr>
                <a:schemeClr val="accent2"/>
              </a:buClr>
              <a:buSzPts val="3000"/>
              <a:buFont typeface="Sora ExtraBold"/>
              <a:buNone/>
              <a:defRPr sz="3000" b="0" i="0" u="none" cap="none">
                <a:solidFill>
                  <a:schemeClr val="accent2"/>
                </a:solidFill>
                <a:latin typeface="Sora ExtraBold"/>
                <a:ea typeface="Sora ExtraBold"/>
                <a:cs typeface="Sora ExtraBold"/>
              </a:defRPr>
            </a:lvl6pPr>
            <a:lvl7pPr marR="0" algn="l">
              <a:lnSpc>
                <a:spcPct val="100000"/>
              </a:lnSpc>
              <a:spcBef>
                <a:spcPts val="0"/>
              </a:spcBef>
              <a:spcAft>
                <a:spcPts val="0"/>
              </a:spcAft>
              <a:buClr>
                <a:schemeClr val="accent2"/>
              </a:buClr>
              <a:buSzPts val="3000"/>
              <a:buFont typeface="Sora ExtraBold"/>
              <a:buNone/>
              <a:defRPr sz="3000" b="0" i="0" u="none" cap="none">
                <a:solidFill>
                  <a:schemeClr val="accent2"/>
                </a:solidFill>
                <a:latin typeface="Sora ExtraBold"/>
                <a:ea typeface="Sora ExtraBold"/>
                <a:cs typeface="Sora ExtraBold"/>
              </a:defRPr>
            </a:lvl7pPr>
            <a:lvl8pPr marR="0" algn="l">
              <a:lnSpc>
                <a:spcPct val="100000"/>
              </a:lnSpc>
              <a:spcBef>
                <a:spcPts val="0"/>
              </a:spcBef>
              <a:spcAft>
                <a:spcPts val="0"/>
              </a:spcAft>
              <a:buClr>
                <a:schemeClr val="accent2"/>
              </a:buClr>
              <a:buSzPts val="3000"/>
              <a:buFont typeface="Sora ExtraBold"/>
              <a:buNone/>
              <a:defRPr sz="3000" b="0" i="0" u="none" cap="none">
                <a:solidFill>
                  <a:schemeClr val="accent2"/>
                </a:solidFill>
                <a:latin typeface="Sora ExtraBold"/>
                <a:ea typeface="Sora ExtraBold"/>
                <a:cs typeface="Sora ExtraBold"/>
              </a:defRPr>
            </a:lvl8pPr>
            <a:lvl9pPr marR="0" algn="l">
              <a:lnSpc>
                <a:spcPct val="100000"/>
              </a:lnSpc>
              <a:spcBef>
                <a:spcPts val="0"/>
              </a:spcBef>
              <a:spcAft>
                <a:spcPts val="0"/>
              </a:spcAft>
              <a:buClr>
                <a:schemeClr val="accent2"/>
              </a:buClr>
              <a:buSzPts val="3000"/>
              <a:buFont typeface="Sora ExtraBold"/>
              <a:buNone/>
              <a:defRPr sz="3000" b="0" i="0" u="none" cap="none">
                <a:solidFill>
                  <a:schemeClr val="accent2"/>
                </a:solidFill>
                <a:latin typeface="Sora ExtraBold"/>
                <a:ea typeface="Sora ExtraBold"/>
                <a:cs typeface="Sora ExtraBold"/>
              </a:defRPr>
            </a:lvl9pPr>
          </a:lstStyle>
          <a:p>
            <a:endParaRPr/>
          </a:p>
        </p:txBody>
      </p:sp>
      <p:sp>
        <p:nvSpPr>
          <p:cNvPr id="58" name="Google Shape;58;p24">
            <a:extLst>
              <a:ext uri="{FF2B5EF4-FFF2-40B4-BE49-F238E27FC236}">
                <a16:creationId xmlns:a16="http://schemas.microsoft.com/office/drawing/2014/main" id="{1E3111B5-002F-4766-A585-2B6896B29270}"/>
              </a:ext>
            </a:extLst>
          </p:cNvPr>
          <p:cNvSpPr>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oAutofit/>
          </a:bodyPr>
          <a:lstStyle>
            <a:lvl1pPr marL="457200" marR="0" indent="-317500" algn="l">
              <a:lnSpc>
                <a:spcPct val="100000"/>
              </a:lnSpc>
              <a:spcBef>
                <a:spcPts val="0"/>
              </a:spcBef>
              <a:spcAft>
                <a:spcPts val="0"/>
              </a:spcAft>
              <a:buClr>
                <a:schemeClr val="accent2"/>
              </a:buClr>
              <a:buSzPts val="1400"/>
              <a:buFont typeface="Montserrat"/>
              <a:buChar char="●"/>
              <a:defRPr sz="1400" b="0" i="0" u="none" cap="none">
                <a:solidFill>
                  <a:schemeClr val="accent2"/>
                </a:solidFill>
                <a:latin typeface="Montserrat"/>
                <a:ea typeface="Montserrat"/>
                <a:cs typeface="Montserrat"/>
              </a:defRPr>
            </a:lvl1pPr>
            <a:lvl2pPr marL="914400" marR="0" indent="-317500" algn="l">
              <a:lnSpc>
                <a:spcPct val="100000"/>
              </a:lnSpc>
              <a:spcBef>
                <a:spcPts val="0"/>
              </a:spcBef>
              <a:spcAft>
                <a:spcPts val="0"/>
              </a:spcAft>
              <a:buClr>
                <a:schemeClr val="accent2"/>
              </a:buClr>
              <a:buSzPts val="1400"/>
              <a:buFont typeface="Montserrat"/>
              <a:buChar char="○"/>
              <a:defRPr sz="1400" b="0" i="0" u="none" cap="none">
                <a:solidFill>
                  <a:schemeClr val="accent2"/>
                </a:solidFill>
                <a:latin typeface="Montserrat"/>
                <a:ea typeface="Montserrat"/>
                <a:cs typeface="Montserrat"/>
              </a:defRPr>
            </a:lvl2pPr>
            <a:lvl3pPr marL="1371600" marR="0" indent="-317500" algn="l">
              <a:lnSpc>
                <a:spcPct val="100000"/>
              </a:lnSpc>
              <a:spcBef>
                <a:spcPts val="0"/>
              </a:spcBef>
              <a:spcAft>
                <a:spcPts val="0"/>
              </a:spcAft>
              <a:buClr>
                <a:schemeClr val="accent2"/>
              </a:buClr>
              <a:buSzPts val="1400"/>
              <a:buFont typeface="Montserrat"/>
              <a:buChar char="■"/>
              <a:defRPr sz="1400" b="0" i="0" u="none" cap="none">
                <a:solidFill>
                  <a:schemeClr val="accent2"/>
                </a:solidFill>
                <a:latin typeface="Montserrat"/>
                <a:ea typeface="Montserrat"/>
                <a:cs typeface="Montserrat"/>
              </a:defRPr>
            </a:lvl3pPr>
            <a:lvl4pPr marL="1828800" marR="0" indent="-317500" algn="l">
              <a:lnSpc>
                <a:spcPct val="100000"/>
              </a:lnSpc>
              <a:spcBef>
                <a:spcPts val="0"/>
              </a:spcBef>
              <a:spcAft>
                <a:spcPts val="0"/>
              </a:spcAft>
              <a:buClr>
                <a:schemeClr val="accent2"/>
              </a:buClr>
              <a:buSzPts val="1400"/>
              <a:buFont typeface="Montserrat"/>
              <a:buChar char="●"/>
              <a:defRPr sz="1400" b="0" i="0" u="none" cap="none">
                <a:solidFill>
                  <a:schemeClr val="accent2"/>
                </a:solidFill>
                <a:latin typeface="Montserrat"/>
                <a:ea typeface="Montserrat"/>
                <a:cs typeface="Montserrat"/>
              </a:defRPr>
            </a:lvl4pPr>
            <a:lvl5pPr marL="2286000" marR="0" indent="-317500" algn="l">
              <a:lnSpc>
                <a:spcPct val="100000"/>
              </a:lnSpc>
              <a:spcBef>
                <a:spcPts val="0"/>
              </a:spcBef>
              <a:spcAft>
                <a:spcPts val="0"/>
              </a:spcAft>
              <a:buClr>
                <a:schemeClr val="accent2"/>
              </a:buClr>
              <a:buSzPts val="1400"/>
              <a:buFont typeface="Montserrat"/>
              <a:buChar char="○"/>
              <a:defRPr sz="1400" b="0" i="0" u="none" cap="none">
                <a:solidFill>
                  <a:schemeClr val="accent2"/>
                </a:solidFill>
                <a:latin typeface="Montserrat"/>
                <a:ea typeface="Montserrat"/>
                <a:cs typeface="Montserrat"/>
              </a:defRPr>
            </a:lvl5pPr>
            <a:lvl6pPr marL="2743200" marR="0" indent="-317500" algn="l">
              <a:lnSpc>
                <a:spcPct val="100000"/>
              </a:lnSpc>
              <a:spcBef>
                <a:spcPts val="0"/>
              </a:spcBef>
              <a:spcAft>
                <a:spcPts val="0"/>
              </a:spcAft>
              <a:buClr>
                <a:schemeClr val="accent2"/>
              </a:buClr>
              <a:buSzPts val="1400"/>
              <a:buFont typeface="Montserrat"/>
              <a:buChar char="■"/>
              <a:defRPr sz="1400" b="0" i="0" u="none" cap="none">
                <a:solidFill>
                  <a:schemeClr val="accent2"/>
                </a:solidFill>
                <a:latin typeface="Montserrat"/>
                <a:ea typeface="Montserrat"/>
                <a:cs typeface="Montserrat"/>
              </a:defRPr>
            </a:lvl6pPr>
            <a:lvl7pPr marL="3200400" marR="0" indent="-317500" algn="l">
              <a:lnSpc>
                <a:spcPct val="100000"/>
              </a:lnSpc>
              <a:spcBef>
                <a:spcPts val="0"/>
              </a:spcBef>
              <a:spcAft>
                <a:spcPts val="0"/>
              </a:spcAft>
              <a:buClr>
                <a:schemeClr val="accent2"/>
              </a:buClr>
              <a:buSzPts val="1400"/>
              <a:buFont typeface="Montserrat"/>
              <a:buChar char="●"/>
              <a:defRPr sz="1400" b="0" i="0" u="none" cap="none">
                <a:solidFill>
                  <a:schemeClr val="accent2"/>
                </a:solidFill>
                <a:latin typeface="Montserrat"/>
                <a:ea typeface="Montserrat"/>
                <a:cs typeface="Montserrat"/>
              </a:defRPr>
            </a:lvl7pPr>
            <a:lvl8pPr marL="3657600" marR="0" indent="-317500" algn="l">
              <a:lnSpc>
                <a:spcPct val="100000"/>
              </a:lnSpc>
              <a:spcBef>
                <a:spcPts val="0"/>
              </a:spcBef>
              <a:spcAft>
                <a:spcPts val="0"/>
              </a:spcAft>
              <a:buClr>
                <a:schemeClr val="accent2"/>
              </a:buClr>
              <a:buSzPts val="1400"/>
              <a:buFont typeface="Montserrat"/>
              <a:buChar char="○"/>
              <a:defRPr sz="1400" b="0" i="0" u="none" cap="none">
                <a:solidFill>
                  <a:schemeClr val="accent2"/>
                </a:solidFill>
                <a:latin typeface="Montserrat"/>
                <a:ea typeface="Montserrat"/>
                <a:cs typeface="Montserrat"/>
              </a:defRPr>
            </a:lvl8pPr>
            <a:lvl9pPr marL="4114800" marR="0" indent="-317500" algn="l">
              <a:lnSpc>
                <a:spcPct val="100000"/>
              </a:lnSpc>
              <a:spcBef>
                <a:spcPts val="0"/>
              </a:spcBef>
              <a:spcAft>
                <a:spcPts val="0"/>
              </a:spcAft>
              <a:buClr>
                <a:schemeClr val="accent2"/>
              </a:buClr>
              <a:buSzPts val="1400"/>
              <a:buFont typeface="Montserrat"/>
              <a:buChar char="■"/>
              <a:defRPr sz="1400" b="0" i="0" u="none" cap="none">
                <a:solidFill>
                  <a:schemeClr val="accent2"/>
                </a:solidFill>
                <a:latin typeface="Montserrat"/>
                <a:ea typeface="Montserrat"/>
                <a:cs typeface="Montserrat"/>
              </a:defRPr>
            </a:lvl9pPr>
          </a:lstStyle>
          <a:p>
            <a:endParaRPr/>
          </a:p>
        </p:txBody>
      </p:sp>
    </p:spTree>
  </p:cSld>
  <p:clrMap bg1="lt1" tx1="dk1" bg2="dk2" tx2="lt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 id="2147483694" r:id="rId17"/>
    <p:sldLayoutId id="2147483695" r:id="rId18"/>
    <p:sldLayoutId id="2147483696" r:id="rId19"/>
  </p:sldLayoutIdLst>
  <p:hf hdr="0" ftr="0" dt="0"/>
  <p:txStyles>
    <p:titleStyle>
      <a:lvl1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1pPr>
      <a:lvl2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2pPr>
      <a:lvl3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3pPr>
      <a:lvl4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4pPr>
      <a:lvl5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5pPr>
      <a:lvl6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6pPr>
      <a:lvl7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7pPr>
      <a:lvl8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8pPr>
      <a:lvl9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9pPr>
    </p:titleStyle>
    <p:bodyStyle>
      <a:lvl1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1pPr>
      <a:lvl2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2pPr>
      <a:lvl3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3pPr>
      <a:lvl4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4pPr>
      <a:lvl5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5pPr>
      <a:lvl6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6pPr>
      <a:lvl7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7pPr>
      <a:lvl8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8pPr>
      <a:lvl9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9pPr>
    </p:bodyStyle>
    <p:otherStyle>
      <a:lvl1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1pPr>
      <a:lvl2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2pPr>
      <a:lvl3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3pPr>
      <a:lvl4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4pPr>
      <a:lvl5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5pPr>
      <a:lvl6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6pPr>
      <a:lvl7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7pPr>
      <a:lvl8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8pPr>
      <a:lvl9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9pPr>
    </p:otherStyle>
  </p:txStyles>
  <p:extLst>
    <p:ext uri="{27BBF7A9-308A-43DC-89C8-2F10F3537804}">
      <p15:sldGuideLst xmlns:p15="http://schemas.microsoft.com/office/powerpoint/2012/main">
        <p15:guide id="1" pos="450">
          <p15:clr>
            <a:srgbClr val="EA4335"/>
          </p15:clr>
        </p15:guide>
        <p15:guide id="2" orient="horz" pos="337">
          <p15:clr>
            <a:srgbClr val="EA4335"/>
          </p15:clr>
        </p15:guide>
        <p15:guide id="3" pos="5310">
          <p15:clr>
            <a:srgbClr val="EA4335"/>
          </p15:clr>
        </p15:guide>
        <p15:guide id="4" orient="horz" pos="2903">
          <p15:clr>
            <a:srgbClr val="EA4335"/>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a:extLst>
              <a:ext uri="{FF2B5EF4-FFF2-40B4-BE49-F238E27FC236}">
                <a16:creationId xmlns:a16="http://schemas.microsoft.com/office/drawing/2014/main" id="{01556D3F-3C6A-4FB0-8371-C7C4992B169A}"/>
              </a:ext>
            </a:extLst>
          </p:cNvPr>
          <p:cNvSpPr>
            <a:spLocks noGrp="1"/>
          </p:cNvSpPr>
          <p:nvPr>
            <p:ph type="title"/>
          </p:nvPr>
        </p:nvSpPr>
        <p:spPr>
          <a:xfrm>
            <a:off x="704675" y="502810"/>
            <a:ext cx="7079615" cy="482600"/>
          </a:xfrm>
          <a:prstGeom prst="rect">
            <a:avLst/>
          </a:prstGeom>
        </p:spPr>
        <p:txBody>
          <a:bodyPr wrap="square" lIns="0" tIns="0" rIns="0" bIns="0">
            <a:spAutoFit/>
          </a:bodyPr>
          <a:lstStyle>
            <a:lvl1pPr>
              <a:buNone/>
              <a:defRPr sz="3000" b="1" i="0">
                <a:solidFill>
                  <a:schemeClr val="bg1"/>
                </a:solidFill>
                <a:latin typeface="Tahoma"/>
                <a:ea typeface="Tahoma"/>
                <a:cs typeface="Tahoma"/>
              </a:defRPr>
            </a:lvl1pPr>
          </a:lstStyle>
          <a:p>
            <a:endParaRPr/>
          </a:p>
        </p:txBody>
      </p:sp>
      <p:sp>
        <p:nvSpPr>
          <p:cNvPr id="3" name="Holder 3">
            <a:extLst>
              <a:ext uri="{FF2B5EF4-FFF2-40B4-BE49-F238E27FC236}">
                <a16:creationId xmlns:a16="http://schemas.microsoft.com/office/drawing/2014/main" id="{31E3E8D5-DA89-4012-86C4-0C456DCD9EDC}"/>
              </a:ext>
            </a:extLst>
          </p:cNvPr>
          <p:cNvSpPr>
            <a:spLocks noGrp="1"/>
          </p:cNvSpPr>
          <p:nvPr>
            <p:ph type="body" idx="1"/>
          </p:nvPr>
        </p:nvSpPr>
        <p:spPr>
          <a:xfrm>
            <a:off x="924174" y="2150128"/>
            <a:ext cx="6195059" cy="1560829"/>
          </a:xfrm>
          <a:prstGeom prst="rect">
            <a:avLst/>
          </a:prstGeom>
        </p:spPr>
        <p:txBody>
          <a:bodyPr wrap="square" lIns="0" tIns="0" rIns="0" bIns="0">
            <a:spAutoFit/>
          </a:bodyPr>
          <a:lstStyle>
            <a:lvl1pPr>
              <a:buNone/>
              <a:defRPr sz="1300" b="0" i="0">
                <a:solidFill>
                  <a:schemeClr val="bg1"/>
                </a:solidFill>
                <a:latin typeface="Verdana"/>
                <a:ea typeface="Verdana"/>
                <a:cs typeface="Verdana"/>
              </a:defRPr>
            </a:lvl1pPr>
          </a:lstStyle>
          <a:p>
            <a:endParaRPr/>
          </a:p>
        </p:txBody>
      </p:sp>
      <p:sp>
        <p:nvSpPr>
          <p:cNvPr id="4" name="Holder 4">
            <a:extLst>
              <a:ext uri="{FF2B5EF4-FFF2-40B4-BE49-F238E27FC236}">
                <a16:creationId xmlns:a16="http://schemas.microsoft.com/office/drawing/2014/main" id="{638BDB7E-D275-4088-B863-267DF411A494}"/>
              </a:ext>
            </a:extLst>
          </p:cNvPr>
          <p:cNvSpPr>
            <a:spLocks noGrp="1"/>
          </p:cNvSpPr>
          <p:nvPr>
            <p:ph type="ftr" idx="5"/>
          </p:nvPr>
        </p:nvSpPr>
        <p:spPr>
          <a:xfrm>
            <a:off x="3108960" y="4783455"/>
            <a:ext cx="2926080" cy="257175"/>
          </a:xfrm>
          <a:prstGeom prst="rect">
            <a:avLst/>
          </a:prstGeom>
        </p:spPr>
        <p:txBody>
          <a:bodyPr wrap="square" lIns="0" tIns="0" rIns="0" bIns="0">
            <a:spAutoFit/>
          </a:bodyPr>
          <a:lstStyle>
            <a:lvl1pPr algn="ctr">
              <a:buNone/>
              <a:defRPr>
                <a:solidFill>
                  <a:schemeClr val="tx1">
                    <a:tint val="75000"/>
                  </a:schemeClr>
                </a:solidFill>
              </a:defRPr>
            </a:lvl1pPr>
          </a:lstStyle>
          <a:p>
            <a:endParaRPr/>
          </a:p>
        </p:txBody>
      </p:sp>
      <p:sp>
        <p:nvSpPr>
          <p:cNvPr id="5" name="Holder 5">
            <a:extLst>
              <a:ext uri="{FF2B5EF4-FFF2-40B4-BE49-F238E27FC236}">
                <a16:creationId xmlns:a16="http://schemas.microsoft.com/office/drawing/2014/main" id="{420474FA-95FD-4B25-8030-A08FB80513E6}"/>
              </a:ext>
            </a:extLst>
          </p:cNvPr>
          <p:cNvSpPr>
            <a:spLocks noGrp="1"/>
          </p:cNvSpPr>
          <p:nvPr>
            <p:ph type="dt" idx="6"/>
          </p:nvPr>
        </p:nvSpPr>
        <p:spPr>
          <a:xfrm>
            <a:off x="457200" y="4783455"/>
            <a:ext cx="2103120" cy="257175"/>
          </a:xfrm>
          <a:prstGeom prst="rect">
            <a:avLst/>
          </a:prstGeom>
        </p:spPr>
        <p:txBody>
          <a:bodyPr wrap="square" lIns="0" tIns="0" rIns="0" bIns="0">
            <a:spAutoFit/>
          </a:bodyPr>
          <a:lstStyle>
            <a:lvl1pPr algn="l">
              <a:buNone/>
              <a:defRPr>
                <a:solidFill>
                  <a:schemeClr val="tx1">
                    <a:tint val="75000"/>
                  </a:schemeClr>
                </a:solidFill>
              </a:defRPr>
            </a:lvl1pPr>
          </a:lstStyle>
          <a:p>
            <a:fld id="{1D8BD707-D9CF-40AE-B4C6-C98DA3205C09}" type="datetimeFigureOut">
              <a:t>13. 10. 2026</a:t>
            </a:fld>
            <a:endParaRPr/>
          </a:p>
        </p:txBody>
      </p:sp>
      <p:sp>
        <p:nvSpPr>
          <p:cNvPr id="6" name="Holder 6">
            <a:extLst>
              <a:ext uri="{FF2B5EF4-FFF2-40B4-BE49-F238E27FC236}">
                <a16:creationId xmlns:a16="http://schemas.microsoft.com/office/drawing/2014/main" id="{84B56EA5-DFE8-426F-BA46-5924647E6C20}"/>
              </a:ext>
            </a:extLst>
          </p:cNvPr>
          <p:cNvSpPr>
            <a:spLocks noGrp="1"/>
          </p:cNvSpPr>
          <p:nvPr>
            <p:ph type="sldNum" idx="7"/>
          </p:nvPr>
        </p:nvSpPr>
        <p:spPr>
          <a:xfrm>
            <a:off x="6583680" y="4783455"/>
            <a:ext cx="2103120" cy="257175"/>
          </a:xfrm>
          <a:prstGeom prst="rect">
            <a:avLst/>
          </a:prstGeom>
        </p:spPr>
        <p:txBody>
          <a:bodyPr wrap="square" lIns="0" tIns="0" rIns="0" bIns="0">
            <a:spAutoFit/>
          </a:bodyPr>
          <a:lstStyle>
            <a:lvl1pPr algn="r">
              <a:buNone/>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Lst>
  <p:txStyles>
    <p:titleStyle>
      <a:lvl1pPr>
        <a:buNone/>
        <a:defRPr>
          <a:latin typeface="+mj-lt"/>
          <a:ea typeface="+mj-lt"/>
          <a:cs typeface="+mj-lt"/>
        </a:defRPr>
      </a:lvl1pPr>
    </p:titleStyle>
    <p:bodyStyle>
      <a:lvl1pPr marL="0">
        <a:buNone/>
        <a:defRPr>
          <a:latin typeface="+mn-lt"/>
          <a:ea typeface="+mn-lt"/>
          <a:cs typeface="+mn-lt"/>
        </a:defRPr>
      </a:lvl1pPr>
      <a:lvl2pPr marL="457200">
        <a:buNone/>
        <a:defRPr>
          <a:latin typeface="+mn-lt"/>
          <a:ea typeface="+mn-lt"/>
          <a:cs typeface="+mn-lt"/>
        </a:defRPr>
      </a:lvl2pPr>
      <a:lvl3pPr marL="914400">
        <a:buNone/>
        <a:defRPr>
          <a:latin typeface="+mn-lt"/>
          <a:ea typeface="+mn-lt"/>
          <a:cs typeface="+mn-lt"/>
        </a:defRPr>
      </a:lvl3pPr>
      <a:lvl4pPr marL="1371600">
        <a:buNone/>
        <a:defRPr>
          <a:latin typeface="+mn-lt"/>
          <a:ea typeface="+mn-lt"/>
          <a:cs typeface="+mn-lt"/>
        </a:defRPr>
      </a:lvl4pPr>
      <a:lvl5pPr marL="1828800">
        <a:buNone/>
        <a:defRPr>
          <a:latin typeface="+mn-lt"/>
          <a:ea typeface="+mn-lt"/>
          <a:cs typeface="+mn-lt"/>
        </a:defRPr>
      </a:lvl5pPr>
      <a:lvl6pPr marL="2286000">
        <a:buNone/>
        <a:defRPr>
          <a:latin typeface="+mn-lt"/>
          <a:ea typeface="+mn-lt"/>
          <a:cs typeface="+mn-lt"/>
        </a:defRPr>
      </a:lvl6pPr>
      <a:lvl7pPr marL="2743200">
        <a:buNone/>
        <a:defRPr>
          <a:latin typeface="+mn-lt"/>
          <a:ea typeface="+mn-lt"/>
          <a:cs typeface="+mn-lt"/>
        </a:defRPr>
      </a:lvl7pPr>
      <a:lvl8pPr marL="3200400">
        <a:buNone/>
        <a:defRPr>
          <a:latin typeface="+mn-lt"/>
          <a:ea typeface="+mn-lt"/>
          <a:cs typeface="+mn-lt"/>
        </a:defRPr>
      </a:lvl8pPr>
      <a:lvl9pPr marL="3657600">
        <a:buNone/>
        <a:defRPr>
          <a:latin typeface="+mn-lt"/>
          <a:ea typeface="+mn-lt"/>
          <a:cs typeface="+mn-lt"/>
        </a:defRPr>
      </a:lvl9pPr>
    </p:bodyStyle>
    <p:otherStyle>
      <a:lvl1pPr marL="0">
        <a:buNone/>
        <a:defRPr>
          <a:latin typeface="+mn-lt"/>
          <a:ea typeface="+mn-lt"/>
          <a:cs typeface="+mn-lt"/>
        </a:defRPr>
      </a:lvl1pPr>
      <a:lvl2pPr marL="457200">
        <a:buNone/>
        <a:defRPr>
          <a:latin typeface="+mn-lt"/>
          <a:ea typeface="+mn-lt"/>
          <a:cs typeface="+mn-lt"/>
        </a:defRPr>
      </a:lvl2pPr>
      <a:lvl3pPr marL="914400">
        <a:buNone/>
        <a:defRPr>
          <a:latin typeface="+mn-lt"/>
          <a:ea typeface="+mn-lt"/>
          <a:cs typeface="+mn-lt"/>
        </a:defRPr>
      </a:lvl3pPr>
      <a:lvl4pPr marL="1371600">
        <a:buNone/>
        <a:defRPr>
          <a:latin typeface="+mn-lt"/>
          <a:ea typeface="+mn-lt"/>
          <a:cs typeface="+mn-lt"/>
        </a:defRPr>
      </a:lvl4pPr>
      <a:lvl5pPr marL="1828800">
        <a:buNone/>
        <a:defRPr>
          <a:latin typeface="+mn-lt"/>
          <a:ea typeface="+mn-lt"/>
          <a:cs typeface="+mn-lt"/>
        </a:defRPr>
      </a:lvl5pPr>
      <a:lvl6pPr marL="2286000">
        <a:buNone/>
        <a:defRPr>
          <a:latin typeface="+mn-lt"/>
          <a:ea typeface="+mn-lt"/>
          <a:cs typeface="+mn-lt"/>
        </a:defRPr>
      </a:lvl6pPr>
      <a:lvl7pPr marL="2743200">
        <a:buNone/>
        <a:defRPr>
          <a:latin typeface="+mn-lt"/>
          <a:ea typeface="+mn-lt"/>
          <a:cs typeface="+mn-lt"/>
        </a:defRPr>
      </a:lvl7pPr>
      <a:lvl8pPr marL="3200400">
        <a:buNone/>
        <a:defRPr>
          <a:latin typeface="+mn-lt"/>
          <a:ea typeface="+mn-lt"/>
          <a:cs typeface="+mn-lt"/>
        </a:defRPr>
      </a:lvl8pPr>
      <a:lvl9pPr marL="3657600">
        <a:buNone/>
        <a:defRPr>
          <a:latin typeface="+mn-lt"/>
          <a:ea typeface="+mn-lt"/>
          <a:cs typeface="+mn-lt"/>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170" name="Google Shape;170;p27">
            <a:extLst>
              <a:ext uri="{FF2B5EF4-FFF2-40B4-BE49-F238E27FC236}">
                <a16:creationId xmlns:a16="http://schemas.microsoft.com/office/drawing/2014/main" id="{7D72AD23-37F3-4C3D-ACF2-5A78D3456EF0}"/>
              </a:ext>
            </a:extLst>
          </p:cNvPr>
          <p:cNvSpPr>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ormAutofit/>
          </a:bodyPr>
          <a:lstStyle>
            <a:lvl1pPr>
              <a:spcBef>
                <a:spcPts val="0"/>
              </a:spcBef>
              <a:spcAft>
                <a:spcPts val="0"/>
              </a:spcAft>
              <a:buClr>
                <a:schemeClr val="dk1"/>
              </a:buClr>
              <a:buSzPts val="2800"/>
              <a:buNone/>
              <a:defRPr sz="2800">
                <a:solidFill>
                  <a:schemeClr val="dk1"/>
                </a:solidFill>
              </a:defRPr>
            </a:lvl1pPr>
            <a:lvl2pPr>
              <a:spcBef>
                <a:spcPts val="0"/>
              </a:spcBef>
              <a:spcAft>
                <a:spcPts val="0"/>
              </a:spcAft>
              <a:buClr>
                <a:schemeClr val="dk1"/>
              </a:buClr>
              <a:buSzPts val="2800"/>
              <a:buNone/>
              <a:defRPr sz="2800">
                <a:solidFill>
                  <a:schemeClr val="dk1"/>
                </a:solidFill>
              </a:defRPr>
            </a:lvl2pPr>
            <a:lvl3pPr>
              <a:spcBef>
                <a:spcPts val="0"/>
              </a:spcBef>
              <a:spcAft>
                <a:spcPts val="0"/>
              </a:spcAft>
              <a:buClr>
                <a:schemeClr val="dk1"/>
              </a:buClr>
              <a:buSzPts val="2800"/>
              <a:buNone/>
              <a:defRPr sz="2800">
                <a:solidFill>
                  <a:schemeClr val="dk1"/>
                </a:solidFill>
              </a:defRPr>
            </a:lvl3pPr>
            <a:lvl4pPr>
              <a:spcBef>
                <a:spcPts val="0"/>
              </a:spcBef>
              <a:spcAft>
                <a:spcPts val="0"/>
              </a:spcAft>
              <a:buClr>
                <a:schemeClr val="dk1"/>
              </a:buClr>
              <a:buSzPts val="2800"/>
              <a:buNone/>
              <a:defRPr sz="2800">
                <a:solidFill>
                  <a:schemeClr val="dk1"/>
                </a:solidFill>
              </a:defRPr>
            </a:lvl4pPr>
            <a:lvl5pPr>
              <a:spcBef>
                <a:spcPts val="0"/>
              </a:spcBef>
              <a:spcAft>
                <a:spcPts val="0"/>
              </a:spcAft>
              <a:buClr>
                <a:schemeClr val="dk1"/>
              </a:buClr>
              <a:buSzPts val="2800"/>
              <a:buNone/>
              <a:defRPr sz="2800">
                <a:solidFill>
                  <a:schemeClr val="dk1"/>
                </a:solidFill>
              </a:defRPr>
            </a:lvl5pPr>
            <a:lvl6pPr>
              <a:spcBef>
                <a:spcPts val="0"/>
              </a:spcBef>
              <a:spcAft>
                <a:spcPts val="0"/>
              </a:spcAft>
              <a:buClr>
                <a:schemeClr val="dk1"/>
              </a:buClr>
              <a:buSzPts val="2800"/>
              <a:buNone/>
              <a:defRPr sz="2800">
                <a:solidFill>
                  <a:schemeClr val="dk1"/>
                </a:solidFill>
              </a:defRPr>
            </a:lvl6pPr>
            <a:lvl7pPr>
              <a:spcBef>
                <a:spcPts val="0"/>
              </a:spcBef>
              <a:spcAft>
                <a:spcPts val="0"/>
              </a:spcAft>
              <a:buClr>
                <a:schemeClr val="dk1"/>
              </a:buClr>
              <a:buSzPts val="2800"/>
              <a:buNone/>
              <a:defRPr sz="2800">
                <a:solidFill>
                  <a:schemeClr val="dk1"/>
                </a:solidFill>
              </a:defRPr>
            </a:lvl7pPr>
            <a:lvl8pPr>
              <a:spcBef>
                <a:spcPts val="0"/>
              </a:spcBef>
              <a:spcAft>
                <a:spcPts val="0"/>
              </a:spcAft>
              <a:buClr>
                <a:schemeClr val="dk1"/>
              </a:buClr>
              <a:buSzPts val="2800"/>
              <a:buNone/>
              <a:defRPr sz="2800">
                <a:solidFill>
                  <a:schemeClr val="dk1"/>
                </a:solidFill>
              </a:defRPr>
            </a:lvl8pPr>
            <a:lvl9pPr>
              <a:spcBef>
                <a:spcPts val="0"/>
              </a:spcBef>
              <a:spcAft>
                <a:spcPts val="0"/>
              </a:spcAft>
              <a:buClr>
                <a:schemeClr val="dk1"/>
              </a:buClr>
              <a:buSzPts val="2800"/>
              <a:buNone/>
              <a:defRPr sz="2800">
                <a:solidFill>
                  <a:schemeClr val="dk1"/>
                </a:solidFill>
              </a:defRPr>
            </a:lvl9pPr>
          </a:lstStyle>
          <a:p>
            <a:endParaRPr/>
          </a:p>
        </p:txBody>
      </p:sp>
      <p:sp>
        <p:nvSpPr>
          <p:cNvPr id="171" name="Google Shape;171;p27">
            <a:extLst>
              <a:ext uri="{FF2B5EF4-FFF2-40B4-BE49-F238E27FC236}">
                <a16:creationId xmlns:a16="http://schemas.microsoft.com/office/drawing/2014/main" id="{068E9907-E503-423C-B925-775A6D009794}"/>
              </a:ext>
            </a:extLst>
          </p:cNvPr>
          <p:cNvSpPr>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ormAutofit/>
          </a:bodyPr>
          <a:lstStyle>
            <a:lvl1pPr marL="457200" indent="-342900">
              <a:lnSpc>
                <a:spcPct val="115000"/>
              </a:lnSpc>
              <a:spcBef>
                <a:spcPts val="0"/>
              </a:spcBef>
              <a:spcAft>
                <a:spcPts val="0"/>
              </a:spcAft>
              <a:buClr>
                <a:schemeClr val="dk2"/>
              </a:buClr>
              <a:buSzPts val="1800"/>
              <a:buChar char="●"/>
              <a:defRPr sz="1800">
                <a:solidFill>
                  <a:schemeClr val="dk2"/>
                </a:solidFill>
              </a:defRPr>
            </a:lvl1pPr>
            <a:lvl2pPr marL="914400" indent="-317500">
              <a:lnSpc>
                <a:spcPct val="115000"/>
              </a:lnSpc>
              <a:spcBef>
                <a:spcPts val="0"/>
              </a:spcBef>
              <a:spcAft>
                <a:spcPts val="0"/>
              </a:spcAft>
              <a:buClr>
                <a:schemeClr val="dk2"/>
              </a:buClr>
              <a:buSzPts val="1400"/>
              <a:buChar char="○"/>
              <a:defRPr>
                <a:solidFill>
                  <a:schemeClr val="dk2"/>
                </a:solidFill>
              </a:defRPr>
            </a:lvl2pPr>
            <a:lvl3pPr marL="1371600" indent="-317500">
              <a:lnSpc>
                <a:spcPct val="115000"/>
              </a:lnSpc>
              <a:spcBef>
                <a:spcPts val="0"/>
              </a:spcBef>
              <a:spcAft>
                <a:spcPts val="0"/>
              </a:spcAft>
              <a:buClr>
                <a:schemeClr val="dk2"/>
              </a:buClr>
              <a:buSzPts val="1400"/>
              <a:buChar char="■"/>
              <a:defRPr>
                <a:solidFill>
                  <a:schemeClr val="dk2"/>
                </a:solidFill>
              </a:defRPr>
            </a:lvl3pPr>
            <a:lvl4pPr marL="1828800" indent="-317500">
              <a:lnSpc>
                <a:spcPct val="115000"/>
              </a:lnSpc>
              <a:spcBef>
                <a:spcPts val="0"/>
              </a:spcBef>
              <a:spcAft>
                <a:spcPts val="0"/>
              </a:spcAft>
              <a:buClr>
                <a:schemeClr val="dk2"/>
              </a:buClr>
              <a:buSzPts val="1400"/>
              <a:buChar char="●"/>
              <a:defRPr>
                <a:solidFill>
                  <a:schemeClr val="dk2"/>
                </a:solidFill>
              </a:defRPr>
            </a:lvl4pPr>
            <a:lvl5pPr marL="2286000" indent="-317500">
              <a:lnSpc>
                <a:spcPct val="115000"/>
              </a:lnSpc>
              <a:spcBef>
                <a:spcPts val="0"/>
              </a:spcBef>
              <a:spcAft>
                <a:spcPts val="0"/>
              </a:spcAft>
              <a:buClr>
                <a:schemeClr val="dk2"/>
              </a:buClr>
              <a:buSzPts val="1400"/>
              <a:buChar char="○"/>
              <a:defRPr>
                <a:solidFill>
                  <a:schemeClr val="dk2"/>
                </a:solidFill>
              </a:defRPr>
            </a:lvl5pPr>
            <a:lvl6pPr marL="2743200" indent="-317500">
              <a:lnSpc>
                <a:spcPct val="115000"/>
              </a:lnSpc>
              <a:spcBef>
                <a:spcPts val="0"/>
              </a:spcBef>
              <a:spcAft>
                <a:spcPts val="0"/>
              </a:spcAft>
              <a:buClr>
                <a:schemeClr val="dk2"/>
              </a:buClr>
              <a:buSzPts val="1400"/>
              <a:buChar char="■"/>
              <a:defRPr>
                <a:solidFill>
                  <a:schemeClr val="dk2"/>
                </a:solidFill>
              </a:defRPr>
            </a:lvl6pPr>
            <a:lvl7pPr marL="3200400" indent="-317500">
              <a:lnSpc>
                <a:spcPct val="115000"/>
              </a:lnSpc>
              <a:spcBef>
                <a:spcPts val="0"/>
              </a:spcBef>
              <a:spcAft>
                <a:spcPts val="0"/>
              </a:spcAft>
              <a:buClr>
                <a:schemeClr val="dk2"/>
              </a:buClr>
              <a:buSzPts val="1400"/>
              <a:buChar char="●"/>
              <a:defRPr>
                <a:solidFill>
                  <a:schemeClr val="dk2"/>
                </a:solidFill>
              </a:defRPr>
            </a:lvl7pPr>
            <a:lvl8pPr marL="3657600" indent="-317500">
              <a:lnSpc>
                <a:spcPct val="115000"/>
              </a:lnSpc>
              <a:spcBef>
                <a:spcPts val="0"/>
              </a:spcBef>
              <a:spcAft>
                <a:spcPts val="0"/>
              </a:spcAft>
              <a:buClr>
                <a:schemeClr val="dk2"/>
              </a:buClr>
              <a:buSzPts val="1400"/>
              <a:buChar char="○"/>
              <a:defRPr>
                <a:solidFill>
                  <a:schemeClr val="dk2"/>
                </a:solidFill>
              </a:defRPr>
            </a:lvl8pPr>
            <a:lvl9pPr marL="4114800"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172" name="Google Shape;172;p27">
            <a:extLst>
              <a:ext uri="{FF2B5EF4-FFF2-40B4-BE49-F238E27FC236}">
                <a16:creationId xmlns:a16="http://schemas.microsoft.com/office/drawing/2014/main" id="{874FF820-827F-4349-B580-CC982105AB1F}"/>
              </a:ext>
            </a:extLst>
          </p:cNvPr>
          <p:cNvSpPr>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ormAutofit/>
          </a:bodyPr>
          <a:lstStyle>
            <a:lvl1pPr algn="r">
              <a:buNone/>
              <a:defRPr sz="1000">
                <a:solidFill>
                  <a:schemeClr val="dk2"/>
                </a:solidFill>
              </a:defRPr>
            </a:lvl1pPr>
            <a:lvl2pPr algn="r">
              <a:buNone/>
              <a:defRPr sz="1000">
                <a:solidFill>
                  <a:schemeClr val="dk2"/>
                </a:solidFill>
              </a:defRPr>
            </a:lvl2pPr>
            <a:lvl3pPr algn="r">
              <a:buNone/>
              <a:defRPr sz="1000">
                <a:solidFill>
                  <a:schemeClr val="dk2"/>
                </a:solidFill>
              </a:defRPr>
            </a:lvl3pPr>
            <a:lvl4pPr algn="r">
              <a:buNone/>
              <a:defRPr sz="1000">
                <a:solidFill>
                  <a:schemeClr val="dk2"/>
                </a:solidFill>
              </a:defRPr>
            </a:lvl4pPr>
            <a:lvl5pPr algn="r">
              <a:buNone/>
              <a:defRPr sz="1000">
                <a:solidFill>
                  <a:schemeClr val="dk2"/>
                </a:solidFill>
              </a:defRPr>
            </a:lvl5pPr>
            <a:lvl6pPr algn="r">
              <a:buNone/>
              <a:defRPr sz="1000">
                <a:solidFill>
                  <a:schemeClr val="dk2"/>
                </a:solidFill>
              </a:defRPr>
            </a:lvl6pPr>
            <a:lvl7pPr algn="r">
              <a:buNone/>
              <a:defRPr sz="1000">
                <a:solidFill>
                  <a:schemeClr val="dk2"/>
                </a:solidFill>
              </a:defRPr>
            </a:lvl7pPr>
            <a:lvl8pPr algn="r">
              <a:buNone/>
              <a:defRPr sz="1000">
                <a:solidFill>
                  <a:schemeClr val="dk2"/>
                </a:solidFill>
              </a:defRPr>
            </a:lvl8pPr>
            <a:lvl9pPr algn="r">
              <a:buNone/>
              <a:defRPr sz="1000">
                <a:solidFill>
                  <a:schemeClr val="dk2"/>
                </a:solidFill>
              </a:defRPr>
            </a:lvl9pPr>
          </a:lstStyle>
          <a:p>
            <a:pPr marL="0" lvl="0" indent="0" algn="r">
              <a:spcBef>
                <a:spcPts val="0"/>
              </a:spcBef>
              <a:spcAft>
                <a:spcPts val="0"/>
              </a:spcAft>
              <a:buNone/>
            </a:pPr>
            <a:fld id="{00000000-1234-1234-1234-123412341234}" type="slidenum">
              <a:t>‹#›</a:t>
            </a:fld>
            <a:endParaRPr/>
          </a:p>
        </p:txBody>
      </p:sp>
    </p:spTree>
  </p:cSld>
  <p:clrMap bg1="lt1" tx1="dk1" bg2="dk2" tx2="lt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 id="2147483715" r:id="rId12"/>
    <p:sldLayoutId id="2147483716" r:id="rId13"/>
  </p:sldLayoutIdLst>
  <p:hf hdr="0" ftr="0" dt="0"/>
  <p:txStyles>
    <p:titleStyle>
      <a:lvl1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1pPr>
      <a:lvl2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2pPr>
      <a:lvl3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3pPr>
      <a:lvl4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4pPr>
      <a:lvl5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5pPr>
      <a:lvl6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6pPr>
      <a:lvl7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7pPr>
      <a:lvl8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8pPr>
      <a:lvl9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9pPr>
    </p:titleStyle>
    <p:bodyStyle>
      <a:lvl1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1pPr>
      <a:lvl2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2pPr>
      <a:lvl3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3pPr>
      <a:lvl4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4pPr>
      <a:lvl5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5pPr>
      <a:lvl6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6pPr>
      <a:lvl7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7pPr>
      <a:lvl8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8pPr>
      <a:lvl9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9pPr>
    </p:bodyStyle>
    <p:otherStyle>
      <a:lvl1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1pPr>
      <a:lvl2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2pPr>
      <a:lvl3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3pPr>
      <a:lvl4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4pPr>
      <a:lvl5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5pPr>
      <a:lvl6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6pPr>
      <a:lvl7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7pPr>
      <a:lvl8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8pPr>
      <a:lvl9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5A1EA9B-997F-455F-9D7D-D07B71FB6F22}"/>
              </a:ext>
            </a:extLst>
          </p:cNvPr>
          <p:cNvSpPr>
            <a:spLocks noGrp="1"/>
          </p:cNvSpPr>
          <p:nvPr/>
        </p:nvSpPr>
        <p:spPr>
          <a:xfrm>
            <a:off x="514350" y="1476375"/>
            <a:ext cx="7286625" cy="571500"/>
          </a:xfrm>
          <a:prstGeom prst="rect">
            <a:avLst/>
          </a:prstGeom>
          <a:noFill/>
          <a:ln w="0">
            <a:noFill/>
            <a:prstDash val="solid"/>
          </a:ln>
        </p:spPr>
        <p:txBody>
          <a:bodyPr wrap="square" lIns="0" tIns="0" rIns="0" bIns="0" anchor="t">
            <a:noAutofit/>
          </a:bodyPr>
          <a:lstStyle/>
          <a:p>
            <a:pPr algn="l">
              <a:buNone/>
              <a:defRPr sz="3225" b="1">
                <a:solidFill>
                  <a:srgbClr val="F5F7FC"/>
                </a:solidFill>
                <a:latin typeface="Montserrat ExtraBold"/>
                <a:ea typeface="Montserrat ExtraBold"/>
                <a:cs typeface="Montserrat ExtraBold"/>
              </a:defRPr>
            </a:pPr>
            <a:r>
              <a:rPr sz="3225" b="1">
                <a:solidFill>
                  <a:srgbClr val="F5F7FC"/>
                </a:solidFill>
                <a:latin typeface="Montserrat ExtraBold"/>
                <a:ea typeface="Montserrat ExtraBold"/>
                <a:cs typeface="Montserrat ExtraBold"/>
              </a:rPr>
              <a:t>REALNOST ZAPOSLOVANJA</a:t>
            </a:r>
          </a:p>
        </p:txBody>
      </p:sp>
      <p:sp>
        <p:nvSpPr>
          <p:cNvPr id="2" name="Rectangle 1">
            <a:extLst>
              <a:ext uri="{FF2B5EF4-FFF2-40B4-BE49-F238E27FC236}">
                <a16:creationId xmlns:a16="http://schemas.microsoft.com/office/drawing/2014/main" id="{33D21724-91DF-4F29-8A33-EE8920E3EA8E}"/>
              </a:ext>
            </a:extLst>
          </p:cNvPr>
          <p:cNvSpPr>
            <a:spLocks noGrp="1"/>
          </p:cNvSpPr>
          <p:nvPr/>
        </p:nvSpPr>
        <p:spPr>
          <a:xfrm>
            <a:off x="514350" y="2047875"/>
            <a:ext cx="6667500" cy="685800"/>
          </a:xfrm>
          <a:prstGeom prst="rect">
            <a:avLst/>
          </a:prstGeom>
          <a:noFill/>
          <a:ln w="0">
            <a:noFill/>
            <a:prstDash val="solid"/>
          </a:ln>
        </p:spPr>
        <p:txBody>
          <a:bodyPr wrap="square" lIns="0" tIns="0" rIns="0" bIns="0" anchor="t">
            <a:noAutofit/>
          </a:bodyPr>
          <a:lstStyle/>
          <a:p>
            <a:pPr algn="l">
              <a:buNone/>
              <a:defRPr sz="3900" b="1">
                <a:solidFill>
                  <a:srgbClr val="F5F7FC"/>
                </a:solidFill>
                <a:latin typeface="Montserrat ExtraBold"/>
                <a:ea typeface="Montserrat ExtraBold"/>
                <a:cs typeface="Montserrat ExtraBold"/>
              </a:defRPr>
            </a:pPr>
            <a:r>
              <a:rPr sz="3900" b="1">
                <a:solidFill>
                  <a:srgbClr val="F5F7FC"/>
                </a:solidFill>
                <a:latin typeface="Montserrat ExtraBold"/>
                <a:ea typeface="Montserrat ExtraBold"/>
                <a:cs typeface="Montserrat ExtraBold"/>
              </a:rPr>
              <a:t>TUJEGA KADRA</a:t>
            </a:r>
          </a:p>
        </p:txBody>
      </p:sp>
      <p:sp>
        <p:nvSpPr>
          <p:cNvPr id="3" name="Straight Connector 2">
            <a:extLst>
              <a:ext uri="{FF2B5EF4-FFF2-40B4-BE49-F238E27FC236}">
                <a16:creationId xmlns:a16="http://schemas.microsoft.com/office/drawing/2014/main" id="{5D999555-3364-4F60-AD07-E9317E28B545}"/>
              </a:ext>
            </a:extLst>
          </p:cNvPr>
          <p:cNvSpPr>
            <a:spLocks noGrp="1"/>
          </p:cNvSpPr>
          <p:nvPr/>
        </p:nvSpPr>
        <p:spPr>
          <a:xfrm>
            <a:off x="542925" y="2895600"/>
            <a:ext cx="1143000" cy="0"/>
          </a:xfrm>
          <a:prstGeom prst="line">
            <a:avLst/>
          </a:prstGeom>
          <a:noFill/>
          <a:ln w="47625">
            <a:solidFill>
              <a:srgbClr val="FF7B5B"/>
            </a:solidFill>
            <a:prstDash val="solid"/>
          </a:ln>
        </p:spPr>
      </p:sp>
      <p:sp>
        <p:nvSpPr>
          <p:cNvPr id="4" name="Rectangle 3">
            <a:extLst>
              <a:ext uri="{FF2B5EF4-FFF2-40B4-BE49-F238E27FC236}">
                <a16:creationId xmlns:a16="http://schemas.microsoft.com/office/drawing/2014/main" id="{AE0DA725-7FA3-496F-9412-B65D447EB0C0}"/>
              </a:ext>
            </a:extLst>
          </p:cNvPr>
          <p:cNvSpPr>
            <a:spLocks noGrp="1"/>
          </p:cNvSpPr>
          <p:nvPr/>
        </p:nvSpPr>
        <p:spPr>
          <a:xfrm>
            <a:off x="552450" y="3124200"/>
            <a:ext cx="5381625" cy="666750"/>
          </a:xfrm>
          <a:prstGeom prst="rect">
            <a:avLst/>
          </a:prstGeom>
          <a:noFill/>
          <a:ln w="0">
            <a:noFill/>
            <a:prstDash val="solid"/>
          </a:ln>
        </p:spPr>
        <p:txBody>
          <a:bodyPr wrap="square" lIns="0" tIns="0" rIns="0" bIns="0" anchor="t">
            <a:noAutofit/>
          </a:bodyPr>
          <a:lstStyle/>
          <a:p>
            <a:pPr algn="l">
              <a:buNone/>
              <a:defRPr sz="1575" b="0">
                <a:solidFill>
                  <a:srgbClr val="F5F7FC"/>
                </a:solidFill>
                <a:latin typeface="Montserrat"/>
                <a:ea typeface="Montserrat"/>
                <a:cs typeface="Montserrat"/>
              </a:defRPr>
            </a:pPr>
            <a:r>
              <a:rPr sz="1575" b="0">
                <a:solidFill>
                  <a:srgbClr val="F5F7FC"/>
                </a:solidFill>
                <a:latin typeface="Montserrat"/>
                <a:ea typeface="Montserrat"/>
                <a:cs typeface="Montserrat"/>
              </a:rPr>
              <a:t>Iskanje kandidatov, zakonita zaposlitev</a:t>
            </a:r>
          </a:p>
          <a:p>
            <a:pPr algn="l">
              <a:buNone/>
              <a:defRPr sz="1575" b="0">
                <a:solidFill>
                  <a:srgbClr val="F5F7FC"/>
                </a:solidFill>
                <a:latin typeface="Montserrat"/>
                <a:ea typeface="Montserrat"/>
                <a:cs typeface="Montserrat"/>
              </a:defRPr>
            </a:pPr>
            <a:r>
              <a:rPr sz="1575" b="0">
                <a:solidFill>
                  <a:srgbClr val="F5F7FC"/>
                </a:solidFill>
                <a:latin typeface="Montserrat"/>
                <a:ea typeface="Montserrat"/>
                <a:cs typeface="Montserrat"/>
              </a:rPr>
              <a:t>in vključevanje v podjetje</a:t>
            </a:r>
          </a:p>
        </p:txBody>
      </p:sp>
      <p:sp>
        <p:nvSpPr>
          <p:cNvPr id="5" name="Rectangle 4">
            <a:extLst>
              <a:ext uri="{FF2B5EF4-FFF2-40B4-BE49-F238E27FC236}">
                <a16:creationId xmlns:a16="http://schemas.microsoft.com/office/drawing/2014/main" id="{16F1168C-7624-4947-AA44-F2930D4E65E5}"/>
              </a:ext>
            </a:extLst>
          </p:cNvPr>
          <p:cNvSpPr>
            <a:spLocks noGrp="1"/>
          </p:cNvSpPr>
          <p:nvPr/>
        </p:nvSpPr>
        <p:spPr>
          <a:xfrm>
            <a:off x="552450" y="4143375"/>
            <a:ext cx="5048250" cy="323850"/>
          </a:xfrm>
          <a:prstGeom prst="rect">
            <a:avLst/>
          </a:prstGeom>
          <a:noFill/>
          <a:ln w="0">
            <a:noFill/>
            <a:prstDash val="solid"/>
          </a:ln>
        </p:spPr>
        <p:txBody>
          <a:bodyPr wrap="square" lIns="0" tIns="0" rIns="0" bIns="0" anchor="t">
            <a:noAutofit/>
          </a:bodyPr>
          <a:lstStyle/>
          <a:p>
            <a:pPr algn="l">
              <a:buNone/>
              <a:defRPr sz="1425" b="1">
                <a:solidFill>
                  <a:srgbClr val="FF7B5B"/>
                </a:solidFill>
                <a:latin typeface="Montserrat ExtraBold"/>
                <a:ea typeface="Montserrat ExtraBold"/>
                <a:cs typeface="Montserrat ExtraBold"/>
              </a:defRPr>
            </a:pPr>
            <a:r>
              <a:rPr sz="1425" b="1">
                <a:solidFill>
                  <a:srgbClr val="FF7B5B"/>
                </a:solidFill>
                <a:latin typeface="Montserrat ExtraBold"/>
                <a:ea typeface="Montserrat ExtraBold"/>
                <a:cs typeface="Montserrat ExtraBold"/>
              </a:rPr>
              <a:t>Rok Pajk, Klemen Žibret</a:t>
            </a:r>
          </a:p>
        </p:txBody>
      </p:sp>
      <p:sp>
        <p:nvSpPr>
          <p:cNvPr id="6" name="Rectangle 5">
            <a:extLst>
              <a:ext uri="{FF2B5EF4-FFF2-40B4-BE49-F238E27FC236}">
                <a16:creationId xmlns:a16="http://schemas.microsoft.com/office/drawing/2014/main" id="{6BCF6B05-296D-4D45-9FDE-8EDAC9967C92}"/>
              </a:ext>
            </a:extLst>
          </p:cNvPr>
          <p:cNvSpPr>
            <a:spLocks noGrp="1"/>
          </p:cNvSpPr>
          <p:nvPr/>
        </p:nvSpPr>
        <p:spPr>
          <a:xfrm>
            <a:off x="552450" y="4457700"/>
            <a:ext cx="4953000" cy="247650"/>
          </a:xfrm>
          <a:prstGeom prst="rect">
            <a:avLst/>
          </a:prstGeom>
          <a:noFill/>
          <a:ln w="0">
            <a:noFill/>
            <a:prstDash val="solid"/>
          </a:ln>
        </p:spPr>
        <p:txBody>
          <a:bodyPr wrap="square" lIns="0" tIns="0" rIns="0" bIns="0" anchor="t">
            <a:noAutofit/>
          </a:bodyPr>
          <a:lstStyle/>
          <a:p>
            <a:pPr algn="l">
              <a:buNone/>
              <a:defRPr sz="1275" b="0">
                <a:solidFill>
                  <a:srgbClr val="B6CADA"/>
                </a:solidFill>
                <a:latin typeface="Montserrat"/>
                <a:ea typeface="Montserrat"/>
                <a:cs typeface="Montserrat"/>
              </a:defRPr>
            </a:pPr>
            <a:r>
              <a:rPr sz="1275" b="0">
                <a:solidFill>
                  <a:srgbClr val="B6CADA"/>
                </a:solidFill>
                <a:latin typeface="Montserrat"/>
                <a:ea typeface="Montserrat"/>
                <a:cs typeface="Montserrat"/>
              </a:rPr>
              <a:t>Kariera</a:t>
            </a:r>
          </a:p>
        </p:txBody>
      </p:sp>
    </p:spTree>
    <p:extLst>
      <p:ext uri="{BB962C8B-B14F-4D97-AF65-F5344CB8AC3E}">
        <p14:creationId xmlns:p14="http://schemas.microsoft.com/office/powerpoint/2010/main" val="1030010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07506D"/>
            </a:gs>
            <a:gs pos="45000">
              <a:srgbClr val="0A2948"/>
            </a:gs>
            <a:gs pos="100000">
              <a:srgbClr val="07162F"/>
            </a:gs>
          </a:gsLst>
          <a:lin ang="5400000"/>
        </a:gra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ACFD8323-7E0B-4DE8-A01B-F7EBF806D9EB}"/>
              </a:ext>
            </a:extLst>
          </p:cNvPr>
          <p:cNvSpPr>
            <a:spLocks noGrp="1"/>
          </p:cNvSpPr>
          <p:nvPr/>
        </p:nvSpPr>
        <p:spPr>
          <a:xfrm>
            <a:off x="0" y="0"/>
            <a:ext cx="9144000" cy="5143500"/>
          </a:xfrm>
          <a:prstGeom prst="rect">
            <a:avLst/>
          </a:prstGeom>
          <a:gradFill>
            <a:gsLst>
              <a:gs pos="0">
                <a:srgbClr val="07506D"/>
              </a:gs>
              <a:gs pos="45000">
                <a:srgbClr val="0A2948"/>
              </a:gs>
              <a:gs pos="100000">
                <a:srgbClr val="07162F"/>
              </a:gs>
            </a:gsLst>
            <a:lin ang="5400000"/>
          </a:gradFill>
          <a:ln w="0">
            <a:noFill/>
            <a:prstDash val="solid"/>
          </a:ln>
        </p:spPr>
      </p:sp>
      <p:sp>
        <p:nvSpPr>
          <p:cNvPr id="2" name="Rounded Rectangle 1">
            <a:extLst>
              <a:ext uri="{FF2B5EF4-FFF2-40B4-BE49-F238E27FC236}">
                <a16:creationId xmlns:a16="http://schemas.microsoft.com/office/drawing/2014/main" id="{C2B6D6DC-65F5-4A1A-9A67-C4329ADC501C}"/>
              </a:ext>
            </a:extLst>
          </p:cNvPr>
          <p:cNvSpPr>
            <a:spLocks noGrp="1"/>
          </p:cNvSpPr>
          <p:nvPr/>
        </p:nvSpPr>
        <p:spPr>
          <a:xfrm>
            <a:off x="552450" y="466725"/>
            <a:ext cx="66675" cy="333375"/>
          </a:xfrm>
          <a:prstGeom prst="roundRect">
            <a:avLst>
              <a:gd name="adj" fmla="val 42857"/>
            </a:avLst>
          </a:prstGeom>
          <a:solidFill>
            <a:srgbClr val="FF7B5B"/>
          </a:solidFill>
          <a:ln w="0">
            <a:noFill/>
            <a:prstDash val="solid"/>
          </a:ln>
        </p:spPr>
      </p:sp>
      <p:sp>
        <p:nvSpPr>
          <p:cNvPr id="3" name="Rectangle 2">
            <a:extLst>
              <a:ext uri="{FF2B5EF4-FFF2-40B4-BE49-F238E27FC236}">
                <a16:creationId xmlns:a16="http://schemas.microsoft.com/office/drawing/2014/main" id="{E28FD9EC-8B4E-4DA5-BD14-639E8869AC6C}"/>
              </a:ext>
            </a:extLst>
          </p:cNvPr>
          <p:cNvSpPr>
            <a:spLocks noGrp="1"/>
          </p:cNvSpPr>
          <p:nvPr/>
        </p:nvSpPr>
        <p:spPr>
          <a:xfrm>
            <a:off x="752475" y="466725"/>
            <a:ext cx="2095500" cy="333375"/>
          </a:xfrm>
          <a:prstGeom prst="rect">
            <a:avLst/>
          </a:prstGeom>
          <a:noFill/>
          <a:ln w="0">
            <a:noFill/>
            <a:prstDash val="solid"/>
          </a:ln>
        </p:spPr>
        <p:txBody>
          <a:bodyPr wrap="square" lIns="0" tIns="0" rIns="0" bIns="0" anchor="t">
            <a:noAutofit/>
          </a:bodyPr>
          <a:lstStyle/>
          <a:p>
            <a:pPr algn="l">
              <a:buNone/>
              <a:defRPr sz="1050" b="1">
                <a:solidFill>
                  <a:srgbClr val="FF7B5B"/>
                </a:solidFill>
                <a:latin typeface="Montserrat ExtraBold"/>
                <a:ea typeface="Montserrat ExtraBold"/>
                <a:cs typeface="Montserrat ExtraBold"/>
              </a:defRPr>
            </a:pPr>
            <a:r>
              <a:rPr sz="1050" b="1">
                <a:solidFill>
                  <a:srgbClr val="FF7B5B"/>
                </a:solidFill>
                <a:latin typeface="Montserrat ExtraBold"/>
                <a:ea typeface="Montserrat ExtraBold"/>
                <a:cs typeface="Montserrat ExtraBold"/>
              </a:rPr>
              <a:t>SKLOP 01</a:t>
            </a:r>
          </a:p>
        </p:txBody>
      </p:sp>
      <p:sp>
        <p:nvSpPr>
          <p:cNvPr id="4" name="Rectangle 3">
            <a:extLst>
              <a:ext uri="{FF2B5EF4-FFF2-40B4-BE49-F238E27FC236}">
                <a16:creationId xmlns:a16="http://schemas.microsoft.com/office/drawing/2014/main" id="{B5108484-1A00-4081-BDA4-A93C93354B48}"/>
              </a:ext>
            </a:extLst>
          </p:cNvPr>
          <p:cNvSpPr>
            <a:spLocks noGrp="1"/>
          </p:cNvSpPr>
          <p:nvPr/>
        </p:nvSpPr>
        <p:spPr>
          <a:xfrm>
            <a:off x="552450" y="1057275"/>
            <a:ext cx="5429250" cy="1257300"/>
          </a:xfrm>
          <a:prstGeom prst="rect">
            <a:avLst/>
          </a:prstGeom>
          <a:noFill/>
          <a:ln w="0">
            <a:noFill/>
            <a:prstDash val="solid"/>
          </a:ln>
        </p:spPr>
        <p:txBody>
          <a:bodyPr wrap="square" lIns="0" tIns="0" rIns="0" bIns="0" anchor="t">
            <a:noAutofit/>
          </a:bodyPr>
          <a:lstStyle/>
          <a:p>
            <a:pPr algn="l">
              <a:buNone/>
              <a:defRPr sz="2700" b="1">
                <a:solidFill>
                  <a:srgbClr val="F5F7FC"/>
                </a:solidFill>
                <a:latin typeface="Montserrat ExtraBold"/>
                <a:ea typeface="Montserrat ExtraBold"/>
                <a:cs typeface="Montserrat ExtraBold"/>
              </a:defRPr>
            </a:pPr>
            <a:r>
              <a:rPr sz="2700" b="1">
                <a:solidFill>
                  <a:srgbClr val="F5F7FC"/>
                </a:solidFill>
                <a:latin typeface="Montserrat ExtraBold"/>
                <a:ea typeface="Montserrat ExtraBold"/>
                <a:cs typeface="Montserrat ExtraBold"/>
              </a:rPr>
              <a:t>TUJI DELAVCI NA</a:t>
            </a:r>
          </a:p>
          <a:p>
            <a:pPr algn="l">
              <a:buNone/>
              <a:defRPr sz="2700" b="1">
                <a:solidFill>
                  <a:srgbClr val="F5F7FC"/>
                </a:solidFill>
                <a:latin typeface="Montserrat ExtraBold"/>
                <a:ea typeface="Montserrat ExtraBold"/>
                <a:cs typeface="Montserrat ExtraBold"/>
              </a:defRPr>
            </a:pPr>
            <a:r>
              <a:rPr sz="2700" b="1">
                <a:solidFill>
                  <a:srgbClr val="F5F7FC"/>
                </a:solidFill>
                <a:latin typeface="Montserrat ExtraBold"/>
                <a:ea typeface="Montserrat ExtraBold"/>
                <a:cs typeface="Montserrat ExtraBold"/>
              </a:rPr>
              <a:t>SLOVENSKEM TRGU DELA</a:t>
            </a:r>
          </a:p>
        </p:txBody>
      </p:sp>
      <p:sp>
        <p:nvSpPr>
          <p:cNvPr id="5" name="Straight Connector 4">
            <a:extLst>
              <a:ext uri="{FF2B5EF4-FFF2-40B4-BE49-F238E27FC236}">
                <a16:creationId xmlns:a16="http://schemas.microsoft.com/office/drawing/2014/main" id="{6437F347-4D43-4300-B635-ED494E6228FB}"/>
              </a:ext>
            </a:extLst>
          </p:cNvPr>
          <p:cNvSpPr>
            <a:spLocks noGrp="1"/>
          </p:cNvSpPr>
          <p:nvPr/>
        </p:nvSpPr>
        <p:spPr>
          <a:xfrm>
            <a:off x="581025" y="2390775"/>
            <a:ext cx="838200" cy="0"/>
          </a:xfrm>
          <a:prstGeom prst="line">
            <a:avLst/>
          </a:prstGeom>
          <a:noFill/>
          <a:ln w="47625">
            <a:solidFill>
              <a:srgbClr val="FF7B5B"/>
            </a:solidFill>
            <a:prstDash val="solid"/>
          </a:ln>
        </p:spPr>
      </p:sp>
      <p:sp>
        <p:nvSpPr>
          <p:cNvPr id="6" name="Rectangle 5">
            <a:extLst>
              <a:ext uri="{FF2B5EF4-FFF2-40B4-BE49-F238E27FC236}">
                <a16:creationId xmlns:a16="http://schemas.microsoft.com/office/drawing/2014/main" id="{0D548D2E-D2AB-44AA-9A82-935EF48B1628}"/>
              </a:ext>
            </a:extLst>
          </p:cNvPr>
          <p:cNvSpPr>
            <a:spLocks noGrp="1"/>
          </p:cNvSpPr>
          <p:nvPr/>
        </p:nvSpPr>
        <p:spPr>
          <a:xfrm>
            <a:off x="581025" y="2609850"/>
            <a:ext cx="5238750" cy="838200"/>
          </a:xfrm>
          <a:prstGeom prst="rect">
            <a:avLst/>
          </a:prstGeom>
          <a:noFill/>
          <a:ln w="0">
            <a:noFill/>
            <a:prstDash val="solid"/>
          </a:ln>
        </p:spPr>
        <p:txBody>
          <a:bodyPr wrap="square" lIns="0" tIns="0" rIns="0" bIns="0" anchor="t">
            <a:noAutofit/>
          </a:bodyPr>
          <a:lstStyle/>
          <a:p>
            <a:pPr algn="l">
              <a:lnSpc>
                <a:spcPct val="108000"/>
              </a:lnSpc>
              <a:buNone/>
              <a:defRPr sz="1500" b="0">
                <a:solidFill>
                  <a:srgbClr val="B6CADA"/>
                </a:solidFill>
                <a:latin typeface="Montserrat"/>
                <a:ea typeface="Montserrat"/>
                <a:cs typeface="Montserrat"/>
              </a:defRPr>
            </a:pPr>
            <a:r>
              <a:rPr sz="1500" b="0">
                <a:solidFill>
                  <a:srgbClr val="B6CADA"/>
                </a:solidFill>
                <a:latin typeface="Montserrat"/>
                <a:ea typeface="Montserrat"/>
                <a:cs typeface="Montserrat"/>
              </a:rPr>
              <a:t>Število delavcev, prvi vstopi na trg dela in spremembe po državljanstvih.</a:t>
            </a:r>
          </a:p>
        </p:txBody>
      </p:sp>
      <p:sp>
        <p:nvSpPr>
          <p:cNvPr id="7" name="Oval 6">
            <a:extLst>
              <a:ext uri="{FF2B5EF4-FFF2-40B4-BE49-F238E27FC236}">
                <a16:creationId xmlns:a16="http://schemas.microsoft.com/office/drawing/2014/main" id="{4D5BA0DC-D8F6-4142-8AAB-DE7466D4A549}"/>
              </a:ext>
            </a:extLst>
          </p:cNvPr>
          <p:cNvSpPr>
            <a:spLocks noGrp="1"/>
          </p:cNvSpPr>
          <p:nvPr/>
        </p:nvSpPr>
        <p:spPr>
          <a:xfrm>
            <a:off x="6134100" y="876300"/>
            <a:ext cx="2190750" cy="2190750"/>
          </a:xfrm>
          <a:prstGeom prst="ellipse">
            <a:avLst/>
          </a:prstGeom>
          <a:solidFill>
            <a:srgbClr val="0D3456"/>
          </a:solidFill>
          <a:ln w="28575">
            <a:solidFill>
              <a:srgbClr val="FF7B5B"/>
            </a:solidFill>
            <a:prstDash val="solid"/>
          </a:ln>
        </p:spPr>
      </p:sp>
      <p:sp>
        <p:nvSpPr>
          <p:cNvPr id="8" name="Oval 7">
            <a:extLst>
              <a:ext uri="{FF2B5EF4-FFF2-40B4-BE49-F238E27FC236}">
                <a16:creationId xmlns:a16="http://schemas.microsoft.com/office/drawing/2014/main" id="{8FF7044E-C3BF-4552-BBC7-80C02DD06DF1}"/>
              </a:ext>
            </a:extLst>
          </p:cNvPr>
          <p:cNvSpPr>
            <a:spLocks noGrp="1"/>
          </p:cNvSpPr>
          <p:nvPr/>
        </p:nvSpPr>
        <p:spPr>
          <a:xfrm>
            <a:off x="6286500" y="1028700"/>
            <a:ext cx="1885950" cy="1885950"/>
          </a:xfrm>
          <a:prstGeom prst="ellipse">
            <a:avLst/>
          </a:prstGeom>
          <a:solidFill>
            <a:srgbClr val="0D3456"/>
          </a:solidFill>
          <a:ln w="9525">
            <a:solidFill>
              <a:srgbClr val="315879"/>
            </a:solidFill>
            <a:prstDash val="solid"/>
          </a:ln>
        </p:spPr>
      </p:sp>
      <p:sp>
        <p:nvSpPr>
          <p:cNvPr id="9" name="Rectangle 8">
            <a:extLst>
              <a:ext uri="{FF2B5EF4-FFF2-40B4-BE49-F238E27FC236}">
                <a16:creationId xmlns:a16="http://schemas.microsoft.com/office/drawing/2014/main" id="{96DC6BA4-FCE0-4AFF-BA03-902F219F9313}"/>
              </a:ext>
            </a:extLst>
          </p:cNvPr>
          <p:cNvSpPr>
            <a:spLocks noGrp="1"/>
          </p:cNvSpPr>
          <p:nvPr/>
        </p:nvSpPr>
        <p:spPr>
          <a:xfrm>
            <a:off x="6286500" y="1457325"/>
            <a:ext cx="1885950" cy="723900"/>
          </a:xfrm>
          <a:prstGeom prst="rect">
            <a:avLst/>
          </a:prstGeom>
          <a:noFill/>
          <a:ln w="0">
            <a:noFill/>
            <a:prstDash val="solid"/>
          </a:ln>
        </p:spPr>
        <p:txBody>
          <a:bodyPr wrap="square" lIns="0" tIns="0" rIns="0" bIns="0" anchor="ctr">
            <a:noAutofit/>
          </a:bodyPr>
          <a:lstStyle/>
          <a:p>
            <a:pPr algn="ctr">
              <a:buNone/>
              <a:defRPr sz="2775" b="1">
                <a:solidFill>
                  <a:srgbClr val="FF7B5B"/>
                </a:solidFill>
                <a:latin typeface="Montserrat ExtraBold"/>
                <a:ea typeface="Montserrat ExtraBold"/>
                <a:cs typeface="Montserrat ExtraBold"/>
              </a:defRPr>
            </a:pPr>
            <a:r>
              <a:rPr sz="2775" b="1">
                <a:solidFill>
                  <a:srgbClr val="FF7B5B"/>
                </a:solidFill>
                <a:latin typeface="Montserrat ExtraBold"/>
                <a:ea typeface="Montserrat ExtraBold"/>
                <a:cs typeface="Montserrat ExtraBold"/>
              </a:rPr>
              <a:t>152.956</a:t>
            </a:r>
          </a:p>
        </p:txBody>
      </p:sp>
      <p:sp>
        <p:nvSpPr>
          <p:cNvPr id="10" name="Rectangle 9">
            <a:extLst>
              <a:ext uri="{FF2B5EF4-FFF2-40B4-BE49-F238E27FC236}">
                <a16:creationId xmlns:a16="http://schemas.microsoft.com/office/drawing/2014/main" id="{E782A1CB-B870-46D9-96E1-1B83F79DCB55}"/>
              </a:ext>
            </a:extLst>
          </p:cNvPr>
          <p:cNvSpPr>
            <a:spLocks noGrp="1"/>
          </p:cNvSpPr>
          <p:nvPr/>
        </p:nvSpPr>
        <p:spPr>
          <a:xfrm>
            <a:off x="6400800" y="2181225"/>
            <a:ext cx="1657350" cy="533400"/>
          </a:xfrm>
          <a:prstGeom prst="rect">
            <a:avLst/>
          </a:prstGeom>
          <a:noFill/>
          <a:ln w="0">
            <a:noFill/>
            <a:prstDash val="solid"/>
          </a:ln>
        </p:spPr>
        <p:txBody>
          <a:bodyPr wrap="square" lIns="0" tIns="0" rIns="0" bIns="0" anchor="ctr">
            <a:noAutofit/>
          </a:bodyPr>
          <a:lstStyle/>
          <a:p>
            <a:pPr algn="ctr">
              <a:buNone/>
              <a:defRPr sz="975" b="1">
                <a:solidFill>
                  <a:srgbClr val="F5F7FC"/>
                </a:solidFill>
                <a:latin typeface="Montserrat ExtraBold"/>
                <a:ea typeface="Montserrat ExtraBold"/>
                <a:cs typeface="Montserrat ExtraBold"/>
              </a:defRPr>
            </a:pPr>
            <a:r>
              <a:rPr sz="975" b="1">
                <a:solidFill>
                  <a:srgbClr val="F5F7FC"/>
                </a:solidFill>
                <a:latin typeface="Montserrat ExtraBold"/>
                <a:ea typeface="Montserrat ExtraBold"/>
                <a:cs typeface="Montserrat ExtraBold"/>
              </a:rPr>
              <a:t>TUJIH DELAVCEV</a:t>
            </a:r>
          </a:p>
          <a:p>
            <a:pPr algn="ctr">
              <a:buNone/>
              <a:defRPr sz="975" b="1">
                <a:solidFill>
                  <a:srgbClr val="F5F7FC"/>
                </a:solidFill>
                <a:latin typeface="Montserrat ExtraBold"/>
                <a:ea typeface="Montserrat ExtraBold"/>
                <a:cs typeface="Montserrat ExtraBold"/>
              </a:defRPr>
            </a:pPr>
            <a:r>
              <a:rPr sz="975" b="1">
                <a:solidFill>
                  <a:srgbClr val="F5F7FC"/>
                </a:solidFill>
                <a:latin typeface="Montserrat ExtraBold"/>
                <a:ea typeface="Montserrat ExtraBold"/>
                <a:cs typeface="Montserrat ExtraBold"/>
              </a:rPr>
              <a:t>JULIJA 2026</a:t>
            </a:r>
          </a:p>
        </p:txBody>
      </p:sp>
      <p:sp>
        <p:nvSpPr>
          <p:cNvPr id="11" name="Rectangle 10">
            <a:extLst>
              <a:ext uri="{FF2B5EF4-FFF2-40B4-BE49-F238E27FC236}">
                <a16:creationId xmlns:a16="http://schemas.microsoft.com/office/drawing/2014/main" id="{EF9C81FC-9D5A-4D13-A976-6D20A60572A3}"/>
              </a:ext>
            </a:extLst>
          </p:cNvPr>
          <p:cNvSpPr>
            <a:spLocks noGrp="1"/>
          </p:cNvSpPr>
          <p:nvPr/>
        </p:nvSpPr>
        <p:spPr>
          <a:xfrm>
            <a:off x="552450" y="3629025"/>
            <a:ext cx="2286000" cy="209550"/>
          </a:xfrm>
          <a:prstGeom prst="rect">
            <a:avLst/>
          </a:prstGeom>
          <a:noFill/>
          <a:ln w="0">
            <a:noFill/>
            <a:prstDash val="solid"/>
          </a:ln>
        </p:spPr>
        <p:txBody>
          <a:bodyPr wrap="square" lIns="0" tIns="0" rIns="0" bIns="0" anchor="t">
            <a:noAutofit/>
          </a:bodyPr>
          <a:lstStyle/>
          <a:p>
            <a:pPr algn="l">
              <a:buNone/>
              <a:defRPr sz="825" b="1">
                <a:solidFill>
                  <a:srgbClr val="B6CADA"/>
                </a:solidFill>
                <a:latin typeface="Montserrat ExtraBold"/>
                <a:ea typeface="Montserrat ExtraBold"/>
                <a:cs typeface="Montserrat ExtraBold"/>
              </a:defRPr>
            </a:pPr>
            <a:r>
              <a:rPr sz="825" b="1">
                <a:solidFill>
                  <a:srgbClr val="B6CADA"/>
                </a:solidFill>
                <a:latin typeface="Montserrat ExtraBold"/>
                <a:ea typeface="Montserrat ExtraBold"/>
                <a:cs typeface="Montserrat ExtraBold"/>
              </a:rPr>
              <a:t>VSEBINSKI SKLOPI</a:t>
            </a:r>
          </a:p>
        </p:txBody>
      </p:sp>
      <p:sp>
        <p:nvSpPr>
          <p:cNvPr id="12" name="Straight Connector 11">
            <a:extLst>
              <a:ext uri="{FF2B5EF4-FFF2-40B4-BE49-F238E27FC236}">
                <a16:creationId xmlns:a16="http://schemas.microsoft.com/office/drawing/2014/main" id="{8E535FF6-3625-41D2-BB53-932562565A89}"/>
              </a:ext>
            </a:extLst>
          </p:cNvPr>
          <p:cNvSpPr>
            <a:spLocks noGrp="1"/>
          </p:cNvSpPr>
          <p:nvPr/>
        </p:nvSpPr>
        <p:spPr>
          <a:xfrm>
            <a:off x="1095375" y="4162425"/>
            <a:ext cx="6858000" cy="0"/>
          </a:xfrm>
          <a:prstGeom prst="line">
            <a:avLst/>
          </a:prstGeom>
          <a:noFill/>
          <a:ln w="28575">
            <a:solidFill>
              <a:srgbClr val="52708C"/>
            </a:solidFill>
            <a:prstDash val="solid"/>
          </a:ln>
        </p:spPr>
      </p:sp>
      <p:sp>
        <p:nvSpPr>
          <p:cNvPr id="13" name="Oval 12">
            <a:extLst>
              <a:ext uri="{FF2B5EF4-FFF2-40B4-BE49-F238E27FC236}">
                <a16:creationId xmlns:a16="http://schemas.microsoft.com/office/drawing/2014/main" id="{B9D0D984-2EEE-45DD-8E95-668292D20C24}"/>
              </a:ext>
            </a:extLst>
          </p:cNvPr>
          <p:cNvSpPr>
            <a:spLocks noGrp="1"/>
          </p:cNvSpPr>
          <p:nvPr/>
        </p:nvSpPr>
        <p:spPr>
          <a:xfrm>
            <a:off x="923925" y="3990975"/>
            <a:ext cx="342900" cy="342900"/>
          </a:xfrm>
          <a:prstGeom prst="ellipse">
            <a:avLst/>
          </a:prstGeom>
          <a:solidFill>
            <a:srgbClr val="0D3456"/>
          </a:solidFill>
          <a:ln w="19050">
            <a:solidFill>
              <a:srgbClr val="FF7B5B"/>
            </a:solidFill>
            <a:prstDash val="solid"/>
          </a:ln>
        </p:spPr>
      </p:sp>
      <p:sp>
        <p:nvSpPr>
          <p:cNvPr id="14" name="Oval 13">
            <a:extLst>
              <a:ext uri="{FF2B5EF4-FFF2-40B4-BE49-F238E27FC236}">
                <a16:creationId xmlns:a16="http://schemas.microsoft.com/office/drawing/2014/main" id="{1C4C0B65-9C49-43C8-8E22-139A000D0290}"/>
              </a:ext>
            </a:extLst>
          </p:cNvPr>
          <p:cNvSpPr>
            <a:spLocks noGrp="1"/>
          </p:cNvSpPr>
          <p:nvPr/>
        </p:nvSpPr>
        <p:spPr>
          <a:xfrm>
            <a:off x="1000125" y="4067175"/>
            <a:ext cx="190500" cy="190500"/>
          </a:xfrm>
          <a:prstGeom prst="ellipse">
            <a:avLst/>
          </a:prstGeom>
          <a:solidFill>
            <a:srgbClr val="FF7B5B"/>
          </a:solidFill>
          <a:ln w="0">
            <a:solidFill>
              <a:srgbClr val="FF7B5B"/>
            </a:solidFill>
            <a:prstDash val="solid"/>
          </a:ln>
        </p:spPr>
      </p:sp>
      <p:sp>
        <p:nvSpPr>
          <p:cNvPr id="15" name="Rectangle 14">
            <a:extLst>
              <a:ext uri="{FF2B5EF4-FFF2-40B4-BE49-F238E27FC236}">
                <a16:creationId xmlns:a16="http://schemas.microsoft.com/office/drawing/2014/main" id="{A8597C26-CFAC-43D3-98DA-05A3D0D9C327}"/>
              </a:ext>
            </a:extLst>
          </p:cNvPr>
          <p:cNvSpPr>
            <a:spLocks noGrp="1"/>
          </p:cNvSpPr>
          <p:nvPr/>
        </p:nvSpPr>
        <p:spPr>
          <a:xfrm>
            <a:off x="333375" y="4391025"/>
            <a:ext cx="1524000" cy="228600"/>
          </a:xfrm>
          <a:prstGeom prst="rect">
            <a:avLst/>
          </a:prstGeom>
          <a:noFill/>
          <a:ln w="0">
            <a:noFill/>
            <a:prstDash val="solid"/>
          </a:ln>
        </p:spPr>
        <p:txBody>
          <a:bodyPr wrap="square" lIns="0" tIns="0" rIns="0" bIns="0" anchor="ctr">
            <a:noAutofit/>
          </a:bodyPr>
          <a:lstStyle/>
          <a:p>
            <a:pPr algn="ctr">
              <a:buNone/>
              <a:defRPr sz="825" b="1">
                <a:solidFill>
                  <a:srgbClr val="FF7B5B"/>
                </a:solidFill>
                <a:latin typeface="Montserrat ExtraBold"/>
                <a:ea typeface="Montserrat ExtraBold"/>
                <a:cs typeface="Montserrat ExtraBold"/>
              </a:defRPr>
            </a:pPr>
            <a:r>
              <a:rPr sz="825" b="1">
                <a:solidFill>
                  <a:srgbClr val="FF7B5B"/>
                </a:solidFill>
                <a:latin typeface="Montserrat ExtraBold"/>
                <a:ea typeface="Montserrat ExtraBold"/>
                <a:cs typeface="Montserrat ExtraBold"/>
              </a:rPr>
              <a:t>TRG DELA</a:t>
            </a:r>
          </a:p>
        </p:txBody>
      </p:sp>
      <p:sp>
        <p:nvSpPr>
          <p:cNvPr id="16" name="Oval 15">
            <a:extLst>
              <a:ext uri="{FF2B5EF4-FFF2-40B4-BE49-F238E27FC236}">
                <a16:creationId xmlns:a16="http://schemas.microsoft.com/office/drawing/2014/main" id="{0CEC2F98-591E-45C1-A784-8ECD33A50B93}"/>
              </a:ext>
            </a:extLst>
          </p:cNvPr>
          <p:cNvSpPr>
            <a:spLocks noGrp="1"/>
          </p:cNvSpPr>
          <p:nvPr/>
        </p:nvSpPr>
        <p:spPr>
          <a:xfrm>
            <a:off x="3314700" y="4095750"/>
            <a:ext cx="133350" cy="133350"/>
          </a:xfrm>
          <a:prstGeom prst="ellipse">
            <a:avLst/>
          </a:prstGeom>
          <a:solidFill>
            <a:srgbClr val="718AA1"/>
          </a:solidFill>
          <a:ln w="0">
            <a:solidFill>
              <a:srgbClr val="718AA1"/>
            </a:solidFill>
            <a:prstDash val="solid"/>
          </a:ln>
        </p:spPr>
      </p:sp>
      <p:sp>
        <p:nvSpPr>
          <p:cNvPr id="17" name="Rectangle 16">
            <a:extLst>
              <a:ext uri="{FF2B5EF4-FFF2-40B4-BE49-F238E27FC236}">
                <a16:creationId xmlns:a16="http://schemas.microsoft.com/office/drawing/2014/main" id="{794001E8-156C-4FA2-85DA-6A63F74A42C8}"/>
              </a:ext>
            </a:extLst>
          </p:cNvPr>
          <p:cNvSpPr>
            <a:spLocks noGrp="1"/>
          </p:cNvSpPr>
          <p:nvPr/>
        </p:nvSpPr>
        <p:spPr>
          <a:xfrm>
            <a:off x="2619375" y="4391025"/>
            <a:ext cx="1524000" cy="228600"/>
          </a:xfrm>
          <a:prstGeom prst="rect">
            <a:avLst/>
          </a:prstGeom>
          <a:noFill/>
          <a:ln w="0">
            <a:noFill/>
            <a:prstDash val="solid"/>
          </a:ln>
        </p:spPr>
        <p:txBody>
          <a:bodyPr wrap="square" lIns="0" tIns="0" rIns="0" bIns="0" anchor="ctr">
            <a:noAutofit/>
          </a:bodyPr>
          <a:lstStyle/>
          <a:p>
            <a:pPr algn="ctr">
              <a:buNone/>
              <a:defRPr sz="750" b="0">
                <a:solidFill>
                  <a:srgbClr val="B6CADA"/>
                </a:solidFill>
                <a:latin typeface="Montserrat"/>
                <a:ea typeface="Montserrat"/>
                <a:cs typeface="Montserrat"/>
              </a:defRPr>
            </a:pPr>
            <a:r>
              <a:rPr sz="750" b="0">
                <a:solidFill>
                  <a:srgbClr val="B6CADA"/>
                </a:solidFill>
                <a:latin typeface="Montserrat"/>
                <a:ea typeface="Montserrat"/>
                <a:cs typeface="Montserrat"/>
              </a:rPr>
              <a:t>PRIPRAVA IN ISKANJE</a:t>
            </a:r>
          </a:p>
        </p:txBody>
      </p:sp>
      <p:sp>
        <p:nvSpPr>
          <p:cNvPr id="18" name="Oval 17">
            <a:extLst>
              <a:ext uri="{FF2B5EF4-FFF2-40B4-BE49-F238E27FC236}">
                <a16:creationId xmlns:a16="http://schemas.microsoft.com/office/drawing/2014/main" id="{ED41F7D2-8425-4D5C-AA67-654B98681C7B}"/>
              </a:ext>
            </a:extLst>
          </p:cNvPr>
          <p:cNvSpPr>
            <a:spLocks noGrp="1"/>
          </p:cNvSpPr>
          <p:nvPr/>
        </p:nvSpPr>
        <p:spPr>
          <a:xfrm>
            <a:off x="5600700" y="4095750"/>
            <a:ext cx="133350" cy="133350"/>
          </a:xfrm>
          <a:prstGeom prst="ellipse">
            <a:avLst/>
          </a:prstGeom>
          <a:solidFill>
            <a:srgbClr val="718AA1"/>
          </a:solidFill>
          <a:ln w="0">
            <a:solidFill>
              <a:srgbClr val="718AA1"/>
            </a:solidFill>
            <a:prstDash val="solid"/>
          </a:ln>
        </p:spPr>
      </p:sp>
      <p:sp>
        <p:nvSpPr>
          <p:cNvPr id="19" name="Rectangle 18">
            <a:extLst>
              <a:ext uri="{FF2B5EF4-FFF2-40B4-BE49-F238E27FC236}">
                <a16:creationId xmlns:a16="http://schemas.microsoft.com/office/drawing/2014/main" id="{7ABD1C1E-EB26-4BBE-BC87-21F4A913E690}"/>
              </a:ext>
            </a:extLst>
          </p:cNvPr>
          <p:cNvSpPr>
            <a:spLocks noGrp="1"/>
          </p:cNvSpPr>
          <p:nvPr/>
        </p:nvSpPr>
        <p:spPr>
          <a:xfrm>
            <a:off x="4905375" y="4391025"/>
            <a:ext cx="1524000" cy="228600"/>
          </a:xfrm>
          <a:prstGeom prst="rect">
            <a:avLst/>
          </a:prstGeom>
          <a:noFill/>
          <a:ln w="0">
            <a:noFill/>
            <a:prstDash val="solid"/>
          </a:ln>
        </p:spPr>
        <p:txBody>
          <a:bodyPr wrap="square" lIns="0" tIns="0" rIns="0" bIns="0" anchor="ctr">
            <a:noAutofit/>
          </a:bodyPr>
          <a:lstStyle/>
          <a:p>
            <a:pPr algn="ctr">
              <a:buNone/>
              <a:defRPr sz="825" b="0">
                <a:solidFill>
                  <a:srgbClr val="B6CADA"/>
                </a:solidFill>
                <a:latin typeface="Montserrat"/>
                <a:ea typeface="Montserrat"/>
                <a:cs typeface="Montserrat"/>
              </a:defRPr>
            </a:pPr>
            <a:r>
              <a:rPr sz="825" b="0">
                <a:solidFill>
                  <a:srgbClr val="B6CADA"/>
                </a:solidFill>
                <a:latin typeface="Montserrat"/>
                <a:ea typeface="Montserrat"/>
                <a:cs typeface="Montserrat"/>
              </a:rPr>
              <a:t>ZAKONITO DELO</a:t>
            </a:r>
          </a:p>
        </p:txBody>
      </p:sp>
      <p:sp>
        <p:nvSpPr>
          <p:cNvPr id="20" name="Oval 19">
            <a:extLst>
              <a:ext uri="{FF2B5EF4-FFF2-40B4-BE49-F238E27FC236}">
                <a16:creationId xmlns:a16="http://schemas.microsoft.com/office/drawing/2014/main" id="{FA8E88E8-71F0-423B-B335-8B43B96EC3A3}"/>
              </a:ext>
            </a:extLst>
          </p:cNvPr>
          <p:cNvSpPr>
            <a:spLocks noGrp="1"/>
          </p:cNvSpPr>
          <p:nvPr/>
        </p:nvSpPr>
        <p:spPr>
          <a:xfrm>
            <a:off x="7886700" y="4095750"/>
            <a:ext cx="133350" cy="133350"/>
          </a:xfrm>
          <a:prstGeom prst="ellipse">
            <a:avLst/>
          </a:prstGeom>
          <a:solidFill>
            <a:srgbClr val="718AA1"/>
          </a:solidFill>
          <a:ln w="0">
            <a:solidFill>
              <a:srgbClr val="718AA1"/>
            </a:solidFill>
            <a:prstDash val="solid"/>
          </a:ln>
        </p:spPr>
      </p:sp>
      <p:sp>
        <p:nvSpPr>
          <p:cNvPr id="21" name="Rectangle 20">
            <a:extLst>
              <a:ext uri="{FF2B5EF4-FFF2-40B4-BE49-F238E27FC236}">
                <a16:creationId xmlns:a16="http://schemas.microsoft.com/office/drawing/2014/main" id="{A65E3569-EEC6-4A20-8ED6-1B8EB8F5E2CE}"/>
              </a:ext>
            </a:extLst>
          </p:cNvPr>
          <p:cNvSpPr>
            <a:spLocks noGrp="1"/>
          </p:cNvSpPr>
          <p:nvPr/>
        </p:nvSpPr>
        <p:spPr>
          <a:xfrm>
            <a:off x="7191375" y="4391025"/>
            <a:ext cx="1524000" cy="228600"/>
          </a:xfrm>
          <a:prstGeom prst="rect">
            <a:avLst/>
          </a:prstGeom>
          <a:noFill/>
          <a:ln w="0">
            <a:noFill/>
            <a:prstDash val="solid"/>
          </a:ln>
        </p:spPr>
        <p:txBody>
          <a:bodyPr wrap="square" lIns="0" tIns="0" rIns="0" bIns="0" anchor="ctr">
            <a:noAutofit/>
          </a:bodyPr>
          <a:lstStyle/>
          <a:p>
            <a:pPr algn="ctr">
              <a:buNone/>
              <a:defRPr sz="825" b="0">
                <a:solidFill>
                  <a:srgbClr val="B6CADA"/>
                </a:solidFill>
                <a:latin typeface="Montserrat"/>
                <a:ea typeface="Montserrat"/>
                <a:cs typeface="Montserrat"/>
              </a:defRPr>
            </a:pPr>
            <a:r>
              <a:rPr sz="825" b="0">
                <a:solidFill>
                  <a:srgbClr val="B6CADA"/>
                </a:solidFill>
                <a:latin typeface="Montserrat"/>
                <a:ea typeface="Montserrat"/>
                <a:cs typeface="Montserrat"/>
              </a:rPr>
              <a:t>INTEGRACIJA</a:t>
            </a:r>
          </a:p>
        </p:txBody>
      </p:sp>
      <p:sp>
        <p:nvSpPr>
          <p:cNvPr id="22" name="Straight Connector 21">
            <a:extLst>
              <a:ext uri="{FF2B5EF4-FFF2-40B4-BE49-F238E27FC236}">
                <a16:creationId xmlns:a16="http://schemas.microsoft.com/office/drawing/2014/main" id="{829B9258-EEF9-4663-9001-668A391ECEF5}"/>
              </a:ext>
            </a:extLst>
          </p:cNvPr>
          <p:cNvSpPr>
            <a:spLocks noGrp="1"/>
          </p:cNvSpPr>
          <p:nvPr/>
        </p:nvSpPr>
        <p:spPr>
          <a:xfrm>
            <a:off x="8391525" y="276225"/>
            <a:ext cx="0" cy="609600"/>
          </a:xfrm>
          <a:prstGeom prst="line">
            <a:avLst/>
          </a:prstGeom>
          <a:noFill/>
          <a:ln w="14288">
            <a:solidFill>
              <a:srgbClr val="52708C"/>
            </a:solidFill>
            <a:prstDash val="solid"/>
          </a:ln>
        </p:spPr>
      </p:sp>
      <p:sp>
        <p:nvSpPr>
          <p:cNvPr id="23" name="Rectangle 22">
            <a:extLst>
              <a:ext uri="{FF2B5EF4-FFF2-40B4-BE49-F238E27FC236}">
                <a16:creationId xmlns:a16="http://schemas.microsoft.com/office/drawing/2014/main" id="{3ED7CD17-B902-49DF-B7C6-FF9FB52DE5B8}"/>
              </a:ext>
            </a:extLst>
          </p:cNvPr>
          <p:cNvSpPr>
            <a:spLocks noGrp="1"/>
          </p:cNvSpPr>
          <p:nvPr/>
        </p:nvSpPr>
        <p:spPr>
          <a:xfrm>
            <a:off x="8524875" y="438150"/>
            <a:ext cx="361950" cy="285750"/>
          </a:xfrm>
          <a:prstGeom prst="rect">
            <a:avLst/>
          </a:prstGeom>
          <a:noFill/>
          <a:ln w="0">
            <a:noFill/>
            <a:prstDash val="solid"/>
          </a:ln>
        </p:spPr>
        <p:txBody>
          <a:bodyPr wrap="square" lIns="0" tIns="0" rIns="0" bIns="0" anchor="ctr">
            <a:noAutofit/>
          </a:bodyPr>
          <a:lstStyle/>
          <a:p>
            <a:pPr algn="ctr">
              <a:buNone/>
              <a:defRPr sz="1200" b="1">
                <a:solidFill>
                  <a:srgbClr val="F5F7FC"/>
                </a:solidFill>
                <a:latin typeface="Montserrat ExtraBold"/>
                <a:ea typeface="Montserrat ExtraBold"/>
                <a:cs typeface="Montserrat ExtraBold"/>
              </a:defRPr>
            </a:pPr>
            <a:r>
              <a:rPr sz="1200" b="1">
                <a:solidFill>
                  <a:srgbClr val="F5F7FC"/>
                </a:solidFill>
                <a:latin typeface="Montserrat ExtraBold"/>
                <a:ea typeface="Montserrat ExtraBold"/>
                <a:cs typeface="Montserrat ExtraBold"/>
              </a:rPr>
              <a:t>2</a:t>
            </a:r>
          </a:p>
        </p:txBody>
      </p:sp>
    </p:spTree>
    <p:extLst>
      <p:ext uri="{BB962C8B-B14F-4D97-AF65-F5344CB8AC3E}">
        <p14:creationId xmlns:p14="http://schemas.microsoft.com/office/powerpoint/2010/main" val="41491708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07506D"/>
            </a:gs>
            <a:gs pos="46000">
              <a:srgbClr val="0A2948"/>
            </a:gs>
            <a:gs pos="100000">
              <a:srgbClr val="07162F"/>
            </a:gs>
          </a:gsLst>
          <a:lin ang="5400000"/>
        </a:gra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AD903878-BF46-4215-B027-C73C31FCDD60}"/>
              </a:ext>
            </a:extLst>
          </p:cNvPr>
          <p:cNvSpPr>
            <a:spLocks noGrp="1"/>
          </p:cNvSpPr>
          <p:nvPr/>
        </p:nvSpPr>
        <p:spPr>
          <a:xfrm>
            <a:off x="552450" y="276225"/>
            <a:ext cx="7667625" cy="628650"/>
          </a:xfrm>
          <a:prstGeom prst="rect">
            <a:avLst/>
          </a:prstGeom>
          <a:noFill/>
          <a:ln w="0">
            <a:noFill/>
            <a:prstDash val="solid"/>
          </a:ln>
        </p:spPr>
        <p:txBody>
          <a:bodyPr wrap="square" lIns="0" tIns="0" rIns="0" bIns="0" anchor="t">
            <a:noAutofit/>
          </a:bodyPr>
          <a:lstStyle/>
          <a:p>
            <a:pPr algn="l">
              <a:buNone/>
              <a:defRPr sz="2550" b="1">
                <a:solidFill>
                  <a:srgbClr val="F5F7FC"/>
                </a:solidFill>
                <a:latin typeface="Montserrat ExtraBold"/>
                <a:ea typeface="Montserrat ExtraBold"/>
                <a:cs typeface="Montserrat ExtraBold"/>
              </a:defRPr>
            </a:pPr>
            <a:r>
              <a:rPr sz="2550" b="1">
                <a:solidFill>
                  <a:srgbClr val="F5F7FC"/>
                </a:solidFill>
                <a:latin typeface="Montserrat ExtraBold"/>
                <a:ea typeface="Montserrat ExtraBold"/>
                <a:cs typeface="Montserrat ExtraBold"/>
              </a:rPr>
              <a:t>Število tujih delavcev, 2020–2025</a:t>
            </a:r>
          </a:p>
        </p:txBody>
      </p:sp>
      <p:sp>
        <p:nvSpPr>
          <p:cNvPr id="2" name="Rectangle 1">
            <a:extLst>
              <a:ext uri="{FF2B5EF4-FFF2-40B4-BE49-F238E27FC236}">
                <a16:creationId xmlns:a16="http://schemas.microsoft.com/office/drawing/2014/main" id="{F0E9195E-7099-4D0A-A0C2-7FBCAB55A70F}"/>
              </a:ext>
            </a:extLst>
          </p:cNvPr>
          <p:cNvSpPr>
            <a:spLocks noGrp="1"/>
          </p:cNvSpPr>
          <p:nvPr/>
        </p:nvSpPr>
        <p:spPr>
          <a:xfrm>
            <a:off x="590550" y="981075"/>
            <a:ext cx="7620000" cy="228600"/>
          </a:xfrm>
          <a:prstGeom prst="rect">
            <a:avLst/>
          </a:prstGeom>
          <a:noFill/>
          <a:ln w="0">
            <a:noFill/>
            <a:prstDash val="solid"/>
          </a:ln>
        </p:spPr>
        <p:txBody>
          <a:bodyPr wrap="square" lIns="0" tIns="0" rIns="0" bIns="0" anchor="t">
            <a:noAutofit/>
          </a:bodyPr>
          <a:lstStyle/>
          <a:p>
            <a:pPr algn="l">
              <a:buNone/>
              <a:defRPr sz="1050" b="1">
                <a:solidFill>
                  <a:srgbClr val="FF3755"/>
                </a:solidFill>
                <a:latin typeface="Montserrat ExtraBold"/>
                <a:ea typeface="Montserrat ExtraBold"/>
                <a:cs typeface="Montserrat ExtraBold"/>
              </a:defRPr>
            </a:pPr>
            <a:r>
              <a:rPr sz="1050" b="1">
                <a:solidFill>
                  <a:srgbClr val="FF3755"/>
                </a:solidFill>
                <a:latin typeface="Montserrat ExtraBold"/>
                <a:ea typeface="Montserrat ExtraBold"/>
                <a:cs typeface="Montserrat ExtraBold"/>
              </a:rPr>
              <a:t>TUJI DELAVCI NA SLOVENSKEM TRGU DELA</a:t>
            </a:r>
          </a:p>
        </p:txBody>
      </p:sp>
      <p:sp>
        <p:nvSpPr>
          <p:cNvPr id="3" name="Straight Connector 2">
            <a:extLst>
              <a:ext uri="{FF2B5EF4-FFF2-40B4-BE49-F238E27FC236}">
                <a16:creationId xmlns:a16="http://schemas.microsoft.com/office/drawing/2014/main" id="{59052F5E-1D71-4A60-B0BE-7F872D1B96EE}"/>
              </a:ext>
            </a:extLst>
          </p:cNvPr>
          <p:cNvSpPr>
            <a:spLocks noGrp="1"/>
          </p:cNvSpPr>
          <p:nvPr/>
        </p:nvSpPr>
        <p:spPr>
          <a:xfrm>
            <a:off x="8382000" y="266700"/>
            <a:ext cx="0" cy="609600"/>
          </a:xfrm>
          <a:prstGeom prst="line">
            <a:avLst/>
          </a:prstGeom>
          <a:noFill/>
          <a:ln w="14288">
            <a:solidFill>
              <a:srgbClr val="52708C"/>
            </a:solidFill>
            <a:prstDash val="solid"/>
          </a:ln>
        </p:spPr>
      </p:sp>
      <p:sp>
        <p:nvSpPr>
          <p:cNvPr id="4" name="Rectangle 3">
            <a:extLst>
              <a:ext uri="{FF2B5EF4-FFF2-40B4-BE49-F238E27FC236}">
                <a16:creationId xmlns:a16="http://schemas.microsoft.com/office/drawing/2014/main" id="{21C792FB-36E8-49AA-8B24-3D186F212F2D}"/>
              </a:ext>
            </a:extLst>
          </p:cNvPr>
          <p:cNvSpPr>
            <a:spLocks noGrp="1"/>
          </p:cNvSpPr>
          <p:nvPr/>
        </p:nvSpPr>
        <p:spPr>
          <a:xfrm>
            <a:off x="8515350" y="428625"/>
            <a:ext cx="361950" cy="285750"/>
          </a:xfrm>
          <a:prstGeom prst="rect">
            <a:avLst/>
          </a:prstGeom>
          <a:noFill/>
          <a:ln w="0">
            <a:noFill/>
            <a:prstDash val="solid"/>
          </a:ln>
        </p:spPr>
        <p:txBody>
          <a:bodyPr wrap="square" lIns="0" tIns="0" rIns="0" bIns="0" anchor="ctr">
            <a:noAutofit/>
          </a:bodyPr>
          <a:lstStyle/>
          <a:p>
            <a:pPr algn="ctr">
              <a:buNone/>
              <a:defRPr sz="1200" b="1">
                <a:solidFill>
                  <a:srgbClr val="F5F7FC"/>
                </a:solidFill>
                <a:latin typeface="Montserrat ExtraBold"/>
                <a:ea typeface="Montserrat ExtraBold"/>
                <a:cs typeface="Montserrat ExtraBold"/>
              </a:defRPr>
            </a:pPr>
            <a:r>
              <a:rPr sz="1200" b="1">
                <a:solidFill>
                  <a:srgbClr val="F5F7FC"/>
                </a:solidFill>
                <a:latin typeface="Montserrat ExtraBold"/>
                <a:ea typeface="Montserrat ExtraBold"/>
                <a:cs typeface="Montserrat ExtraBold"/>
              </a:rPr>
              <a:t>3</a:t>
            </a:r>
          </a:p>
        </p:txBody>
      </p:sp>
      <p:graphicFrame>
        <p:nvGraphicFramePr>
          <p:cNvPr id="34" name="Table 33"/>
          <p:cNvGraphicFramePr/>
          <p:nvPr/>
        </p:nvGraphicFramePr>
        <p:xfrm>
          <a:off x="590550" y="1457325"/>
          <a:ext cx="5857875" cy="2967990"/>
        </p:xfrm>
        <a:graphic>
          <a:graphicData uri="http://schemas.openxmlformats.org/drawingml/2006/table">
            <a:tbl>
              <a:tblPr/>
              <a:tblGrid>
                <a:gridCol w="762000">
                  <a:extLst>
                    <a:ext uri="{9D8B030D-6E8A-4147-A177-3AD203B41FA5}">
                      <a16:colId xmlns:a16="http://schemas.microsoft.com/office/drawing/2014/main" val="20000"/>
                    </a:ext>
                  </a:extLst>
                </a:gridCol>
                <a:gridCol w="1724025">
                  <a:extLst>
                    <a:ext uri="{9D8B030D-6E8A-4147-A177-3AD203B41FA5}">
                      <a16:colId xmlns:a16="http://schemas.microsoft.com/office/drawing/2014/main" val="20001"/>
                    </a:ext>
                  </a:extLst>
                </a:gridCol>
                <a:gridCol w="1752600">
                  <a:extLst>
                    <a:ext uri="{9D8B030D-6E8A-4147-A177-3AD203B41FA5}">
                      <a16:colId xmlns:a16="http://schemas.microsoft.com/office/drawing/2014/main" val="20002"/>
                    </a:ext>
                  </a:extLst>
                </a:gridCol>
                <a:gridCol w="1619250">
                  <a:extLst>
                    <a:ext uri="{9D8B030D-6E8A-4147-A177-3AD203B41FA5}">
                      <a16:colId xmlns:a16="http://schemas.microsoft.com/office/drawing/2014/main" val="20003"/>
                    </a:ext>
                  </a:extLst>
                </a:gridCol>
              </a:tblGrid>
              <a:tr h="476250">
                <a:tc>
                  <a:txBody>
                    <a:bodyPr/>
                    <a:lstStyle/>
                    <a:p>
                      <a:pPr algn="l"/>
                      <a:r>
                        <a:rPr sz="1425" b="1">
                          <a:solidFill>
                            <a:srgbClr val="0B2039"/>
                          </a:solidFill>
                          <a:latin typeface="Montserrat ExtraBold"/>
                          <a:ea typeface="Montserrat ExtraBold"/>
                          <a:cs typeface="Montserrat ExtraBold"/>
                        </a:rPr>
                        <a:t>Leto</a:t>
                      </a:r>
                    </a:p>
                  </a:txBody>
                  <a:tcPr marL="114300" marR="114300" marT="66675" marB="66675" anchor="ctr">
                    <a:solidFill>
                      <a:srgbClr val="EFF4F8"/>
                    </a:solidFill>
                  </a:tcPr>
                </a:tc>
                <a:tc>
                  <a:txBody>
                    <a:bodyPr/>
                    <a:lstStyle/>
                    <a:p>
                      <a:pPr algn="r"/>
                      <a:r>
                        <a:rPr sz="1425" b="1">
                          <a:solidFill>
                            <a:srgbClr val="0B2039"/>
                          </a:solidFill>
                          <a:latin typeface="Montserrat ExtraBold"/>
                          <a:ea typeface="Montserrat ExtraBold"/>
                          <a:cs typeface="Montserrat ExtraBold"/>
                        </a:rPr>
                        <a:t>Število</a:t>
                      </a:r>
                    </a:p>
                    <a:p>
                      <a:pPr algn="r"/>
                      <a:r>
                        <a:rPr sz="1425" b="1">
                          <a:solidFill>
                            <a:srgbClr val="0B2039"/>
                          </a:solidFill>
                          <a:latin typeface="Montserrat ExtraBold"/>
                          <a:ea typeface="Montserrat ExtraBold"/>
                          <a:cs typeface="Montserrat ExtraBold"/>
                        </a:rPr>
                        <a:t>decembra</a:t>
                      </a:r>
                    </a:p>
                  </a:txBody>
                  <a:tcPr marL="114300" marR="114300" marT="66675" marB="66675" anchor="ctr">
                    <a:solidFill>
                      <a:srgbClr val="EFF4F8"/>
                    </a:solidFill>
                  </a:tcPr>
                </a:tc>
                <a:tc>
                  <a:txBody>
                    <a:bodyPr/>
                    <a:lstStyle/>
                    <a:p>
                      <a:pPr algn="r"/>
                      <a:r>
                        <a:rPr sz="1425" b="1">
                          <a:solidFill>
                            <a:srgbClr val="0B2039"/>
                          </a:solidFill>
                          <a:latin typeface="Montserrat ExtraBold"/>
                          <a:ea typeface="Montserrat ExtraBold"/>
                          <a:cs typeface="Montserrat ExtraBold"/>
                        </a:rPr>
                        <a:t>Letna</a:t>
                      </a:r>
                    </a:p>
                    <a:p>
                      <a:pPr algn="r"/>
                      <a:r>
                        <a:rPr sz="1425" b="1">
                          <a:solidFill>
                            <a:srgbClr val="0B2039"/>
                          </a:solidFill>
                          <a:latin typeface="Montserrat ExtraBold"/>
                          <a:ea typeface="Montserrat ExtraBold"/>
                          <a:cs typeface="Montserrat ExtraBold"/>
                        </a:rPr>
                        <a:t>sprememba</a:t>
                      </a:r>
                    </a:p>
                  </a:txBody>
                  <a:tcPr marL="114300" marR="114300" marT="66675" marB="66675" anchor="ctr">
                    <a:solidFill>
                      <a:srgbClr val="EFF4F8"/>
                    </a:solidFill>
                  </a:tcPr>
                </a:tc>
                <a:tc>
                  <a:txBody>
                    <a:bodyPr/>
                    <a:lstStyle/>
                    <a:p>
                      <a:pPr algn="r"/>
                      <a:r>
                        <a:rPr sz="1425" b="1">
                          <a:solidFill>
                            <a:srgbClr val="0B2039"/>
                          </a:solidFill>
                          <a:latin typeface="Montserrat ExtraBold"/>
                          <a:ea typeface="Montserrat ExtraBold"/>
                          <a:cs typeface="Montserrat ExtraBold"/>
                        </a:rPr>
                        <a:t>Letna</a:t>
                      </a:r>
                    </a:p>
                    <a:p>
                      <a:pPr algn="r"/>
                      <a:r>
                        <a:rPr sz="1425" b="1">
                          <a:solidFill>
                            <a:srgbClr val="0B2039"/>
                          </a:solidFill>
                          <a:latin typeface="Montserrat ExtraBold"/>
                          <a:ea typeface="Montserrat ExtraBold"/>
                          <a:cs typeface="Montserrat ExtraBold"/>
                        </a:rPr>
                        <a:t>rast</a:t>
                      </a:r>
                    </a:p>
                  </a:txBody>
                  <a:tcPr marL="114300" marR="114300" marT="66675" marB="66675" anchor="ctr">
                    <a:solidFill>
                      <a:srgbClr val="EFF4F8"/>
                    </a:solidFill>
                  </a:tcPr>
                </a:tc>
                <a:extLst>
                  <a:ext uri="{0D108BD9-81ED-4DB2-BD59-A6C34878D82A}">
                    <a16:rowId xmlns:a16="http://schemas.microsoft.com/office/drawing/2014/main" val="10000"/>
                  </a:ext>
                </a:extLst>
              </a:tr>
              <a:tr h="400050">
                <a:tc>
                  <a:txBody>
                    <a:bodyPr/>
                    <a:lstStyle/>
                    <a:p>
                      <a:pPr algn="l"/>
                      <a:r>
                        <a:rPr sz="1500" b="0">
                          <a:solidFill>
                            <a:srgbClr val="F5F7FC"/>
                          </a:solidFill>
                          <a:latin typeface="Montserrat"/>
                          <a:ea typeface="Montserrat"/>
                          <a:cs typeface="Montserrat"/>
                        </a:rPr>
                        <a:t>2020</a:t>
                      </a:r>
                    </a:p>
                  </a:txBody>
                  <a:tcPr marL="114300" marR="114300" marT="66675" marB="66675" anchor="ctr">
                    <a:solidFill>
                      <a:srgbClr val="123858"/>
                    </a:solidFill>
                  </a:tcPr>
                </a:tc>
                <a:tc>
                  <a:txBody>
                    <a:bodyPr/>
                    <a:lstStyle/>
                    <a:p>
                      <a:pPr algn="r"/>
                      <a:r>
                        <a:rPr sz="1500" b="0">
                          <a:solidFill>
                            <a:srgbClr val="F5F7FC"/>
                          </a:solidFill>
                          <a:latin typeface="Montserrat"/>
                          <a:ea typeface="Montserrat"/>
                          <a:cs typeface="Montserrat"/>
                        </a:rPr>
                        <a:t>102.651</a:t>
                      </a:r>
                    </a:p>
                  </a:txBody>
                  <a:tcPr marL="114300" marR="114300" marT="66675" marB="66675" anchor="ctr">
                    <a:solidFill>
                      <a:srgbClr val="123858"/>
                    </a:solidFill>
                  </a:tcPr>
                </a:tc>
                <a:tc>
                  <a:txBody>
                    <a:bodyPr/>
                    <a:lstStyle/>
                    <a:p>
                      <a:pPr algn="r"/>
                      <a:r>
                        <a:rPr sz="1500" b="0">
                          <a:solidFill>
                            <a:srgbClr val="F5F7FC"/>
                          </a:solidFill>
                          <a:latin typeface="Montserrat"/>
                          <a:ea typeface="Montserrat"/>
                          <a:cs typeface="Montserrat"/>
                        </a:rPr>
                        <a:t>−483</a:t>
                      </a:r>
                    </a:p>
                  </a:txBody>
                  <a:tcPr marL="114300" marR="114300" marT="66675" marB="66675" anchor="ctr">
                    <a:solidFill>
                      <a:srgbClr val="123858"/>
                    </a:solidFill>
                  </a:tcPr>
                </a:tc>
                <a:tc>
                  <a:txBody>
                    <a:bodyPr/>
                    <a:lstStyle/>
                    <a:p>
                      <a:pPr algn="r"/>
                      <a:r>
                        <a:rPr sz="1500" b="0">
                          <a:solidFill>
                            <a:srgbClr val="F5F7FC"/>
                          </a:solidFill>
                          <a:latin typeface="Montserrat"/>
                          <a:ea typeface="Montserrat"/>
                          <a:cs typeface="Montserrat"/>
                        </a:rPr>
                        <a:t>−0,5 %</a:t>
                      </a:r>
                    </a:p>
                  </a:txBody>
                  <a:tcPr marL="114300" marR="114300" marT="66675" marB="66675" anchor="ctr">
                    <a:solidFill>
                      <a:srgbClr val="123858"/>
                    </a:solidFill>
                  </a:tcPr>
                </a:tc>
                <a:extLst>
                  <a:ext uri="{0D108BD9-81ED-4DB2-BD59-A6C34878D82A}">
                    <a16:rowId xmlns:a16="http://schemas.microsoft.com/office/drawing/2014/main" val="10001"/>
                  </a:ext>
                </a:extLst>
              </a:tr>
              <a:tr h="400050">
                <a:tc>
                  <a:txBody>
                    <a:bodyPr/>
                    <a:lstStyle/>
                    <a:p>
                      <a:pPr algn="l"/>
                      <a:r>
                        <a:rPr sz="1500" b="0">
                          <a:solidFill>
                            <a:srgbClr val="F5F7FC"/>
                          </a:solidFill>
                          <a:latin typeface="Montserrat"/>
                          <a:ea typeface="Montserrat"/>
                          <a:cs typeface="Montserrat"/>
                        </a:rPr>
                        <a:t>2021</a:t>
                      </a:r>
                    </a:p>
                  </a:txBody>
                  <a:tcPr marL="114300" marR="114300" marT="66675" marB="66675" anchor="ctr">
                    <a:solidFill>
                      <a:srgbClr val="123858"/>
                    </a:solidFill>
                  </a:tcPr>
                </a:tc>
                <a:tc>
                  <a:txBody>
                    <a:bodyPr/>
                    <a:lstStyle/>
                    <a:p>
                      <a:pPr algn="r"/>
                      <a:r>
                        <a:rPr sz="1500" b="0">
                          <a:solidFill>
                            <a:srgbClr val="F5F7FC"/>
                          </a:solidFill>
                          <a:latin typeface="Montserrat"/>
                          <a:ea typeface="Montserrat"/>
                          <a:cs typeface="Montserrat"/>
                        </a:rPr>
                        <a:t>115.693</a:t>
                      </a:r>
                    </a:p>
                  </a:txBody>
                  <a:tcPr marL="114300" marR="114300" marT="66675" marB="66675" anchor="ctr">
                    <a:solidFill>
                      <a:srgbClr val="123858"/>
                    </a:solidFill>
                  </a:tcPr>
                </a:tc>
                <a:tc>
                  <a:txBody>
                    <a:bodyPr/>
                    <a:lstStyle/>
                    <a:p>
                      <a:pPr algn="r"/>
                      <a:r>
                        <a:rPr sz="1500" b="0">
                          <a:solidFill>
                            <a:srgbClr val="F5F7FC"/>
                          </a:solidFill>
                          <a:latin typeface="Montserrat"/>
                          <a:ea typeface="Montserrat"/>
                          <a:cs typeface="Montserrat"/>
                        </a:rPr>
                        <a:t>+13.042</a:t>
                      </a:r>
                    </a:p>
                  </a:txBody>
                  <a:tcPr marL="114300" marR="114300" marT="66675" marB="66675" anchor="ctr">
                    <a:solidFill>
                      <a:srgbClr val="123858"/>
                    </a:solidFill>
                  </a:tcPr>
                </a:tc>
                <a:tc>
                  <a:txBody>
                    <a:bodyPr/>
                    <a:lstStyle/>
                    <a:p>
                      <a:pPr algn="r"/>
                      <a:r>
                        <a:rPr sz="1500" b="0">
                          <a:solidFill>
                            <a:srgbClr val="F5F7FC"/>
                          </a:solidFill>
                          <a:latin typeface="Montserrat"/>
                          <a:ea typeface="Montserrat"/>
                          <a:cs typeface="Montserrat"/>
                        </a:rPr>
                        <a:t>+12,7 %</a:t>
                      </a:r>
                    </a:p>
                  </a:txBody>
                  <a:tcPr marL="114300" marR="114300" marT="66675" marB="66675" anchor="ctr">
                    <a:solidFill>
                      <a:srgbClr val="123858"/>
                    </a:solidFill>
                  </a:tcPr>
                </a:tc>
                <a:extLst>
                  <a:ext uri="{0D108BD9-81ED-4DB2-BD59-A6C34878D82A}">
                    <a16:rowId xmlns:a16="http://schemas.microsoft.com/office/drawing/2014/main" val="10002"/>
                  </a:ext>
                </a:extLst>
              </a:tr>
              <a:tr h="400050">
                <a:tc>
                  <a:txBody>
                    <a:bodyPr/>
                    <a:lstStyle/>
                    <a:p>
                      <a:pPr algn="l"/>
                      <a:r>
                        <a:rPr sz="1500" b="0">
                          <a:solidFill>
                            <a:srgbClr val="F5F7FC"/>
                          </a:solidFill>
                          <a:latin typeface="Montserrat"/>
                          <a:ea typeface="Montserrat"/>
                          <a:cs typeface="Montserrat"/>
                        </a:rPr>
                        <a:t>2022</a:t>
                      </a:r>
                    </a:p>
                  </a:txBody>
                  <a:tcPr marL="114300" marR="114300" marT="66675" marB="66675" anchor="ctr">
                    <a:solidFill>
                      <a:srgbClr val="123858"/>
                    </a:solidFill>
                  </a:tcPr>
                </a:tc>
                <a:tc>
                  <a:txBody>
                    <a:bodyPr/>
                    <a:lstStyle/>
                    <a:p>
                      <a:pPr algn="r"/>
                      <a:r>
                        <a:rPr sz="1500" b="0">
                          <a:solidFill>
                            <a:srgbClr val="F5F7FC"/>
                          </a:solidFill>
                          <a:latin typeface="Montserrat"/>
                          <a:ea typeface="Montserrat"/>
                          <a:cs typeface="Montserrat"/>
                        </a:rPr>
                        <a:t>130.278</a:t>
                      </a:r>
                    </a:p>
                  </a:txBody>
                  <a:tcPr marL="114300" marR="114300" marT="66675" marB="66675" anchor="ctr">
                    <a:solidFill>
                      <a:srgbClr val="123858"/>
                    </a:solidFill>
                  </a:tcPr>
                </a:tc>
                <a:tc>
                  <a:txBody>
                    <a:bodyPr/>
                    <a:lstStyle/>
                    <a:p>
                      <a:pPr algn="r"/>
                      <a:r>
                        <a:rPr sz="1500" b="0">
                          <a:solidFill>
                            <a:srgbClr val="F5F7FC"/>
                          </a:solidFill>
                          <a:latin typeface="Montserrat"/>
                          <a:ea typeface="Montserrat"/>
                          <a:cs typeface="Montserrat"/>
                        </a:rPr>
                        <a:t>+14.585</a:t>
                      </a:r>
                    </a:p>
                  </a:txBody>
                  <a:tcPr marL="114300" marR="114300" marT="66675" marB="66675" anchor="ctr">
                    <a:solidFill>
                      <a:srgbClr val="123858"/>
                    </a:solidFill>
                  </a:tcPr>
                </a:tc>
                <a:tc>
                  <a:txBody>
                    <a:bodyPr/>
                    <a:lstStyle/>
                    <a:p>
                      <a:pPr algn="r"/>
                      <a:r>
                        <a:rPr sz="1500" b="0">
                          <a:solidFill>
                            <a:srgbClr val="F5F7FC"/>
                          </a:solidFill>
                          <a:latin typeface="Montserrat"/>
                          <a:ea typeface="Montserrat"/>
                          <a:cs typeface="Montserrat"/>
                        </a:rPr>
                        <a:t>+12,6 %</a:t>
                      </a:r>
                    </a:p>
                  </a:txBody>
                  <a:tcPr marL="114300" marR="114300" marT="66675" marB="66675" anchor="ctr">
                    <a:solidFill>
                      <a:srgbClr val="123858"/>
                    </a:solidFill>
                  </a:tcPr>
                </a:tc>
                <a:extLst>
                  <a:ext uri="{0D108BD9-81ED-4DB2-BD59-A6C34878D82A}">
                    <a16:rowId xmlns:a16="http://schemas.microsoft.com/office/drawing/2014/main" val="10003"/>
                  </a:ext>
                </a:extLst>
              </a:tr>
              <a:tr h="400050">
                <a:tc>
                  <a:txBody>
                    <a:bodyPr/>
                    <a:lstStyle/>
                    <a:p>
                      <a:pPr algn="l"/>
                      <a:r>
                        <a:rPr sz="1500" b="0">
                          <a:solidFill>
                            <a:srgbClr val="F5F7FC"/>
                          </a:solidFill>
                          <a:latin typeface="Montserrat"/>
                          <a:ea typeface="Montserrat"/>
                          <a:cs typeface="Montserrat"/>
                        </a:rPr>
                        <a:t>2023</a:t>
                      </a:r>
                    </a:p>
                  </a:txBody>
                  <a:tcPr marL="114300" marR="114300" marT="66675" marB="66675" anchor="ctr">
                    <a:solidFill>
                      <a:srgbClr val="123858"/>
                    </a:solidFill>
                  </a:tcPr>
                </a:tc>
                <a:tc>
                  <a:txBody>
                    <a:bodyPr/>
                    <a:lstStyle/>
                    <a:p>
                      <a:pPr algn="r"/>
                      <a:r>
                        <a:rPr sz="1500" b="0">
                          <a:solidFill>
                            <a:srgbClr val="F5F7FC"/>
                          </a:solidFill>
                          <a:latin typeface="Montserrat"/>
                          <a:ea typeface="Montserrat"/>
                          <a:cs typeface="Montserrat"/>
                        </a:rPr>
                        <a:t>138.327</a:t>
                      </a:r>
                    </a:p>
                  </a:txBody>
                  <a:tcPr marL="114300" marR="114300" marT="66675" marB="66675" anchor="ctr">
                    <a:solidFill>
                      <a:srgbClr val="123858"/>
                    </a:solidFill>
                  </a:tcPr>
                </a:tc>
                <a:tc>
                  <a:txBody>
                    <a:bodyPr/>
                    <a:lstStyle/>
                    <a:p>
                      <a:pPr algn="r"/>
                      <a:r>
                        <a:rPr sz="1500" b="0">
                          <a:solidFill>
                            <a:srgbClr val="F5F7FC"/>
                          </a:solidFill>
                          <a:latin typeface="Montserrat"/>
                          <a:ea typeface="Montserrat"/>
                          <a:cs typeface="Montserrat"/>
                        </a:rPr>
                        <a:t>+8.049</a:t>
                      </a:r>
                    </a:p>
                  </a:txBody>
                  <a:tcPr marL="114300" marR="114300" marT="66675" marB="66675" anchor="ctr">
                    <a:solidFill>
                      <a:srgbClr val="123858"/>
                    </a:solidFill>
                  </a:tcPr>
                </a:tc>
                <a:tc>
                  <a:txBody>
                    <a:bodyPr/>
                    <a:lstStyle/>
                    <a:p>
                      <a:pPr algn="r"/>
                      <a:r>
                        <a:rPr sz="1500" b="0">
                          <a:solidFill>
                            <a:srgbClr val="F5F7FC"/>
                          </a:solidFill>
                          <a:latin typeface="Montserrat"/>
                          <a:ea typeface="Montserrat"/>
                          <a:cs typeface="Montserrat"/>
                        </a:rPr>
                        <a:t>+6,2 %</a:t>
                      </a:r>
                    </a:p>
                  </a:txBody>
                  <a:tcPr marL="114300" marR="114300" marT="66675" marB="66675" anchor="ctr">
                    <a:solidFill>
                      <a:srgbClr val="123858"/>
                    </a:solidFill>
                  </a:tcPr>
                </a:tc>
                <a:extLst>
                  <a:ext uri="{0D108BD9-81ED-4DB2-BD59-A6C34878D82A}">
                    <a16:rowId xmlns:a16="http://schemas.microsoft.com/office/drawing/2014/main" val="10004"/>
                  </a:ext>
                </a:extLst>
              </a:tr>
              <a:tr h="400050">
                <a:tc>
                  <a:txBody>
                    <a:bodyPr/>
                    <a:lstStyle/>
                    <a:p>
                      <a:pPr algn="l"/>
                      <a:r>
                        <a:rPr sz="1500" b="0">
                          <a:solidFill>
                            <a:srgbClr val="F5F7FC"/>
                          </a:solidFill>
                          <a:latin typeface="Montserrat"/>
                          <a:ea typeface="Montserrat"/>
                          <a:cs typeface="Montserrat"/>
                        </a:rPr>
                        <a:t>2024</a:t>
                      </a:r>
                    </a:p>
                  </a:txBody>
                  <a:tcPr marL="114300" marR="114300" marT="66675" marB="66675" anchor="ctr">
                    <a:solidFill>
                      <a:srgbClr val="123858"/>
                    </a:solidFill>
                  </a:tcPr>
                </a:tc>
                <a:tc>
                  <a:txBody>
                    <a:bodyPr/>
                    <a:lstStyle/>
                    <a:p>
                      <a:pPr algn="r"/>
                      <a:r>
                        <a:rPr sz="1500" b="0">
                          <a:solidFill>
                            <a:srgbClr val="F5F7FC"/>
                          </a:solidFill>
                          <a:latin typeface="Montserrat"/>
                          <a:ea typeface="Montserrat"/>
                          <a:cs typeface="Montserrat"/>
                        </a:rPr>
                        <a:t>144.835</a:t>
                      </a:r>
                    </a:p>
                  </a:txBody>
                  <a:tcPr marL="114300" marR="114300" marT="66675" marB="66675" anchor="ctr">
                    <a:solidFill>
                      <a:srgbClr val="123858"/>
                    </a:solidFill>
                  </a:tcPr>
                </a:tc>
                <a:tc>
                  <a:txBody>
                    <a:bodyPr/>
                    <a:lstStyle/>
                    <a:p>
                      <a:pPr algn="r"/>
                      <a:r>
                        <a:rPr sz="1500" b="0">
                          <a:solidFill>
                            <a:srgbClr val="F5F7FC"/>
                          </a:solidFill>
                          <a:latin typeface="Montserrat"/>
                          <a:ea typeface="Montserrat"/>
                          <a:cs typeface="Montserrat"/>
                        </a:rPr>
                        <a:t>+6.508</a:t>
                      </a:r>
                    </a:p>
                  </a:txBody>
                  <a:tcPr marL="114300" marR="114300" marT="66675" marB="66675" anchor="ctr">
                    <a:solidFill>
                      <a:srgbClr val="123858"/>
                    </a:solidFill>
                  </a:tcPr>
                </a:tc>
                <a:tc>
                  <a:txBody>
                    <a:bodyPr/>
                    <a:lstStyle/>
                    <a:p>
                      <a:pPr algn="r"/>
                      <a:r>
                        <a:rPr sz="1500" b="0">
                          <a:solidFill>
                            <a:srgbClr val="F5F7FC"/>
                          </a:solidFill>
                          <a:latin typeface="Montserrat"/>
                          <a:ea typeface="Montserrat"/>
                          <a:cs typeface="Montserrat"/>
                        </a:rPr>
                        <a:t>+4,7 %</a:t>
                      </a:r>
                    </a:p>
                  </a:txBody>
                  <a:tcPr marL="114300" marR="114300" marT="66675" marB="66675" anchor="ctr">
                    <a:solidFill>
                      <a:srgbClr val="123858"/>
                    </a:solidFill>
                  </a:tcPr>
                </a:tc>
                <a:extLst>
                  <a:ext uri="{0D108BD9-81ED-4DB2-BD59-A6C34878D82A}">
                    <a16:rowId xmlns:a16="http://schemas.microsoft.com/office/drawing/2014/main" val="10005"/>
                  </a:ext>
                </a:extLst>
              </a:tr>
              <a:tr h="400050">
                <a:tc>
                  <a:txBody>
                    <a:bodyPr/>
                    <a:lstStyle/>
                    <a:p>
                      <a:pPr algn="l"/>
                      <a:r>
                        <a:rPr sz="1500" b="1">
                          <a:solidFill>
                            <a:srgbClr val="F5F7FC"/>
                          </a:solidFill>
                          <a:latin typeface="Montserrat"/>
                          <a:ea typeface="Montserrat"/>
                          <a:cs typeface="Montserrat"/>
                        </a:rPr>
                        <a:t>2025</a:t>
                      </a:r>
                    </a:p>
                  </a:txBody>
                  <a:tcPr marL="114300" marR="114300" marT="66675" marB="66675" anchor="ctr">
                    <a:solidFill>
                      <a:srgbClr val="20445E"/>
                    </a:solidFill>
                  </a:tcPr>
                </a:tc>
                <a:tc>
                  <a:txBody>
                    <a:bodyPr/>
                    <a:lstStyle/>
                    <a:p>
                      <a:pPr algn="r"/>
                      <a:r>
                        <a:rPr sz="1500" b="1">
                          <a:solidFill>
                            <a:srgbClr val="F5F7FC"/>
                          </a:solidFill>
                          <a:latin typeface="Montserrat"/>
                          <a:ea typeface="Montserrat"/>
                          <a:cs typeface="Montserrat"/>
                        </a:rPr>
                        <a:t>147.580</a:t>
                      </a:r>
                    </a:p>
                  </a:txBody>
                  <a:tcPr marL="114300" marR="114300" marT="66675" marB="66675" anchor="ctr">
                    <a:solidFill>
                      <a:srgbClr val="20445E"/>
                    </a:solidFill>
                  </a:tcPr>
                </a:tc>
                <a:tc>
                  <a:txBody>
                    <a:bodyPr/>
                    <a:lstStyle/>
                    <a:p>
                      <a:pPr algn="r"/>
                      <a:r>
                        <a:rPr sz="1500" b="1">
                          <a:solidFill>
                            <a:srgbClr val="F5F7FC"/>
                          </a:solidFill>
                          <a:latin typeface="Montserrat"/>
                          <a:ea typeface="Montserrat"/>
                          <a:cs typeface="Montserrat"/>
                        </a:rPr>
                        <a:t>+2.745</a:t>
                      </a:r>
                    </a:p>
                  </a:txBody>
                  <a:tcPr marL="114300" marR="114300" marT="66675" marB="66675" anchor="ctr">
                    <a:solidFill>
                      <a:srgbClr val="20445E"/>
                    </a:solidFill>
                  </a:tcPr>
                </a:tc>
                <a:tc>
                  <a:txBody>
                    <a:bodyPr/>
                    <a:lstStyle/>
                    <a:p>
                      <a:pPr algn="r"/>
                      <a:r>
                        <a:rPr sz="1500" b="1">
                          <a:solidFill>
                            <a:srgbClr val="F5F7FC"/>
                          </a:solidFill>
                          <a:latin typeface="Montserrat"/>
                          <a:ea typeface="Montserrat"/>
                          <a:cs typeface="Montserrat"/>
                        </a:rPr>
                        <a:t>+1,9 %</a:t>
                      </a:r>
                    </a:p>
                  </a:txBody>
                  <a:tcPr marL="114300" marR="114300" marT="66675" marB="66675" anchor="ctr">
                    <a:solidFill>
                      <a:srgbClr val="20445E"/>
                    </a:solidFill>
                  </a:tcPr>
                </a:tc>
                <a:extLst>
                  <a:ext uri="{0D108BD9-81ED-4DB2-BD59-A6C34878D82A}">
                    <a16:rowId xmlns:a16="http://schemas.microsoft.com/office/drawing/2014/main" val="10006"/>
                  </a:ext>
                </a:extLst>
              </a:tr>
            </a:tbl>
          </a:graphicData>
        </a:graphic>
      </p:graphicFrame>
      <p:sp>
        <p:nvSpPr>
          <p:cNvPr id="26" name="Poudarjena vrednost">
            <a:extLst>
              <a:ext uri="{FF2B5EF4-FFF2-40B4-BE49-F238E27FC236}">
                <a16:creationId xmlns:a16="http://schemas.microsoft.com/office/drawing/2014/main" id="{F1F4C9D2-37BA-447D-97E9-24EC476252E2}"/>
              </a:ext>
            </a:extLst>
          </p:cNvPr>
          <p:cNvSpPr>
            <a:spLocks noGrp="1"/>
          </p:cNvSpPr>
          <p:nvPr/>
        </p:nvSpPr>
        <p:spPr>
          <a:xfrm>
            <a:off x="6648450" y="1657350"/>
            <a:ext cx="1866900" cy="561975"/>
          </a:xfrm>
          <a:prstGeom prst="rect">
            <a:avLst/>
          </a:prstGeom>
          <a:noFill/>
          <a:ln w="0">
            <a:noFill/>
          </a:ln>
        </p:spPr>
        <p:txBody>
          <a:bodyPr wrap="square" lIns="0" tIns="0" rIns="0" bIns="0" anchor="t">
            <a:noAutofit/>
          </a:bodyPr>
          <a:lstStyle/>
          <a:p>
            <a:pPr algn="l">
              <a:defRPr sz="3000" b="1">
                <a:solidFill>
                  <a:srgbClr val="FF3755"/>
                </a:solidFill>
                <a:latin typeface="Montserrat ExtraBold"/>
                <a:ea typeface="Montserrat ExtraBold"/>
                <a:cs typeface="Montserrat ExtraBold"/>
              </a:defRPr>
            </a:pPr>
            <a:r>
              <a:rPr sz="3000" b="1">
                <a:solidFill>
                  <a:srgbClr val="FF3755"/>
                </a:solidFill>
                <a:latin typeface="Montserrat ExtraBold"/>
                <a:ea typeface="Montserrat ExtraBold"/>
                <a:cs typeface="Montserrat ExtraBold"/>
              </a:rPr>
              <a:t>+43,8 %</a:t>
            </a:r>
          </a:p>
        </p:txBody>
      </p:sp>
      <p:sp>
        <p:nvSpPr>
          <p:cNvPr id="27" name="Pomen vrednosti">
            <a:extLst>
              <a:ext uri="{FF2B5EF4-FFF2-40B4-BE49-F238E27FC236}">
                <a16:creationId xmlns:a16="http://schemas.microsoft.com/office/drawing/2014/main" id="{FCE03B5C-2BFB-468D-A8A5-C855F022A57F}"/>
              </a:ext>
            </a:extLst>
          </p:cNvPr>
          <p:cNvSpPr>
            <a:spLocks noGrp="1"/>
          </p:cNvSpPr>
          <p:nvPr/>
        </p:nvSpPr>
        <p:spPr>
          <a:xfrm>
            <a:off x="6734175" y="2276475"/>
            <a:ext cx="1666875" cy="714375"/>
          </a:xfrm>
          <a:prstGeom prst="rect">
            <a:avLst/>
          </a:prstGeom>
          <a:noFill/>
          <a:ln w="0">
            <a:noFill/>
          </a:ln>
        </p:spPr>
        <p:txBody>
          <a:bodyPr wrap="square" lIns="0" tIns="0" rIns="0" bIns="0" anchor="t">
            <a:noAutofit/>
          </a:bodyPr>
          <a:lstStyle/>
          <a:p>
            <a:pPr algn="l">
              <a:defRPr sz="1425" b="1">
                <a:solidFill>
                  <a:srgbClr val="F5F7FC"/>
                </a:solidFill>
                <a:latin typeface="Montserrat ExtraBold"/>
                <a:ea typeface="Montserrat ExtraBold"/>
                <a:cs typeface="Montserrat ExtraBold"/>
              </a:defRPr>
            </a:pPr>
            <a:r>
              <a:rPr sz="1425" b="1">
                <a:solidFill>
                  <a:srgbClr val="F5F7FC"/>
                </a:solidFill>
                <a:latin typeface="Montserrat ExtraBold"/>
                <a:ea typeface="Montserrat ExtraBold"/>
                <a:cs typeface="Montserrat ExtraBold"/>
              </a:rPr>
              <a:t>rast od decembra 2020</a:t>
            </a:r>
          </a:p>
        </p:txBody>
      </p:sp>
      <p:sp>
        <p:nvSpPr>
          <p:cNvPr id="28" name="Pojasnilo vrednosti">
            <a:extLst>
              <a:ext uri="{FF2B5EF4-FFF2-40B4-BE49-F238E27FC236}">
                <a16:creationId xmlns:a16="http://schemas.microsoft.com/office/drawing/2014/main" id="{55AA214B-6EAD-4427-BAEE-9656C84FBF0C}"/>
              </a:ext>
            </a:extLst>
          </p:cNvPr>
          <p:cNvSpPr>
            <a:spLocks noGrp="1"/>
          </p:cNvSpPr>
          <p:nvPr/>
        </p:nvSpPr>
        <p:spPr>
          <a:xfrm>
            <a:off x="6734175" y="3124200"/>
            <a:ext cx="1666875" cy="1095375"/>
          </a:xfrm>
          <a:prstGeom prst="rect">
            <a:avLst/>
          </a:prstGeom>
          <a:noFill/>
          <a:ln w="0">
            <a:noFill/>
          </a:ln>
        </p:spPr>
        <p:txBody>
          <a:bodyPr wrap="square" lIns="0" tIns="0" rIns="0" bIns="0" anchor="t">
            <a:noAutofit/>
          </a:bodyPr>
          <a:lstStyle/>
          <a:p>
            <a:pPr algn="l">
              <a:defRPr sz="1275" b="0">
                <a:solidFill>
                  <a:srgbClr val="B6CADA"/>
                </a:solidFill>
                <a:latin typeface="Montserrat"/>
                <a:ea typeface="Montserrat"/>
                <a:cs typeface="Montserrat"/>
              </a:defRPr>
            </a:pPr>
            <a:r>
              <a:rPr sz="1275" b="0">
                <a:solidFill>
                  <a:srgbClr val="B6CADA"/>
                </a:solidFill>
                <a:latin typeface="Montserrat"/>
                <a:ea typeface="Montserrat"/>
                <a:cs typeface="Montserrat"/>
              </a:rPr>
              <a:t>Do decembra 2025 je število zraslo za 44.929.</a:t>
            </a:r>
          </a:p>
        </p:txBody>
      </p:sp>
      <p:sp>
        <p:nvSpPr>
          <p:cNvPr id="29" name="Vir in pojasnilo">
            <a:extLst>
              <a:ext uri="{FF2B5EF4-FFF2-40B4-BE49-F238E27FC236}">
                <a16:creationId xmlns:a16="http://schemas.microsoft.com/office/drawing/2014/main" id="{1A3C8F83-FCE9-4795-A518-E149040AFD09}"/>
              </a:ext>
            </a:extLst>
          </p:cNvPr>
          <p:cNvSpPr>
            <a:spLocks noGrp="1"/>
          </p:cNvSpPr>
          <p:nvPr/>
        </p:nvSpPr>
        <p:spPr>
          <a:xfrm>
            <a:off x="590550" y="4781550"/>
            <a:ext cx="7791450" cy="228600"/>
          </a:xfrm>
          <a:prstGeom prst="rect">
            <a:avLst/>
          </a:prstGeom>
          <a:noFill/>
          <a:ln w="0">
            <a:noFill/>
          </a:ln>
        </p:spPr>
        <p:txBody>
          <a:bodyPr wrap="square" lIns="0" tIns="0" rIns="0" bIns="0" anchor="t">
            <a:noAutofit/>
          </a:bodyPr>
          <a:lstStyle/>
          <a:p>
            <a:pPr algn="l">
              <a:defRPr sz="900" b="0">
                <a:solidFill>
                  <a:srgbClr val="B6CADA"/>
                </a:solidFill>
                <a:latin typeface="Montserrat"/>
                <a:ea typeface="Montserrat"/>
                <a:cs typeface="Montserrat"/>
              </a:defRPr>
            </a:pPr>
            <a:r>
              <a:rPr sz="900" b="0">
                <a:solidFill>
                  <a:srgbClr val="B6CADA"/>
                </a:solidFill>
                <a:latin typeface="Montserrat"/>
                <a:ea typeface="Montserrat"/>
                <a:cs typeface="Montserrat"/>
              </a:rPr>
              <a:t>Zaposleni in samozaposleni brez kmetov. Od 2024 sprememba zajema. Vir: SURS.</a:t>
            </a:r>
          </a:p>
        </p:txBody>
      </p:sp>
    </p:spTree>
    <p:extLst>
      <p:ext uri="{BB962C8B-B14F-4D97-AF65-F5344CB8AC3E}">
        <p14:creationId xmlns:p14="http://schemas.microsoft.com/office/powerpoint/2010/main" val="17444915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07506D"/>
            </a:gs>
            <a:gs pos="46000">
              <a:srgbClr val="0A2948"/>
            </a:gs>
            <a:gs pos="100000">
              <a:srgbClr val="07162F"/>
            </a:gs>
          </a:gsLst>
          <a:lin ang="5400000"/>
        </a:gra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AD903878-BF46-4215-B027-C73C31FCDD60}"/>
              </a:ext>
            </a:extLst>
          </p:cNvPr>
          <p:cNvSpPr>
            <a:spLocks noGrp="1"/>
          </p:cNvSpPr>
          <p:nvPr/>
        </p:nvSpPr>
        <p:spPr>
          <a:xfrm>
            <a:off x="552450" y="276225"/>
            <a:ext cx="7667625" cy="628650"/>
          </a:xfrm>
          <a:prstGeom prst="rect">
            <a:avLst/>
          </a:prstGeom>
          <a:noFill/>
          <a:ln w="0">
            <a:noFill/>
            <a:prstDash val="solid"/>
          </a:ln>
        </p:spPr>
        <p:txBody>
          <a:bodyPr wrap="square" lIns="0" tIns="0" rIns="0" bIns="0" anchor="t">
            <a:noAutofit/>
          </a:bodyPr>
          <a:lstStyle/>
          <a:p>
            <a:pPr algn="l">
              <a:buNone/>
              <a:defRPr sz="2550" b="1">
                <a:solidFill>
                  <a:srgbClr val="F5F7FC"/>
                </a:solidFill>
                <a:latin typeface="Montserrat ExtraBold"/>
                <a:ea typeface="Montserrat ExtraBold"/>
                <a:cs typeface="Montserrat ExtraBold"/>
              </a:defRPr>
            </a:pPr>
            <a:r>
              <a:rPr sz="2550" b="1">
                <a:solidFill>
                  <a:srgbClr val="F5F7FC"/>
                </a:solidFill>
                <a:latin typeface="Montserrat ExtraBold"/>
                <a:ea typeface="Montserrat ExtraBold"/>
                <a:cs typeface="Montserrat ExtraBold"/>
              </a:rPr>
              <a:t>Prvi vstop na trg dela, 2022–2025</a:t>
            </a:r>
          </a:p>
        </p:txBody>
      </p:sp>
      <p:sp>
        <p:nvSpPr>
          <p:cNvPr id="2" name="Rectangle 1">
            <a:extLst>
              <a:ext uri="{FF2B5EF4-FFF2-40B4-BE49-F238E27FC236}">
                <a16:creationId xmlns:a16="http://schemas.microsoft.com/office/drawing/2014/main" id="{F0E9195E-7099-4D0A-A0C2-7FBCAB55A70F}"/>
              </a:ext>
            </a:extLst>
          </p:cNvPr>
          <p:cNvSpPr>
            <a:spLocks noGrp="1"/>
          </p:cNvSpPr>
          <p:nvPr/>
        </p:nvSpPr>
        <p:spPr>
          <a:xfrm>
            <a:off x="590550" y="981075"/>
            <a:ext cx="7620000" cy="228600"/>
          </a:xfrm>
          <a:prstGeom prst="rect">
            <a:avLst/>
          </a:prstGeom>
          <a:noFill/>
          <a:ln w="0">
            <a:noFill/>
            <a:prstDash val="solid"/>
          </a:ln>
        </p:spPr>
        <p:txBody>
          <a:bodyPr wrap="square" lIns="0" tIns="0" rIns="0" bIns="0" anchor="t">
            <a:noAutofit/>
          </a:bodyPr>
          <a:lstStyle/>
          <a:p>
            <a:pPr algn="l">
              <a:buNone/>
              <a:defRPr sz="1050" b="1">
                <a:solidFill>
                  <a:srgbClr val="FF3755"/>
                </a:solidFill>
                <a:latin typeface="Montserrat ExtraBold"/>
                <a:ea typeface="Montserrat ExtraBold"/>
                <a:cs typeface="Montserrat ExtraBold"/>
              </a:defRPr>
            </a:pPr>
            <a:r>
              <a:rPr sz="1050" b="1">
                <a:solidFill>
                  <a:srgbClr val="FF3755"/>
                </a:solidFill>
                <a:latin typeface="Montserrat ExtraBold"/>
                <a:ea typeface="Montserrat ExtraBold"/>
                <a:cs typeface="Montserrat ExtraBold"/>
              </a:rPr>
              <a:t>TUJI DELAVCI NA SLOVENSKEM TRGU DELA</a:t>
            </a:r>
          </a:p>
        </p:txBody>
      </p:sp>
      <p:sp>
        <p:nvSpPr>
          <p:cNvPr id="3" name="Straight Connector 2">
            <a:extLst>
              <a:ext uri="{FF2B5EF4-FFF2-40B4-BE49-F238E27FC236}">
                <a16:creationId xmlns:a16="http://schemas.microsoft.com/office/drawing/2014/main" id="{59052F5E-1D71-4A60-B0BE-7F872D1B96EE}"/>
              </a:ext>
            </a:extLst>
          </p:cNvPr>
          <p:cNvSpPr>
            <a:spLocks noGrp="1"/>
          </p:cNvSpPr>
          <p:nvPr/>
        </p:nvSpPr>
        <p:spPr>
          <a:xfrm>
            <a:off x="8382000" y="266700"/>
            <a:ext cx="0" cy="609600"/>
          </a:xfrm>
          <a:prstGeom prst="line">
            <a:avLst/>
          </a:prstGeom>
          <a:noFill/>
          <a:ln w="14288">
            <a:solidFill>
              <a:srgbClr val="52708C"/>
            </a:solidFill>
            <a:prstDash val="solid"/>
          </a:ln>
        </p:spPr>
      </p:sp>
      <p:sp>
        <p:nvSpPr>
          <p:cNvPr id="4" name="Rectangle 3">
            <a:extLst>
              <a:ext uri="{FF2B5EF4-FFF2-40B4-BE49-F238E27FC236}">
                <a16:creationId xmlns:a16="http://schemas.microsoft.com/office/drawing/2014/main" id="{21C792FB-36E8-49AA-8B24-3D186F212F2D}"/>
              </a:ext>
            </a:extLst>
          </p:cNvPr>
          <p:cNvSpPr>
            <a:spLocks noGrp="1"/>
          </p:cNvSpPr>
          <p:nvPr/>
        </p:nvSpPr>
        <p:spPr>
          <a:xfrm>
            <a:off x="8515350" y="428625"/>
            <a:ext cx="361950" cy="285750"/>
          </a:xfrm>
          <a:prstGeom prst="rect">
            <a:avLst/>
          </a:prstGeom>
          <a:noFill/>
          <a:ln w="0">
            <a:noFill/>
            <a:prstDash val="solid"/>
          </a:ln>
        </p:spPr>
        <p:txBody>
          <a:bodyPr wrap="square" lIns="0" tIns="0" rIns="0" bIns="0" anchor="ctr">
            <a:noAutofit/>
          </a:bodyPr>
          <a:lstStyle/>
          <a:p>
            <a:pPr algn="ctr">
              <a:buNone/>
              <a:defRPr sz="1200" b="1">
                <a:solidFill>
                  <a:srgbClr val="F5F7FC"/>
                </a:solidFill>
                <a:latin typeface="Montserrat ExtraBold"/>
                <a:ea typeface="Montserrat ExtraBold"/>
                <a:cs typeface="Montserrat ExtraBold"/>
              </a:defRPr>
            </a:pPr>
            <a:r>
              <a:rPr sz="1200" b="1">
                <a:solidFill>
                  <a:srgbClr val="F5F7FC"/>
                </a:solidFill>
                <a:latin typeface="Montserrat ExtraBold"/>
                <a:ea typeface="Montserrat ExtraBold"/>
                <a:cs typeface="Montserrat ExtraBold"/>
              </a:rPr>
              <a:t>4</a:t>
            </a:r>
          </a:p>
        </p:txBody>
      </p:sp>
      <p:graphicFrame>
        <p:nvGraphicFramePr>
          <p:cNvPr id="33" name="Table 32"/>
          <p:cNvGraphicFramePr/>
          <p:nvPr/>
        </p:nvGraphicFramePr>
        <p:xfrm>
          <a:off x="590550" y="1504950"/>
          <a:ext cx="3524250" cy="2457450"/>
        </p:xfrm>
        <a:graphic>
          <a:graphicData uri="http://schemas.openxmlformats.org/drawingml/2006/table">
            <a:tbl>
              <a:tblPr/>
              <a:tblGrid>
                <a:gridCol w="762000">
                  <a:extLst>
                    <a:ext uri="{9D8B030D-6E8A-4147-A177-3AD203B41FA5}">
                      <a16:colId xmlns:a16="http://schemas.microsoft.com/office/drawing/2014/main" val="20000"/>
                    </a:ext>
                  </a:extLst>
                </a:gridCol>
                <a:gridCol w="2762250">
                  <a:extLst>
                    <a:ext uri="{9D8B030D-6E8A-4147-A177-3AD203B41FA5}">
                      <a16:colId xmlns:a16="http://schemas.microsoft.com/office/drawing/2014/main" val="20001"/>
                    </a:ext>
                  </a:extLst>
                </a:gridCol>
              </a:tblGrid>
              <a:tr h="542925">
                <a:tc>
                  <a:txBody>
                    <a:bodyPr/>
                    <a:lstStyle/>
                    <a:p>
                      <a:pPr algn="l"/>
                      <a:r>
                        <a:rPr sz="1500" b="1">
                          <a:solidFill>
                            <a:srgbClr val="0B2039"/>
                          </a:solidFill>
                          <a:latin typeface="Montserrat ExtraBold"/>
                          <a:ea typeface="Montserrat ExtraBold"/>
                          <a:cs typeface="Montserrat ExtraBold"/>
                        </a:rPr>
                        <a:t>Leto</a:t>
                      </a:r>
                    </a:p>
                  </a:txBody>
                  <a:tcPr marL="114300" marR="114300" marT="66675" marB="66675" anchor="ctr">
                    <a:solidFill>
                      <a:srgbClr val="EFF4F8"/>
                    </a:solidFill>
                  </a:tcPr>
                </a:tc>
                <a:tc>
                  <a:txBody>
                    <a:bodyPr/>
                    <a:lstStyle/>
                    <a:p>
                      <a:pPr algn="l"/>
                      <a:r>
                        <a:rPr sz="1500" b="1">
                          <a:solidFill>
                            <a:srgbClr val="0B2039"/>
                          </a:solidFill>
                          <a:latin typeface="Montserrat ExtraBold"/>
                          <a:ea typeface="Montserrat ExtraBold"/>
                          <a:cs typeface="Montserrat ExtraBold"/>
                        </a:rPr>
                        <a:t>Prva zaposlitev</a:t>
                      </a:r>
                    </a:p>
                    <a:p>
                      <a:pPr algn="l"/>
                      <a:r>
                        <a:rPr sz="1500" b="1">
                          <a:solidFill>
                            <a:srgbClr val="0B2039"/>
                          </a:solidFill>
                          <a:latin typeface="Montserrat ExtraBold"/>
                          <a:ea typeface="Montserrat ExtraBold"/>
                          <a:cs typeface="Montserrat ExtraBold"/>
                        </a:rPr>
                        <a:t>v Sloveniji</a:t>
                      </a:r>
                    </a:p>
                  </a:txBody>
                  <a:tcPr marL="114300" marR="114300" marT="66675" marB="66675" anchor="ctr">
                    <a:solidFill>
                      <a:srgbClr val="EFF4F8"/>
                    </a:solidFill>
                  </a:tcPr>
                </a:tc>
                <a:extLst>
                  <a:ext uri="{0D108BD9-81ED-4DB2-BD59-A6C34878D82A}">
                    <a16:rowId xmlns:a16="http://schemas.microsoft.com/office/drawing/2014/main" val="10000"/>
                  </a:ext>
                </a:extLst>
              </a:tr>
              <a:tr h="466725">
                <a:tc>
                  <a:txBody>
                    <a:bodyPr/>
                    <a:lstStyle/>
                    <a:p>
                      <a:pPr algn="l"/>
                      <a:r>
                        <a:rPr sz="1575" b="0">
                          <a:solidFill>
                            <a:srgbClr val="F5F7FC"/>
                          </a:solidFill>
                          <a:latin typeface="Montserrat"/>
                          <a:ea typeface="Montserrat"/>
                          <a:cs typeface="Montserrat"/>
                        </a:rPr>
                        <a:t>2022</a:t>
                      </a:r>
                    </a:p>
                  </a:txBody>
                  <a:tcPr marL="114300" marR="114300" marT="66675" marB="66675" anchor="ctr">
                    <a:solidFill>
                      <a:srgbClr val="123858"/>
                    </a:solidFill>
                  </a:tcPr>
                </a:tc>
                <a:tc>
                  <a:txBody>
                    <a:bodyPr/>
                    <a:lstStyle/>
                    <a:p>
                      <a:pPr algn="l"/>
                      <a:r>
                        <a:rPr sz="1575" b="0">
                          <a:solidFill>
                            <a:srgbClr val="F5F7FC"/>
                          </a:solidFill>
                          <a:latin typeface="Montserrat"/>
                          <a:ea typeface="Montserrat"/>
                          <a:cs typeface="Montserrat"/>
                        </a:rPr>
                        <a:t>približno 27.300</a:t>
                      </a:r>
                    </a:p>
                  </a:txBody>
                  <a:tcPr marL="114300" marR="114300" marT="66675" marB="66675" anchor="ctr">
                    <a:solidFill>
                      <a:srgbClr val="123858"/>
                    </a:solidFill>
                  </a:tcPr>
                </a:tc>
                <a:extLst>
                  <a:ext uri="{0D108BD9-81ED-4DB2-BD59-A6C34878D82A}">
                    <a16:rowId xmlns:a16="http://schemas.microsoft.com/office/drawing/2014/main" val="10001"/>
                  </a:ext>
                </a:extLst>
              </a:tr>
              <a:tr h="466725">
                <a:tc>
                  <a:txBody>
                    <a:bodyPr/>
                    <a:lstStyle/>
                    <a:p>
                      <a:pPr algn="l"/>
                      <a:r>
                        <a:rPr sz="1575" b="0">
                          <a:solidFill>
                            <a:srgbClr val="F5F7FC"/>
                          </a:solidFill>
                          <a:latin typeface="Montserrat"/>
                          <a:ea typeface="Montserrat"/>
                          <a:cs typeface="Montserrat"/>
                        </a:rPr>
                        <a:t>2023</a:t>
                      </a:r>
                    </a:p>
                  </a:txBody>
                  <a:tcPr marL="114300" marR="114300" marT="66675" marB="66675" anchor="ctr">
                    <a:solidFill>
                      <a:srgbClr val="123858"/>
                    </a:solidFill>
                  </a:tcPr>
                </a:tc>
                <a:tc>
                  <a:txBody>
                    <a:bodyPr/>
                    <a:lstStyle/>
                    <a:p>
                      <a:pPr algn="l"/>
                      <a:r>
                        <a:rPr sz="1575" b="0">
                          <a:solidFill>
                            <a:srgbClr val="F5F7FC"/>
                          </a:solidFill>
                          <a:latin typeface="Montserrat"/>
                          <a:ea typeface="Montserrat"/>
                          <a:cs typeface="Montserrat"/>
                        </a:rPr>
                        <a:t>približno 25.100</a:t>
                      </a:r>
                    </a:p>
                  </a:txBody>
                  <a:tcPr marL="114300" marR="114300" marT="66675" marB="66675" anchor="ctr">
                    <a:solidFill>
                      <a:srgbClr val="123858"/>
                    </a:solidFill>
                  </a:tcPr>
                </a:tc>
                <a:extLst>
                  <a:ext uri="{0D108BD9-81ED-4DB2-BD59-A6C34878D82A}">
                    <a16:rowId xmlns:a16="http://schemas.microsoft.com/office/drawing/2014/main" val="10002"/>
                  </a:ext>
                </a:extLst>
              </a:tr>
              <a:tr h="466725">
                <a:tc>
                  <a:txBody>
                    <a:bodyPr/>
                    <a:lstStyle/>
                    <a:p>
                      <a:pPr algn="l"/>
                      <a:r>
                        <a:rPr sz="1575" b="0">
                          <a:solidFill>
                            <a:srgbClr val="F5F7FC"/>
                          </a:solidFill>
                          <a:latin typeface="Montserrat"/>
                          <a:ea typeface="Montserrat"/>
                          <a:cs typeface="Montserrat"/>
                        </a:rPr>
                        <a:t>2024</a:t>
                      </a:r>
                    </a:p>
                  </a:txBody>
                  <a:tcPr marL="114300" marR="114300" marT="66675" marB="66675" anchor="ctr">
                    <a:solidFill>
                      <a:srgbClr val="123858"/>
                    </a:solidFill>
                  </a:tcPr>
                </a:tc>
                <a:tc>
                  <a:txBody>
                    <a:bodyPr/>
                    <a:lstStyle/>
                    <a:p>
                      <a:pPr algn="l"/>
                      <a:r>
                        <a:rPr sz="1575" b="0">
                          <a:solidFill>
                            <a:srgbClr val="F5F7FC"/>
                          </a:solidFill>
                          <a:latin typeface="Montserrat"/>
                          <a:ea typeface="Montserrat"/>
                          <a:cs typeface="Montserrat"/>
                        </a:rPr>
                        <a:t>približno 20.100</a:t>
                      </a:r>
                    </a:p>
                  </a:txBody>
                  <a:tcPr marL="114300" marR="114300" marT="66675" marB="66675" anchor="ctr">
                    <a:solidFill>
                      <a:srgbClr val="123858"/>
                    </a:solidFill>
                  </a:tcPr>
                </a:tc>
                <a:extLst>
                  <a:ext uri="{0D108BD9-81ED-4DB2-BD59-A6C34878D82A}">
                    <a16:rowId xmlns:a16="http://schemas.microsoft.com/office/drawing/2014/main" val="10003"/>
                  </a:ext>
                </a:extLst>
              </a:tr>
              <a:tr h="466725">
                <a:tc>
                  <a:txBody>
                    <a:bodyPr/>
                    <a:lstStyle/>
                    <a:p>
                      <a:pPr algn="l"/>
                      <a:r>
                        <a:rPr sz="1575" b="1">
                          <a:solidFill>
                            <a:srgbClr val="F5F7FC"/>
                          </a:solidFill>
                          <a:latin typeface="Montserrat"/>
                          <a:ea typeface="Montserrat"/>
                          <a:cs typeface="Montserrat"/>
                        </a:rPr>
                        <a:t>2025</a:t>
                      </a:r>
                    </a:p>
                  </a:txBody>
                  <a:tcPr marL="114300" marR="114300" marT="66675" marB="66675" anchor="ctr">
                    <a:solidFill>
                      <a:srgbClr val="20445E"/>
                    </a:solidFill>
                  </a:tcPr>
                </a:tc>
                <a:tc>
                  <a:txBody>
                    <a:bodyPr/>
                    <a:lstStyle/>
                    <a:p>
                      <a:pPr algn="l"/>
                      <a:r>
                        <a:rPr sz="1575" b="1">
                          <a:solidFill>
                            <a:srgbClr val="F5F7FC"/>
                          </a:solidFill>
                          <a:latin typeface="Montserrat"/>
                          <a:ea typeface="Montserrat"/>
                          <a:cs typeface="Montserrat"/>
                        </a:rPr>
                        <a:t>približno 18.300</a:t>
                      </a:r>
                    </a:p>
                  </a:txBody>
                  <a:tcPr marL="114300" marR="114300" marT="66675" marB="66675" anchor="ctr">
                    <a:solidFill>
                      <a:srgbClr val="20445E"/>
                    </a:solidFill>
                  </a:tcPr>
                </a:tc>
                <a:extLst>
                  <a:ext uri="{0D108BD9-81ED-4DB2-BD59-A6C34878D82A}">
                    <a16:rowId xmlns:a16="http://schemas.microsoft.com/office/drawing/2014/main" val="10004"/>
                  </a:ext>
                </a:extLst>
              </a:tr>
            </a:tbl>
          </a:graphicData>
        </a:graphic>
      </p:graphicFrame>
      <p:graphicFrame>
        <p:nvGraphicFramePr>
          <p:cNvPr id="34" name="Chart"/>
          <p:cNvGraphicFramePr/>
          <p:nvPr/>
        </p:nvGraphicFramePr>
        <p:xfrm>
          <a:off x="4457700" y="1409700"/>
          <a:ext cx="3886200" cy="2686050"/>
        </p:xfrm>
        <a:graphic>
          <a:graphicData uri="http://schemas.openxmlformats.org/drawingml/2006/chart">
            <c:chart xmlns:c="http://schemas.openxmlformats.org/drawingml/2006/chart" xmlns:r="http://schemas.openxmlformats.org/officeDocument/2006/relationships" r:id="rId3"/>
          </a:graphicData>
        </a:graphic>
      </p:graphicFrame>
      <p:sp>
        <p:nvSpPr>
          <p:cNvPr id="27" name="Ključno sporočilo">
            <a:extLst>
              <a:ext uri="{FF2B5EF4-FFF2-40B4-BE49-F238E27FC236}">
                <a16:creationId xmlns:a16="http://schemas.microsoft.com/office/drawing/2014/main" id="{AACB7E6C-2B03-42D9-B45B-7545DF3CEAD3}"/>
              </a:ext>
            </a:extLst>
          </p:cNvPr>
          <p:cNvSpPr>
            <a:spLocks noGrp="1"/>
          </p:cNvSpPr>
          <p:nvPr/>
        </p:nvSpPr>
        <p:spPr>
          <a:xfrm>
            <a:off x="590550" y="4343400"/>
            <a:ext cx="7791450" cy="419100"/>
          </a:xfrm>
          <a:prstGeom prst="rect">
            <a:avLst/>
          </a:prstGeom>
          <a:noFill/>
          <a:ln w="0">
            <a:noFill/>
          </a:ln>
        </p:spPr>
        <p:txBody>
          <a:bodyPr wrap="square" lIns="0" tIns="0" rIns="0" bIns="0" anchor="t">
            <a:noAutofit/>
          </a:bodyPr>
          <a:lstStyle/>
          <a:p>
            <a:pPr algn="l">
              <a:defRPr sz="1575" b="1">
                <a:solidFill>
                  <a:srgbClr val="F5F7FC"/>
                </a:solidFill>
                <a:latin typeface="Montserrat ExtraBold"/>
                <a:ea typeface="Montserrat ExtraBold"/>
                <a:cs typeface="Montserrat ExtraBold"/>
              </a:defRPr>
            </a:pPr>
            <a:r>
              <a:rPr sz="1575" b="1">
                <a:solidFill>
                  <a:srgbClr val="F5F7FC"/>
                </a:solidFill>
                <a:latin typeface="Montserrat ExtraBold"/>
                <a:ea typeface="Montserrat ExtraBold"/>
                <a:cs typeface="Montserrat ExtraBold"/>
              </a:rPr>
              <a:t>Kazalnik meri prvo zaposlitev oziroma samozaposlitev v Sloveniji.</a:t>
            </a:r>
          </a:p>
        </p:txBody>
      </p:sp>
      <p:sp>
        <p:nvSpPr>
          <p:cNvPr id="28" name="Vir in pojasnilo">
            <a:extLst>
              <a:ext uri="{FF2B5EF4-FFF2-40B4-BE49-F238E27FC236}">
                <a16:creationId xmlns:a16="http://schemas.microsoft.com/office/drawing/2014/main" id="{A2301C72-2E67-479A-A40F-59DD69FF3EB5}"/>
              </a:ext>
            </a:extLst>
          </p:cNvPr>
          <p:cNvSpPr>
            <a:spLocks noGrp="1"/>
          </p:cNvSpPr>
          <p:nvPr/>
        </p:nvSpPr>
        <p:spPr>
          <a:xfrm>
            <a:off x="590550" y="4838700"/>
            <a:ext cx="7791450" cy="228600"/>
          </a:xfrm>
          <a:prstGeom prst="rect">
            <a:avLst/>
          </a:prstGeom>
          <a:noFill/>
          <a:ln w="0">
            <a:noFill/>
          </a:ln>
        </p:spPr>
        <p:txBody>
          <a:bodyPr wrap="square" lIns="0" tIns="0" rIns="0" bIns="0" anchor="t">
            <a:noAutofit/>
          </a:bodyPr>
          <a:lstStyle/>
          <a:p>
            <a:pPr algn="l">
              <a:defRPr sz="900" b="0">
                <a:solidFill>
                  <a:srgbClr val="B6CADA"/>
                </a:solidFill>
                <a:latin typeface="Montserrat"/>
                <a:ea typeface="Montserrat"/>
                <a:cs typeface="Montserrat"/>
              </a:defRPr>
            </a:pPr>
            <a:r>
              <a:rPr sz="900" b="0">
                <a:solidFill>
                  <a:srgbClr val="B6CADA"/>
                </a:solidFill>
                <a:latin typeface="Montserrat"/>
                <a:ea typeface="Montserrat"/>
                <a:cs typeface="Montserrat"/>
              </a:rPr>
              <a:t>Zaokrožene objave SURS. Prva zaposlitev ni nujno prihod v Slovenijo v istem letu.</a:t>
            </a:r>
          </a:p>
        </p:txBody>
      </p:sp>
    </p:spTree>
    <p:extLst>
      <p:ext uri="{BB962C8B-B14F-4D97-AF65-F5344CB8AC3E}">
        <p14:creationId xmlns:p14="http://schemas.microsoft.com/office/powerpoint/2010/main" val="17444915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07506D"/>
            </a:gs>
            <a:gs pos="46000">
              <a:srgbClr val="0A2948"/>
            </a:gs>
            <a:gs pos="100000">
              <a:srgbClr val="07162F"/>
            </a:gs>
          </a:gsLst>
          <a:lin ang="5400000"/>
        </a:gra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AD903878-BF46-4215-B027-C73C31FCDD60}"/>
              </a:ext>
            </a:extLst>
          </p:cNvPr>
          <p:cNvSpPr>
            <a:spLocks noGrp="1"/>
          </p:cNvSpPr>
          <p:nvPr/>
        </p:nvSpPr>
        <p:spPr>
          <a:xfrm>
            <a:off x="552450" y="276225"/>
            <a:ext cx="7667625" cy="628650"/>
          </a:xfrm>
          <a:prstGeom prst="rect">
            <a:avLst/>
          </a:prstGeom>
          <a:noFill/>
          <a:ln w="0">
            <a:noFill/>
            <a:prstDash val="solid"/>
          </a:ln>
        </p:spPr>
        <p:txBody>
          <a:bodyPr wrap="square" lIns="0" tIns="0" rIns="0" bIns="0" anchor="t">
            <a:noAutofit/>
          </a:bodyPr>
          <a:lstStyle/>
          <a:p>
            <a:pPr algn="l">
              <a:buNone/>
              <a:defRPr sz="2550" b="1">
                <a:solidFill>
                  <a:srgbClr val="F5F7FC"/>
                </a:solidFill>
                <a:latin typeface="Montserrat ExtraBold"/>
                <a:ea typeface="Montserrat ExtraBold"/>
                <a:cs typeface="Montserrat ExtraBold"/>
              </a:defRPr>
            </a:pPr>
            <a:r>
              <a:rPr sz="2550" b="1">
                <a:solidFill>
                  <a:srgbClr val="F5F7FC"/>
                </a:solidFill>
                <a:latin typeface="Montserrat ExtraBold"/>
                <a:ea typeface="Montserrat ExtraBold"/>
                <a:cs typeface="Montserrat ExtraBold"/>
              </a:rPr>
              <a:t>Gibanje v letu 2026 po mesecih</a:t>
            </a:r>
          </a:p>
        </p:txBody>
      </p:sp>
      <p:sp>
        <p:nvSpPr>
          <p:cNvPr id="2" name="Rectangle 1">
            <a:extLst>
              <a:ext uri="{FF2B5EF4-FFF2-40B4-BE49-F238E27FC236}">
                <a16:creationId xmlns:a16="http://schemas.microsoft.com/office/drawing/2014/main" id="{F0E9195E-7099-4D0A-A0C2-7FBCAB55A70F}"/>
              </a:ext>
            </a:extLst>
          </p:cNvPr>
          <p:cNvSpPr>
            <a:spLocks noGrp="1"/>
          </p:cNvSpPr>
          <p:nvPr/>
        </p:nvSpPr>
        <p:spPr>
          <a:xfrm>
            <a:off x="590550" y="981075"/>
            <a:ext cx="7620000" cy="228600"/>
          </a:xfrm>
          <a:prstGeom prst="rect">
            <a:avLst/>
          </a:prstGeom>
          <a:noFill/>
          <a:ln w="0">
            <a:noFill/>
            <a:prstDash val="solid"/>
          </a:ln>
        </p:spPr>
        <p:txBody>
          <a:bodyPr wrap="square" lIns="0" tIns="0" rIns="0" bIns="0" anchor="t">
            <a:noAutofit/>
          </a:bodyPr>
          <a:lstStyle/>
          <a:p>
            <a:pPr algn="l">
              <a:buNone/>
              <a:defRPr sz="1050" b="1">
                <a:solidFill>
                  <a:srgbClr val="FF3755"/>
                </a:solidFill>
                <a:latin typeface="Montserrat ExtraBold"/>
                <a:ea typeface="Montserrat ExtraBold"/>
                <a:cs typeface="Montserrat ExtraBold"/>
              </a:defRPr>
            </a:pPr>
            <a:r>
              <a:rPr sz="1050" b="1">
                <a:solidFill>
                  <a:srgbClr val="FF3755"/>
                </a:solidFill>
                <a:latin typeface="Montserrat ExtraBold"/>
                <a:ea typeface="Montserrat ExtraBold"/>
                <a:cs typeface="Montserrat ExtraBold"/>
              </a:rPr>
              <a:t>TUJI DELAVCI NA SLOVENSKEM TRGU DELA</a:t>
            </a:r>
          </a:p>
        </p:txBody>
      </p:sp>
      <p:sp>
        <p:nvSpPr>
          <p:cNvPr id="3" name="Straight Connector 2">
            <a:extLst>
              <a:ext uri="{FF2B5EF4-FFF2-40B4-BE49-F238E27FC236}">
                <a16:creationId xmlns:a16="http://schemas.microsoft.com/office/drawing/2014/main" id="{59052F5E-1D71-4A60-B0BE-7F872D1B96EE}"/>
              </a:ext>
            </a:extLst>
          </p:cNvPr>
          <p:cNvSpPr>
            <a:spLocks noGrp="1"/>
          </p:cNvSpPr>
          <p:nvPr/>
        </p:nvSpPr>
        <p:spPr>
          <a:xfrm>
            <a:off x="8382000" y="266700"/>
            <a:ext cx="0" cy="609600"/>
          </a:xfrm>
          <a:prstGeom prst="line">
            <a:avLst/>
          </a:prstGeom>
          <a:noFill/>
          <a:ln w="14288">
            <a:solidFill>
              <a:srgbClr val="52708C"/>
            </a:solidFill>
            <a:prstDash val="solid"/>
          </a:ln>
        </p:spPr>
      </p:sp>
      <p:sp>
        <p:nvSpPr>
          <p:cNvPr id="4" name="Rectangle 3">
            <a:extLst>
              <a:ext uri="{FF2B5EF4-FFF2-40B4-BE49-F238E27FC236}">
                <a16:creationId xmlns:a16="http://schemas.microsoft.com/office/drawing/2014/main" id="{21C792FB-36E8-49AA-8B24-3D186F212F2D}"/>
              </a:ext>
            </a:extLst>
          </p:cNvPr>
          <p:cNvSpPr>
            <a:spLocks noGrp="1"/>
          </p:cNvSpPr>
          <p:nvPr/>
        </p:nvSpPr>
        <p:spPr>
          <a:xfrm>
            <a:off x="8515350" y="428625"/>
            <a:ext cx="361950" cy="285750"/>
          </a:xfrm>
          <a:prstGeom prst="rect">
            <a:avLst/>
          </a:prstGeom>
          <a:noFill/>
          <a:ln w="0">
            <a:noFill/>
            <a:prstDash val="solid"/>
          </a:ln>
        </p:spPr>
        <p:txBody>
          <a:bodyPr wrap="square" lIns="0" tIns="0" rIns="0" bIns="0" anchor="ctr">
            <a:noAutofit/>
          </a:bodyPr>
          <a:lstStyle/>
          <a:p>
            <a:pPr algn="ctr">
              <a:buNone/>
              <a:defRPr sz="1200" b="1">
                <a:solidFill>
                  <a:srgbClr val="F5F7FC"/>
                </a:solidFill>
                <a:latin typeface="Montserrat ExtraBold"/>
                <a:ea typeface="Montserrat ExtraBold"/>
                <a:cs typeface="Montserrat ExtraBold"/>
              </a:defRPr>
            </a:pPr>
            <a:r>
              <a:rPr sz="1200" b="1">
                <a:solidFill>
                  <a:srgbClr val="F5F7FC"/>
                </a:solidFill>
                <a:latin typeface="Montserrat ExtraBold"/>
                <a:ea typeface="Montserrat ExtraBold"/>
                <a:cs typeface="Montserrat ExtraBold"/>
              </a:rPr>
              <a:t>5</a:t>
            </a:r>
          </a:p>
        </p:txBody>
      </p:sp>
      <p:graphicFrame>
        <p:nvGraphicFramePr>
          <p:cNvPr id="34" name="Table 33"/>
          <p:cNvGraphicFramePr/>
          <p:nvPr/>
        </p:nvGraphicFramePr>
        <p:xfrm>
          <a:off x="590550" y="1428750"/>
          <a:ext cx="5676900" cy="2895600"/>
        </p:xfrm>
        <a:graphic>
          <a:graphicData uri="http://schemas.openxmlformats.org/drawingml/2006/table">
            <a:tbl>
              <a:tblPr/>
              <a:tblGrid>
                <a:gridCol w="1476375">
                  <a:extLst>
                    <a:ext uri="{9D8B030D-6E8A-4147-A177-3AD203B41FA5}">
                      <a16:colId xmlns:a16="http://schemas.microsoft.com/office/drawing/2014/main" val="20000"/>
                    </a:ext>
                  </a:extLst>
                </a:gridCol>
                <a:gridCol w="1952625">
                  <a:extLst>
                    <a:ext uri="{9D8B030D-6E8A-4147-A177-3AD203B41FA5}">
                      <a16:colId xmlns:a16="http://schemas.microsoft.com/office/drawing/2014/main" val="20001"/>
                    </a:ext>
                  </a:extLst>
                </a:gridCol>
                <a:gridCol w="2247900">
                  <a:extLst>
                    <a:ext uri="{9D8B030D-6E8A-4147-A177-3AD203B41FA5}">
                      <a16:colId xmlns:a16="http://schemas.microsoft.com/office/drawing/2014/main" val="20002"/>
                    </a:ext>
                  </a:extLst>
                </a:gridCol>
              </a:tblGrid>
              <a:tr h="428625">
                <a:tc>
                  <a:txBody>
                    <a:bodyPr/>
                    <a:lstStyle/>
                    <a:p>
                      <a:pPr algn="l"/>
                      <a:r>
                        <a:rPr sz="1275" b="1">
                          <a:solidFill>
                            <a:srgbClr val="0B2039"/>
                          </a:solidFill>
                          <a:latin typeface="Montserrat ExtraBold"/>
                          <a:ea typeface="Montserrat ExtraBold"/>
                          <a:cs typeface="Montserrat ExtraBold"/>
                        </a:rPr>
                        <a:t>Mesec</a:t>
                      </a:r>
                    </a:p>
                  </a:txBody>
                  <a:tcPr marL="114300" marR="114300" marT="66675" marB="66675" anchor="ctr">
                    <a:solidFill>
                      <a:srgbClr val="EFF4F8"/>
                    </a:solidFill>
                  </a:tcPr>
                </a:tc>
                <a:tc>
                  <a:txBody>
                    <a:bodyPr/>
                    <a:lstStyle/>
                    <a:p>
                      <a:pPr algn="r"/>
                      <a:r>
                        <a:rPr sz="1275" b="1">
                          <a:solidFill>
                            <a:srgbClr val="0B2039"/>
                          </a:solidFill>
                          <a:latin typeface="Montserrat ExtraBold"/>
                          <a:ea typeface="Montserrat ExtraBold"/>
                          <a:cs typeface="Montserrat ExtraBold"/>
                        </a:rPr>
                        <a:t>Tuji delavci</a:t>
                      </a:r>
                    </a:p>
                  </a:txBody>
                  <a:tcPr marL="114300" marR="114300" marT="66675" marB="66675" anchor="ctr">
                    <a:solidFill>
                      <a:srgbClr val="EFF4F8"/>
                    </a:solidFill>
                  </a:tcPr>
                </a:tc>
                <a:tc>
                  <a:txBody>
                    <a:bodyPr/>
                    <a:lstStyle/>
                    <a:p>
                      <a:pPr algn="r"/>
                      <a:r>
                        <a:rPr sz="1275" b="1">
                          <a:solidFill>
                            <a:srgbClr val="0B2039"/>
                          </a:solidFill>
                          <a:latin typeface="Montserrat ExtraBold"/>
                          <a:ea typeface="Montserrat ExtraBold"/>
                          <a:cs typeface="Montserrat ExtraBold"/>
                        </a:rPr>
                        <a:t>Mesečna sprememba</a:t>
                      </a:r>
                    </a:p>
                  </a:txBody>
                  <a:tcPr marL="114300" marR="114300" marT="66675" marB="66675" anchor="ctr">
                    <a:solidFill>
                      <a:srgbClr val="EFF4F8"/>
                    </a:solidFill>
                  </a:tcPr>
                </a:tc>
                <a:extLst>
                  <a:ext uri="{0D108BD9-81ED-4DB2-BD59-A6C34878D82A}">
                    <a16:rowId xmlns:a16="http://schemas.microsoft.com/office/drawing/2014/main" val="10000"/>
                  </a:ext>
                </a:extLst>
              </a:tr>
              <a:tr h="352425">
                <a:tc>
                  <a:txBody>
                    <a:bodyPr/>
                    <a:lstStyle/>
                    <a:p>
                      <a:pPr algn="l"/>
                      <a:r>
                        <a:rPr sz="1425" b="0">
                          <a:solidFill>
                            <a:srgbClr val="F5F7FC"/>
                          </a:solidFill>
                          <a:latin typeface="Montserrat"/>
                          <a:ea typeface="Montserrat"/>
                          <a:cs typeface="Montserrat"/>
                        </a:rPr>
                        <a:t>Januar</a:t>
                      </a:r>
                    </a:p>
                  </a:txBody>
                  <a:tcPr marL="114300" marR="114300" marT="66675" marB="66675" anchor="ctr">
                    <a:solidFill>
                      <a:srgbClr val="123858"/>
                    </a:solidFill>
                  </a:tcPr>
                </a:tc>
                <a:tc>
                  <a:txBody>
                    <a:bodyPr/>
                    <a:lstStyle/>
                    <a:p>
                      <a:pPr algn="r"/>
                      <a:r>
                        <a:rPr sz="1425" b="0">
                          <a:solidFill>
                            <a:srgbClr val="F5F7FC"/>
                          </a:solidFill>
                          <a:latin typeface="Montserrat"/>
                          <a:ea typeface="Montserrat"/>
                          <a:cs typeface="Montserrat"/>
                        </a:rPr>
                        <a:t>147.872</a:t>
                      </a:r>
                    </a:p>
                  </a:txBody>
                  <a:tcPr marL="114300" marR="114300" marT="66675" marB="66675" anchor="ctr">
                    <a:solidFill>
                      <a:srgbClr val="123858"/>
                    </a:solidFill>
                  </a:tcPr>
                </a:tc>
                <a:tc>
                  <a:txBody>
                    <a:bodyPr/>
                    <a:lstStyle/>
                    <a:p>
                      <a:pPr algn="r"/>
                      <a:r>
                        <a:rPr sz="1425" b="0">
                          <a:solidFill>
                            <a:srgbClr val="F5F7FC"/>
                          </a:solidFill>
                          <a:latin typeface="Montserrat"/>
                          <a:ea typeface="Montserrat"/>
                          <a:cs typeface="Montserrat"/>
                        </a:rPr>
                        <a:t>+292</a:t>
                      </a:r>
                    </a:p>
                  </a:txBody>
                  <a:tcPr marL="114300" marR="114300" marT="66675" marB="66675" anchor="ctr">
                    <a:solidFill>
                      <a:srgbClr val="123858"/>
                    </a:solidFill>
                  </a:tcPr>
                </a:tc>
                <a:extLst>
                  <a:ext uri="{0D108BD9-81ED-4DB2-BD59-A6C34878D82A}">
                    <a16:rowId xmlns:a16="http://schemas.microsoft.com/office/drawing/2014/main" val="10001"/>
                  </a:ext>
                </a:extLst>
              </a:tr>
              <a:tr h="352425">
                <a:tc>
                  <a:txBody>
                    <a:bodyPr/>
                    <a:lstStyle/>
                    <a:p>
                      <a:pPr algn="l"/>
                      <a:r>
                        <a:rPr sz="1425" b="0">
                          <a:solidFill>
                            <a:srgbClr val="F5F7FC"/>
                          </a:solidFill>
                          <a:latin typeface="Montserrat"/>
                          <a:ea typeface="Montserrat"/>
                          <a:cs typeface="Montserrat"/>
                        </a:rPr>
                        <a:t>Februar</a:t>
                      </a:r>
                    </a:p>
                  </a:txBody>
                  <a:tcPr marL="114300" marR="114300" marT="66675" marB="66675" anchor="ctr">
                    <a:solidFill>
                      <a:srgbClr val="123858"/>
                    </a:solidFill>
                  </a:tcPr>
                </a:tc>
                <a:tc>
                  <a:txBody>
                    <a:bodyPr/>
                    <a:lstStyle/>
                    <a:p>
                      <a:pPr algn="r"/>
                      <a:r>
                        <a:rPr sz="1425" b="0">
                          <a:solidFill>
                            <a:srgbClr val="F5F7FC"/>
                          </a:solidFill>
                          <a:latin typeface="Montserrat"/>
                          <a:ea typeface="Montserrat"/>
                          <a:cs typeface="Montserrat"/>
                        </a:rPr>
                        <a:t>149.347</a:t>
                      </a:r>
                    </a:p>
                  </a:txBody>
                  <a:tcPr marL="114300" marR="114300" marT="66675" marB="66675" anchor="ctr">
                    <a:solidFill>
                      <a:srgbClr val="123858"/>
                    </a:solidFill>
                  </a:tcPr>
                </a:tc>
                <a:tc>
                  <a:txBody>
                    <a:bodyPr/>
                    <a:lstStyle/>
                    <a:p>
                      <a:pPr algn="r"/>
                      <a:r>
                        <a:rPr sz="1425" b="0">
                          <a:solidFill>
                            <a:srgbClr val="F5F7FC"/>
                          </a:solidFill>
                          <a:latin typeface="Montserrat"/>
                          <a:ea typeface="Montserrat"/>
                          <a:cs typeface="Montserrat"/>
                        </a:rPr>
                        <a:t>+1.475</a:t>
                      </a:r>
                    </a:p>
                  </a:txBody>
                  <a:tcPr marL="114300" marR="114300" marT="66675" marB="66675" anchor="ctr">
                    <a:solidFill>
                      <a:srgbClr val="123858"/>
                    </a:solidFill>
                  </a:tcPr>
                </a:tc>
                <a:extLst>
                  <a:ext uri="{0D108BD9-81ED-4DB2-BD59-A6C34878D82A}">
                    <a16:rowId xmlns:a16="http://schemas.microsoft.com/office/drawing/2014/main" val="10002"/>
                  </a:ext>
                </a:extLst>
              </a:tr>
              <a:tr h="352425">
                <a:tc>
                  <a:txBody>
                    <a:bodyPr/>
                    <a:lstStyle/>
                    <a:p>
                      <a:pPr algn="l"/>
                      <a:r>
                        <a:rPr sz="1425" b="0">
                          <a:solidFill>
                            <a:srgbClr val="F5F7FC"/>
                          </a:solidFill>
                          <a:latin typeface="Montserrat"/>
                          <a:ea typeface="Montserrat"/>
                          <a:cs typeface="Montserrat"/>
                        </a:rPr>
                        <a:t>Marec</a:t>
                      </a:r>
                    </a:p>
                  </a:txBody>
                  <a:tcPr marL="114300" marR="114300" marT="66675" marB="66675" anchor="ctr">
                    <a:solidFill>
                      <a:srgbClr val="123858"/>
                    </a:solidFill>
                  </a:tcPr>
                </a:tc>
                <a:tc>
                  <a:txBody>
                    <a:bodyPr/>
                    <a:lstStyle/>
                    <a:p>
                      <a:pPr algn="r"/>
                      <a:r>
                        <a:rPr sz="1425" b="0">
                          <a:solidFill>
                            <a:srgbClr val="F5F7FC"/>
                          </a:solidFill>
                          <a:latin typeface="Montserrat"/>
                          <a:ea typeface="Montserrat"/>
                          <a:cs typeface="Montserrat"/>
                        </a:rPr>
                        <a:t>150.765</a:t>
                      </a:r>
                    </a:p>
                  </a:txBody>
                  <a:tcPr marL="114300" marR="114300" marT="66675" marB="66675" anchor="ctr">
                    <a:solidFill>
                      <a:srgbClr val="123858"/>
                    </a:solidFill>
                  </a:tcPr>
                </a:tc>
                <a:tc>
                  <a:txBody>
                    <a:bodyPr/>
                    <a:lstStyle/>
                    <a:p>
                      <a:pPr algn="r"/>
                      <a:r>
                        <a:rPr sz="1425" b="0">
                          <a:solidFill>
                            <a:srgbClr val="F5F7FC"/>
                          </a:solidFill>
                          <a:latin typeface="Montserrat"/>
                          <a:ea typeface="Montserrat"/>
                          <a:cs typeface="Montserrat"/>
                        </a:rPr>
                        <a:t>+1.418</a:t>
                      </a:r>
                    </a:p>
                  </a:txBody>
                  <a:tcPr marL="114300" marR="114300" marT="66675" marB="66675" anchor="ctr">
                    <a:solidFill>
                      <a:srgbClr val="123858"/>
                    </a:solidFill>
                  </a:tcPr>
                </a:tc>
                <a:extLst>
                  <a:ext uri="{0D108BD9-81ED-4DB2-BD59-A6C34878D82A}">
                    <a16:rowId xmlns:a16="http://schemas.microsoft.com/office/drawing/2014/main" val="10003"/>
                  </a:ext>
                </a:extLst>
              </a:tr>
              <a:tr h="352425">
                <a:tc>
                  <a:txBody>
                    <a:bodyPr/>
                    <a:lstStyle/>
                    <a:p>
                      <a:pPr algn="l"/>
                      <a:r>
                        <a:rPr sz="1425" b="0">
                          <a:solidFill>
                            <a:srgbClr val="F5F7FC"/>
                          </a:solidFill>
                          <a:latin typeface="Montserrat"/>
                          <a:ea typeface="Montserrat"/>
                          <a:cs typeface="Montserrat"/>
                        </a:rPr>
                        <a:t>April</a:t>
                      </a:r>
                    </a:p>
                  </a:txBody>
                  <a:tcPr marL="114300" marR="114300" marT="66675" marB="66675" anchor="ctr">
                    <a:solidFill>
                      <a:srgbClr val="123858"/>
                    </a:solidFill>
                  </a:tcPr>
                </a:tc>
                <a:tc>
                  <a:txBody>
                    <a:bodyPr/>
                    <a:lstStyle/>
                    <a:p>
                      <a:pPr algn="r"/>
                      <a:r>
                        <a:rPr sz="1425" b="0">
                          <a:solidFill>
                            <a:srgbClr val="F5F7FC"/>
                          </a:solidFill>
                          <a:latin typeface="Montserrat"/>
                          <a:ea typeface="Montserrat"/>
                          <a:cs typeface="Montserrat"/>
                        </a:rPr>
                        <a:t>151.516</a:t>
                      </a:r>
                    </a:p>
                  </a:txBody>
                  <a:tcPr marL="114300" marR="114300" marT="66675" marB="66675" anchor="ctr">
                    <a:solidFill>
                      <a:srgbClr val="123858"/>
                    </a:solidFill>
                  </a:tcPr>
                </a:tc>
                <a:tc>
                  <a:txBody>
                    <a:bodyPr/>
                    <a:lstStyle/>
                    <a:p>
                      <a:pPr algn="r"/>
                      <a:r>
                        <a:rPr sz="1425" b="0">
                          <a:solidFill>
                            <a:srgbClr val="F5F7FC"/>
                          </a:solidFill>
                          <a:latin typeface="Montserrat"/>
                          <a:ea typeface="Montserrat"/>
                          <a:cs typeface="Montserrat"/>
                        </a:rPr>
                        <a:t>+751</a:t>
                      </a:r>
                    </a:p>
                  </a:txBody>
                  <a:tcPr marL="114300" marR="114300" marT="66675" marB="66675" anchor="ctr">
                    <a:solidFill>
                      <a:srgbClr val="123858"/>
                    </a:solidFill>
                  </a:tcPr>
                </a:tc>
                <a:extLst>
                  <a:ext uri="{0D108BD9-81ED-4DB2-BD59-A6C34878D82A}">
                    <a16:rowId xmlns:a16="http://schemas.microsoft.com/office/drawing/2014/main" val="10004"/>
                  </a:ext>
                </a:extLst>
              </a:tr>
              <a:tr h="352425">
                <a:tc>
                  <a:txBody>
                    <a:bodyPr/>
                    <a:lstStyle/>
                    <a:p>
                      <a:pPr algn="l"/>
                      <a:r>
                        <a:rPr sz="1425" b="0">
                          <a:solidFill>
                            <a:srgbClr val="F5F7FC"/>
                          </a:solidFill>
                          <a:latin typeface="Montserrat"/>
                          <a:ea typeface="Montserrat"/>
                          <a:cs typeface="Montserrat"/>
                        </a:rPr>
                        <a:t>Maj</a:t>
                      </a:r>
                    </a:p>
                  </a:txBody>
                  <a:tcPr marL="114300" marR="114300" marT="66675" marB="66675" anchor="ctr">
                    <a:solidFill>
                      <a:srgbClr val="123858"/>
                    </a:solidFill>
                  </a:tcPr>
                </a:tc>
                <a:tc>
                  <a:txBody>
                    <a:bodyPr/>
                    <a:lstStyle/>
                    <a:p>
                      <a:pPr algn="r"/>
                      <a:r>
                        <a:rPr sz="1425" b="0">
                          <a:solidFill>
                            <a:srgbClr val="F5F7FC"/>
                          </a:solidFill>
                          <a:latin typeface="Montserrat"/>
                          <a:ea typeface="Montserrat"/>
                          <a:cs typeface="Montserrat"/>
                        </a:rPr>
                        <a:t>152.011</a:t>
                      </a:r>
                    </a:p>
                  </a:txBody>
                  <a:tcPr marL="114300" marR="114300" marT="66675" marB="66675" anchor="ctr">
                    <a:solidFill>
                      <a:srgbClr val="123858"/>
                    </a:solidFill>
                  </a:tcPr>
                </a:tc>
                <a:tc>
                  <a:txBody>
                    <a:bodyPr/>
                    <a:lstStyle/>
                    <a:p>
                      <a:pPr algn="r"/>
                      <a:r>
                        <a:rPr sz="1425" b="0">
                          <a:solidFill>
                            <a:srgbClr val="F5F7FC"/>
                          </a:solidFill>
                          <a:latin typeface="Montserrat"/>
                          <a:ea typeface="Montserrat"/>
                          <a:cs typeface="Montserrat"/>
                        </a:rPr>
                        <a:t>+495</a:t>
                      </a:r>
                    </a:p>
                  </a:txBody>
                  <a:tcPr marL="114300" marR="114300" marT="66675" marB="66675" anchor="ctr">
                    <a:solidFill>
                      <a:srgbClr val="123858"/>
                    </a:solidFill>
                  </a:tcPr>
                </a:tc>
                <a:extLst>
                  <a:ext uri="{0D108BD9-81ED-4DB2-BD59-A6C34878D82A}">
                    <a16:rowId xmlns:a16="http://schemas.microsoft.com/office/drawing/2014/main" val="10005"/>
                  </a:ext>
                </a:extLst>
              </a:tr>
              <a:tr h="352425">
                <a:tc>
                  <a:txBody>
                    <a:bodyPr/>
                    <a:lstStyle/>
                    <a:p>
                      <a:pPr algn="l"/>
                      <a:r>
                        <a:rPr sz="1425" b="0">
                          <a:solidFill>
                            <a:srgbClr val="F5F7FC"/>
                          </a:solidFill>
                          <a:latin typeface="Montserrat"/>
                          <a:ea typeface="Montserrat"/>
                          <a:cs typeface="Montserrat"/>
                        </a:rPr>
                        <a:t>Junij</a:t>
                      </a:r>
                    </a:p>
                  </a:txBody>
                  <a:tcPr marL="114300" marR="114300" marT="66675" marB="66675" anchor="ctr">
                    <a:solidFill>
                      <a:srgbClr val="123858"/>
                    </a:solidFill>
                  </a:tcPr>
                </a:tc>
                <a:tc>
                  <a:txBody>
                    <a:bodyPr/>
                    <a:lstStyle/>
                    <a:p>
                      <a:pPr algn="r"/>
                      <a:r>
                        <a:rPr sz="1425" b="0">
                          <a:solidFill>
                            <a:srgbClr val="F5F7FC"/>
                          </a:solidFill>
                          <a:latin typeface="Montserrat"/>
                          <a:ea typeface="Montserrat"/>
                          <a:cs typeface="Montserrat"/>
                        </a:rPr>
                        <a:t>152.915</a:t>
                      </a:r>
                    </a:p>
                  </a:txBody>
                  <a:tcPr marL="114300" marR="114300" marT="66675" marB="66675" anchor="ctr">
                    <a:solidFill>
                      <a:srgbClr val="123858"/>
                    </a:solidFill>
                  </a:tcPr>
                </a:tc>
                <a:tc>
                  <a:txBody>
                    <a:bodyPr/>
                    <a:lstStyle/>
                    <a:p>
                      <a:pPr algn="r"/>
                      <a:r>
                        <a:rPr sz="1425" b="0">
                          <a:solidFill>
                            <a:srgbClr val="F5F7FC"/>
                          </a:solidFill>
                          <a:latin typeface="Montserrat"/>
                          <a:ea typeface="Montserrat"/>
                          <a:cs typeface="Montserrat"/>
                        </a:rPr>
                        <a:t>+904</a:t>
                      </a:r>
                    </a:p>
                  </a:txBody>
                  <a:tcPr marL="114300" marR="114300" marT="66675" marB="66675" anchor="ctr">
                    <a:solidFill>
                      <a:srgbClr val="123858"/>
                    </a:solidFill>
                  </a:tcPr>
                </a:tc>
                <a:extLst>
                  <a:ext uri="{0D108BD9-81ED-4DB2-BD59-A6C34878D82A}">
                    <a16:rowId xmlns:a16="http://schemas.microsoft.com/office/drawing/2014/main" val="10006"/>
                  </a:ext>
                </a:extLst>
              </a:tr>
              <a:tr h="352425">
                <a:tc>
                  <a:txBody>
                    <a:bodyPr/>
                    <a:lstStyle/>
                    <a:p>
                      <a:pPr algn="l"/>
                      <a:r>
                        <a:rPr sz="1425" b="1">
                          <a:solidFill>
                            <a:srgbClr val="F5F7FC"/>
                          </a:solidFill>
                          <a:latin typeface="Montserrat"/>
                          <a:ea typeface="Montserrat"/>
                          <a:cs typeface="Montserrat"/>
                        </a:rPr>
                        <a:t>Julij</a:t>
                      </a:r>
                    </a:p>
                  </a:txBody>
                  <a:tcPr marL="114300" marR="114300" marT="66675" marB="66675" anchor="ctr">
                    <a:solidFill>
                      <a:srgbClr val="20445E"/>
                    </a:solidFill>
                  </a:tcPr>
                </a:tc>
                <a:tc>
                  <a:txBody>
                    <a:bodyPr/>
                    <a:lstStyle/>
                    <a:p>
                      <a:pPr algn="r"/>
                      <a:r>
                        <a:rPr sz="1425" b="1">
                          <a:solidFill>
                            <a:srgbClr val="F5F7FC"/>
                          </a:solidFill>
                          <a:latin typeface="Montserrat"/>
                          <a:ea typeface="Montserrat"/>
                          <a:cs typeface="Montserrat"/>
                        </a:rPr>
                        <a:t>152.956</a:t>
                      </a:r>
                    </a:p>
                  </a:txBody>
                  <a:tcPr marL="114300" marR="114300" marT="66675" marB="66675" anchor="ctr">
                    <a:solidFill>
                      <a:srgbClr val="20445E"/>
                    </a:solidFill>
                  </a:tcPr>
                </a:tc>
                <a:tc>
                  <a:txBody>
                    <a:bodyPr/>
                    <a:lstStyle/>
                    <a:p>
                      <a:pPr algn="r"/>
                      <a:r>
                        <a:rPr sz="1425" b="1">
                          <a:solidFill>
                            <a:srgbClr val="F5F7FC"/>
                          </a:solidFill>
                          <a:latin typeface="Montserrat"/>
                          <a:ea typeface="Montserrat"/>
                          <a:cs typeface="Montserrat"/>
                        </a:rPr>
                        <a:t>+41</a:t>
                      </a:r>
                    </a:p>
                  </a:txBody>
                  <a:tcPr marL="114300" marR="114300" marT="66675" marB="66675" anchor="ctr">
                    <a:solidFill>
                      <a:srgbClr val="20445E"/>
                    </a:solidFill>
                  </a:tcPr>
                </a:tc>
                <a:extLst>
                  <a:ext uri="{0D108BD9-81ED-4DB2-BD59-A6C34878D82A}">
                    <a16:rowId xmlns:a16="http://schemas.microsoft.com/office/drawing/2014/main" val="10007"/>
                  </a:ext>
                </a:extLst>
              </a:tr>
            </a:tbl>
          </a:graphicData>
        </a:graphic>
      </p:graphicFrame>
      <p:sp>
        <p:nvSpPr>
          <p:cNvPr id="26" name="Poudarjena vrednost">
            <a:extLst>
              <a:ext uri="{FF2B5EF4-FFF2-40B4-BE49-F238E27FC236}">
                <a16:creationId xmlns:a16="http://schemas.microsoft.com/office/drawing/2014/main" id="{8FC34BDD-9558-4AE8-955E-48C027D04471}"/>
              </a:ext>
            </a:extLst>
          </p:cNvPr>
          <p:cNvSpPr>
            <a:spLocks noGrp="1"/>
          </p:cNvSpPr>
          <p:nvPr/>
        </p:nvSpPr>
        <p:spPr>
          <a:xfrm>
            <a:off x="6600825" y="1600200"/>
            <a:ext cx="1781175" cy="590550"/>
          </a:xfrm>
          <a:prstGeom prst="rect">
            <a:avLst/>
          </a:prstGeom>
          <a:noFill/>
          <a:ln w="0">
            <a:noFill/>
          </a:ln>
        </p:spPr>
        <p:txBody>
          <a:bodyPr wrap="square" lIns="0" tIns="0" rIns="0" bIns="0" anchor="t">
            <a:noAutofit/>
          </a:bodyPr>
          <a:lstStyle/>
          <a:p>
            <a:pPr algn="l">
              <a:defRPr sz="3450" b="1">
                <a:solidFill>
                  <a:srgbClr val="FF3755"/>
                </a:solidFill>
                <a:latin typeface="Montserrat ExtraBold"/>
                <a:ea typeface="Montserrat ExtraBold"/>
                <a:cs typeface="Montserrat ExtraBold"/>
              </a:defRPr>
            </a:pPr>
            <a:r>
              <a:rPr sz="3450" b="1">
                <a:solidFill>
                  <a:srgbClr val="FF3755"/>
                </a:solidFill>
                <a:latin typeface="Montserrat ExtraBold"/>
                <a:ea typeface="Montserrat ExtraBold"/>
                <a:cs typeface="Montserrat ExtraBold"/>
              </a:rPr>
              <a:t>+5.376</a:t>
            </a:r>
          </a:p>
        </p:txBody>
      </p:sp>
      <p:sp>
        <p:nvSpPr>
          <p:cNvPr id="27" name="Pomen vrednosti">
            <a:extLst>
              <a:ext uri="{FF2B5EF4-FFF2-40B4-BE49-F238E27FC236}">
                <a16:creationId xmlns:a16="http://schemas.microsoft.com/office/drawing/2014/main" id="{C408A467-F245-4F05-904D-D4B7533D245B}"/>
              </a:ext>
            </a:extLst>
          </p:cNvPr>
          <p:cNvSpPr>
            <a:spLocks noGrp="1"/>
          </p:cNvSpPr>
          <p:nvPr/>
        </p:nvSpPr>
        <p:spPr>
          <a:xfrm>
            <a:off x="6600825" y="2247900"/>
            <a:ext cx="1781175" cy="714375"/>
          </a:xfrm>
          <a:prstGeom prst="rect">
            <a:avLst/>
          </a:prstGeom>
          <a:noFill/>
          <a:ln w="0">
            <a:noFill/>
          </a:ln>
        </p:spPr>
        <p:txBody>
          <a:bodyPr wrap="square" lIns="0" tIns="0" rIns="0" bIns="0" anchor="t">
            <a:noAutofit/>
          </a:bodyPr>
          <a:lstStyle/>
          <a:p>
            <a:pPr algn="l">
              <a:defRPr sz="1425" b="1">
                <a:solidFill>
                  <a:srgbClr val="F5F7FC"/>
                </a:solidFill>
                <a:latin typeface="Montserrat ExtraBold"/>
                <a:ea typeface="Montserrat ExtraBold"/>
                <a:cs typeface="Montserrat ExtraBold"/>
              </a:defRPr>
            </a:pPr>
            <a:r>
              <a:rPr sz="1425" b="1">
                <a:solidFill>
                  <a:srgbClr val="F5F7FC"/>
                </a:solidFill>
                <a:latin typeface="Montserrat ExtraBold"/>
                <a:ea typeface="Montserrat ExtraBold"/>
                <a:cs typeface="Montserrat ExtraBold"/>
              </a:rPr>
              <a:t>od decembra 2025 do julija 2026</a:t>
            </a:r>
          </a:p>
        </p:txBody>
      </p:sp>
      <p:sp>
        <p:nvSpPr>
          <p:cNvPr id="28" name="Pojasnilo vrednosti">
            <a:extLst>
              <a:ext uri="{FF2B5EF4-FFF2-40B4-BE49-F238E27FC236}">
                <a16:creationId xmlns:a16="http://schemas.microsoft.com/office/drawing/2014/main" id="{4C62CCF4-B134-448A-A482-309D4FBDF3CF}"/>
              </a:ext>
            </a:extLst>
          </p:cNvPr>
          <p:cNvSpPr>
            <a:spLocks noGrp="1"/>
          </p:cNvSpPr>
          <p:nvPr/>
        </p:nvSpPr>
        <p:spPr>
          <a:xfrm>
            <a:off x="6600825" y="3095625"/>
            <a:ext cx="1781175" cy="1095375"/>
          </a:xfrm>
          <a:prstGeom prst="rect">
            <a:avLst/>
          </a:prstGeom>
          <a:noFill/>
          <a:ln w="0">
            <a:noFill/>
          </a:ln>
        </p:spPr>
        <p:txBody>
          <a:bodyPr wrap="square" lIns="0" tIns="0" rIns="0" bIns="0" anchor="t">
            <a:noAutofit/>
          </a:bodyPr>
          <a:lstStyle/>
          <a:p>
            <a:pPr algn="l">
              <a:defRPr sz="1275" b="0">
                <a:solidFill>
                  <a:srgbClr val="B6CADA"/>
                </a:solidFill>
                <a:latin typeface="Montserrat"/>
                <a:ea typeface="Montserrat"/>
                <a:cs typeface="Montserrat"/>
              </a:defRPr>
            </a:pPr>
            <a:r>
              <a:rPr sz="1275" b="0">
                <a:solidFill>
                  <a:srgbClr val="B6CADA"/>
                </a:solidFill>
                <a:latin typeface="Montserrat"/>
                <a:ea typeface="Montserrat"/>
                <a:cs typeface="Montserrat"/>
              </a:rPr>
              <a:t>Rast za 3,6 %.</a:t>
            </a:r>
          </a:p>
          <a:p>
            <a:endParaRPr sz="1275" b="0">
              <a:solidFill>
                <a:srgbClr val="B6CADA"/>
              </a:solidFill>
              <a:latin typeface="Montserrat"/>
              <a:ea typeface="Montserrat"/>
              <a:cs typeface="Montserrat"/>
            </a:endParaRPr>
          </a:p>
          <a:p>
            <a:pPr algn="l">
              <a:defRPr sz="1275" b="0">
                <a:solidFill>
                  <a:srgbClr val="B6CADA"/>
                </a:solidFill>
                <a:latin typeface="Montserrat"/>
                <a:ea typeface="Montserrat"/>
                <a:cs typeface="Montserrat"/>
              </a:defRPr>
            </a:pPr>
            <a:r>
              <a:rPr sz="1275" b="0">
                <a:solidFill>
                  <a:srgbClr val="B6CADA"/>
                </a:solidFill>
                <a:latin typeface="Montserrat"/>
                <a:ea typeface="Montserrat"/>
                <a:cs typeface="Montserrat"/>
              </a:rPr>
              <a:t>Julija: 152.956 tujih delavcev.</a:t>
            </a:r>
          </a:p>
        </p:txBody>
      </p:sp>
      <p:sp>
        <p:nvSpPr>
          <p:cNvPr id="29" name="Vir in pojasnilo">
            <a:extLst>
              <a:ext uri="{FF2B5EF4-FFF2-40B4-BE49-F238E27FC236}">
                <a16:creationId xmlns:a16="http://schemas.microsoft.com/office/drawing/2014/main" id="{35133094-B865-43B8-A500-D03E487E8A14}"/>
              </a:ext>
            </a:extLst>
          </p:cNvPr>
          <p:cNvSpPr>
            <a:spLocks noGrp="1"/>
          </p:cNvSpPr>
          <p:nvPr/>
        </p:nvSpPr>
        <p:spPr>
          <a:xfrm>
            <a:off x="590550" y="4781550"/>
            <a:ext cx="7791450" cy="228600"/>
          </a:xfrm>
          <a:prstGeom prst="rect">
            <a:avLst/>
          </a:prstGeom>
          <a:noFill/>
          <a:ln w="0">
            <a:noFill/>
          </a:ln>
        </p:spPr>
        <p:txBody>
          <a:bodyPr wrap="square" lIns="0" tIns="0" rIns="0" bIns="0" anchor="t">
            <a:noAutofit/>
          </a:bodyPr>
          <a:lstStyle/>
          <a:p>
            <a:pPr algn="l">
              <a:defRPr sz="900" b="0">
                <a:solidFill>
                  <a:srgbClr val="B6CADA"/>
                </a:solidFill>
                <a:latin typeface="Montserrat"/>
                <a:ea typeface="Montserrat"/>
                <a:cs typeface="Montserrat"/>
              </a:defRPr>
            </a:pPr>
            <a:r>
              <a:rPr sz="900" b="0">
                <a:solidFill>
                  <a:srgbClr val="B6CADA"/>
                </a:solidFill>
                <a:latin typeface="Montserrat"/>
                <a:ea typeface="Montserrat"/>
                <a:cs typeface="Montserrat"/>
              </a:rPr>
              <a:t>Zaposleni in samozaposleni brez kmetov. Prikaz do julija 2026. Vir: SURS.</a:t>
            </a:r>
          </a:p>
        </p:txBody>
      </p:sp>
    </p:spTree>
    <p:extLst>
      <p:ext uri="{BB962C8B-B14F-4D97-AF65-F5344CB8AC3E}">
        <p14:creationId xmlns:p14="http://schemas.microsoft.com/office/powerpoint/2010/main" val="17444915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07506D"/>
            </a:gs>
            <a:gs pos="46000">
              <a:srgbClr val="0A2948"/>
            </a:gs>
            <a:gs pos="100000">
              <a:srgbClr val="07162F"/>
            </a:gs>
          </a:gsLst>
          <a:lin ang="5400000"/>
        </a:gra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AD903878-BF46-4215-B027-C73C31FCDD60}"/>
              </a:ext>
            </a:extLst>
          </p:cNvPr>
          <p:cNvSpPr>
            <a:spLocks noGrp="1"/>
          </p:cNvSpPr>
          <p:nvPr/>
        </p:nvSpPr>
        <p:spPr>
          <a:xfrm>
            <a:off x="552450" y="276225"/>
            <a:ext cx="7667625" cy="628650"/>
          </a:xfrm>
          <a:prstGeom prst="rect">
            <a:avLst/>
          </a:prstGeom>
          <a:noFill/>
          <a:ln w="0">
            <a:noFill/>
            <a:prstDash val="solid"/>
          </a:ln>
        </p:spPr>
        <p:txBody>
          <a:bodyPr wrap="square" lIns="0" tIns="0" rIns="0" bIns="0" anchor="t">
            <a:noAutofit/>
          </a:bodyPr>
          <a:lstStyle/>
          <a:p>
            <a:pPr algn="l">
              <a:buNone/>
              <a:defRPr sz="2550" b="1">
                <a:solidFill>
                  <a:srgbClr val="F5F7FC"/>
                </a:solidFill>
                <a:latin typeface="Montserrat ExtraBold"/>
                <a:ea typeface="Montserrat ExtraBold"/>
                <a:cs typeface="Montserrat ExtraBold"/>
              </a:defRPr>
            </a:pPr>
            <a:r>
              <a:rPr sz="2550" b="1">
                <a:solidFill>
                  <a:srgbClr val="F5F7FC"/>
                </a:solidFill>
                <a:latin typeface="Montserrat ExtraBold"/>
                <a:ea typeface="Montserrat ExtraBold"/>
                <a:cs typeface="Montserrat ExtraBold"/>
              </a:rPr>
              <a:t>Državljanstva tujih delavcev</a:t>
            </a:r>
          </a:p>
        </p:txBody>
      </p:sp>
      <p:sp>
        <p:nvSpPr>
          <p:cNvPr id="2" name="Rectangle 1">
            <a:extLst>
              <a:ext uri="{FF2B5EF4-FFF2-40B4-BE49-F238E27FC236}">
                <a16:creationId xmlns:a16="http://schemas.microsoft.com/office/drawing/2014/main" id="{F0E9195E-7099-4D0A-A0C2-7FBCAB55A70F}"/>
              </a:ext>
            </a:extLst>
          </p:cNvPr>
          <p:cNvSpPr>
            <a:spLocks noGrp="1"/>
          </p:cNvSpPr>
          <p:nvPr/>
        </p:nvSpPr>
        <p:spPr>
          <a:xfrm>
            <a:off x="590550" y="981075"/>
            <a:ext cx="7620000" cy="228600"/>
          </a:xfrm>
          <a:prstGeom prst="rect">
            <a:avLst/>
          </a:prstGeom>
          <a:noFill/>
          <a:ln w="0">
            <a:noFill/>
            <a:prstDash val="solid"/>
          </a:ln>
        </p:spPr>
        <p:txBody>
          <a:bodyPr wrap="square" lIns="0" tIns="0" rIns="0" bIns="0" anchor="t">
            <a:noAutofit/>
          </a:bodyPr>
          <a:lstStyle/>
          <a:p>
            <a:pPr algn="l">
              <a:buNone/>
              <a:defRPr sz="1050" b="1">
                <a:solidFill>
                  <a:srgbClr val="FF3755"/>
                </a:solidFill>
                <a:latin typeface="Montserrat ExtraBold"/>
                <a:ea typeface="Montserrat ExtraBold"/>
                <a:cs typeface="Montserrat ExtraBold"/>
              </a:defRPr>
            </a:pPr>
            <a:r>
              <a:rPr sz="1050" b="1">
                <a:solidFill>
                  <a:srgbClr val="FF3755"/>
                </a:solidFill>
                <a:latin typeface="Montserrat ExtraBold"/>
                <a:ea typeface="Montserrat ExtraBold"/>
                <a:cs typeface="Montserrat ExtraBold"/>
              </a:rPr>
              <a:t>TUJI DELAVCI NA SLOVENSKEM TRGU DELA</a:t>
            </a:r>
          </a:p>
        </p:txBody>
      </p:sp>
      <p:sp>
        <p:nvSpPr>
          <p:cNvPr id="3" name="Straight Connector 2">
            <a:extLst>
              <a:ext uri="{FF2B5EF4-FFF2-40B4-BE49-F238E27FC236}">
                <a16:creationId xmlns:a16="http://schemas.microsoft.com/office/drawing/2014/main" id="{59052F5E-1D71-4A60-B0BE-7F872D1B96EE}"/>
              </a:ext>
            </a:extLst>
          </p:cNvPr>
          <p:cNvSpPr>
            <a:spLocks noGrp="1"/>
          </p:cNvSpPr>
          <p:nvPr/>
        </p:nvSpPr>
        <p:spPr>
          <a:xfrm>
            <a:off x="8382000" y="266700"/>
            <a:ext cx="0" cy="609600"/>
          </a:xfrm>
          <a:prstGeom prst="line">
            <a:avLst/>
          </a:prstGeom>
          <a:noFill/>
          <a:ln w="14288">
            <a:solidFill>
              <a:srgbClr val="52708C"/>
            </a:solidFill>
            <a:prstDash val="solid"/>
          </a:ln>
        </p:spPr>
      </p:sp>
      <p:sp>
        <p:nvSpPr>
          <p:cNvPr id="4" name="Rectangle 3">
            <a:extLst>
              <a:ext uri="{FF2B5EF4-FFF2-40B4-BE49-F238E27FC236}">
                <a16:creationId xmlns:a16="http://schemas.microsoft.com/office/drawing/2014/main" id="{21C792FB-36E8-49AA-8B24-3D186F212F2D}"/>
              </a:ext>
            </a:extLst>
          </p:cNvPr>
          <p:cNvSpPr>
            <a:spLocks noGrp="1"/>
          </p:cNvSpPr>
          <p:nvPr/>
        </p:nvSpPr>
        <p:spPr>
          <a:xfrm>
            <a:off x="8515350" y="428625"/>
            <a:ext cx="361950" cy="285750"/>
          </a:xfrm>
          <a:prstGeom prst="rect">
            <a:avLst/>
          </a:prstGeom>
          <a:noFill/>
          <a:ln w="0">
            <a:noFill/>
            <a:prstDash val="solid"/>
          </a:ln>
        </p:spPr>
        <p:txBody>
          <a:bodyPr wrap="square" lIns="0" tIns="0" rIns="0" bIns="0" anchor="ctr">
            <a:noAutofit/>
          </a:bodyPr>
          <a:lstStyle/>
          <a:p>
            <a:pPr algn="ctr">
              <a:buNone/>
              <a:defRPr sz="1200" b="1">
                <a:solidFill>
                  <a:srgbClr val="F5F7FC"/>
                </a:solidFill>
                <a:latin typeface="Montserrat ExtraBold"/>
                <a:ea typeface="Montserrat ExtraBold"/>
                <a:cs typeface="Montserrat ExtraBold"/>
              </a:defRPr>
            </a:pPr>
            <a:r>
              <a:rPr sz="1200" b="1">
                <a:solidFill>
                  <a:srgbClr val="F5F7FC"/>
                </a:solidFill>
                <a:latin typeface="Montserrat ExtraBold"/>
                <a:ea typeface="Montserrat ExtraBold"/>
                <a:cs typeface="Montserrat ExtraBold"/>
              </a:rPr>
              <a:t>6</a:t>
            </a:r>
          </a:p>
        </p:txBody>
      </p:sp>
      <p:graphicFrame>
        <p:nvGraphicFramePr>
          <p:cNvPr id="34" name="Table 33"/>
          <p:cNvGraphicFramePr/>
          <p:nvPr/>
        </p:nvGraphicFramePr>
        <p:xfrm>
          <a:off x="590550" y="1457325"/>
          <a:ext cx="5381625" cy="2886075"/>
        </p:xfrm>
        <a:graphic>
          <a:graphicData uri="http://schemas.openxmlformats.org/drawingml/2006/table">
            <a:tbl>
              <a:tblPr/>
              <a:tblGrid>
                <a:gridCol w="3143250">
                  <a:extLst>
                    <a:ext uri="{9D8B030D-6E8A-4147-A177-3AD203B41FA5}">
                      <a16:colId xmlns:a16="http://schemas.microsoft.com/office/drawing/2014/main" val="20000"/>
                    </a:ext>
                  </a:extLst>
                </a:gridCol>
                <a:gridCol w="2238375">
                  <a:extLst>
                    <a:ext uri="{9D8B030D-6E8A-4147-A177-3AD203B41FA5}">
                      <a16:colId xmlns:a16="http://schemas.microsoft.com/office/drawing/2014/main" val="20001"/>
                    </a:ext>
                  </a:extLst>
                </a:gridCol>
              </a:tblGrid>
              <a:tr h="457200">
                <a:tc>
                  <a:txBody>
                    <a:bodyPr/>
                    <a:lstStyle/>
                    <a:p>
                      <a:pPr algn="l"/>
                      <a:r>
                        <a:rPr sz="1500" b="1">
                          <a:solidFill>
                            <a:srgbClr val="0B2039"/>
                          </a:solidFill>
                          <a:latin typeface="Montserrat ExtraBold"/>
                          <a:ea typeface="Montserrat ExtraBold"/>
                          <a:cs typeface="Montserrat ExtraBold"/>
                        </a:rPr>
                        <a:t>Državljanstvo</a:t>
                      </a:r>
                    </a:p>
                  </a:txBody>
                  <a:tcPr marL="114300" marR="114300" marT="66675" marB="66675" anchor="ctr">
                    <a:solidFill>
                      <a:srgbClr val="EFF4F8"/>
                    </a:solidFill>
                  </a:tcPr>
                </a:tc>
                <a:tc>
                  <a:txBody>
                    <a:bodyPr/>
                    <a:lstStyle/>
                    <a:p>
                      <a:pPr algn="r"/>
                      <a:r>
                        <a:rPr sz="1500" b="1">
                          <a:solidFill>
                            <a:srgbClr val="0B2039"/>
                          </a:solidFill>
                          <a:latin typeface="Montserrat ExtraBold"/>
                          <a:ea typeface="Montserrat ExtraBold"/>
                          <a:cs typeface="Montserrat ExtraBold"/>
                        </a:rPr>
                        <a:t>Približno število</a:t>
                      </a:r>
                    </a:p>
                  </a:txBody>
                  <a:tcPr marL="114300" marR="114300" marT="66675" marB="66675" anchor="ctr">
                    <a:solidFill>
                      <a:srgbClr val="EFF4F8"/>
                    </a:solidFill>
                  </a:tcPr>
                </a:tc>
                <a:extLst>
                  <a:ext uri="{0D108BD9-81ED-4DB2-BD59-A6C34878D82A}">
                    <a16:rowId xmlns:a16="http://schemas.microsoft.com/office/drawing/2014/main" val="10000"/>
                  </a:ext>
                </a:extLst>
              </a:tr>
              <a:tr h="485775">
                <a:tc>
                  <a:txBody>
                    <a:bodyPr/>
                    <a:lstStyle/>
                    <a:p>
                      <a:pPr algn="l"/>
                      <a:r>
                        <a:rPr sz="1575">
                          <a:solidFill>
                            <a:srgbClr val="F5F7FC"/>
                          </a:solidFill>
                          <a:latin typeface="Montserrat"/>
                          <a:ea typeface="Montserrat"/>
                          <a:cs typeface="Montserrat"/>
                        </a:rPr>
                        <a:t>Bosna in Hercegovina</a:t>
                      </a:r>
                    </a:p>
                  </a:txBody>
                  <a:tcPr marL="114300" marR="114300" marT="66675" marB="66675" anchor="ctr">
                    <a:solidFill>
                      <a:srgbClr val="123858"/>
                    </a:solidFill>
                  </a:tcPr>
                </a:tc>
                <a:tc>
                  <a:txBody>
                    <a:bodyPr/>
                    <a:lstStyle/>
                    <a:p>
                      <a:pPr algn="r"/>
                      <a:r>
                        <a:rPr sz="1575">
                          <a:solidFill>
                            <a:srgbClr val="F5F7FC"/>
                          </a:solidFill>
                          <a:latin typeface="Montserrat"/>
                          <a:ea typeface="Montserrat"/>
                          <a:cs typeface="Montserrat"/>
                        </a:rPr>
                        <a:t>71.300</a:t>
                      </a:r>
                    </a:p>
                  </a:txBody>
                  <a:tcPr marL="114300" marR="114300" marT="66675" marB="66675" anchor="ctr">
                    <a:solidFill>
                      <a:srgbClr val="123858"/>
                    </a:solidFill>
                  </a:tcPr>
                </a:tc>
                <a:extLst>
                  <a:ext uri="{0D108BD9-81ED-4DB2-BD59-A6C34878D82A}">
                    <a16:rowId xmlns:a16="http://schemas.microsoft.com/office/drawing/2014/main" val="10001"/>
                  </a:ext>
                </a:extLst>
              </a:tr>
              <a:tr h="485775">
                <a:tc>
                  <a:txBody>
                    <a:bodyPr/>
                    <a:lstStyle/>
                    <a:p>
                      <a:pPr algn="l"/>
                      <a:r>
                        <a:rPr sz="1575">
                          <a:solidFill>
                            <a:srgbClr val="F5F7FC"/>
                          </a:solidFill>
                          <a:latin typeface="Montserrat"/>
                          <a:ea typeface="Montserrat"/>
                          <a:cs typeface="Montserrat"/>
                        </a:rPr>
                        <a:t>Srbija</a:t>
                      </a:r>
                    </a:p>
                  </a:txBody>
                  <a:tcPr marL="114300" marR="114300" marT="66675" marB="66675" anchor="ctr">
                    <a:solidFill>
                      <a:srgbClr val="123858"/>
                    </a:solidFill>
                  </a:tcPr>
                </a:tc>
                <a:tc>
                  <a:txBody>
                    <a:bodyPr/>
                    <a:lstStyle/>
                    <a:p>
                      <a:pPr algn="r"/>
                      <a:r>
                        <a:rPr sz="1575">
                          <a:solidFill>
                            <a:srgbClr val="F5F7FC"/>
                          </a:solidFill>
                          <a:latin typeface="Montserrat"/>
                          <a:ea typeface="Montserrat"/>
                          <a:cs typeface="Montserrat"/>
                        </a:rPr>
                        <a:t>16.800</a:t>
                      </a:r>
                    </a:p>
                  </a:txBody>
                  <a:tcPr marL="114300" marR="114300" marT="66675" marB="66675" anchor="ctr">
                    <a:solidFill>
                      <a:srgbClr val="123858"/>
                    </a:solidFill>
                  </a:tcPr>
                </a:tc>
                <a:extLst>
                  <a:ext uri="{0D108BD9-81ED-4DB2-BD59-A6C34878D82A}">
                    <a16:rowId xmlns:a16="http://schemas.microsoft.com/office/drawing/2014/main" val="10002"/>
                  </a:ext>
                </a:extLst>
              </a:tr>
              <a:tr h="485775">
                <a:tc>
                  <a:txBody>
                    <a:bodyPr/>
                    <a:lstStyle/>
                    <a:p>
                      <a:pPr algn="l"/>
                      <a:r>
                        <a:rPr sz="1575">
                          <a:solidFill>
                            <a:srgbClr val="F5F7FC"/>
                          </a:solidFill>
                          <a:latin typeface="Montserrat"/>
                          <a:ea typeface="Montserrat"/>
                          <a:cs typeface="Montserrat"/>
                        </a:rPr>
                        <a:t>Kosovo</a:t>
                      </a:r>
                    </a:p>
                  </a:txBody>
                  <a:tcPr marL="114300" marR="114300" marT="66675" marB="66675" anchor="ctr">
                    <a:solidFill>
                      <a:srgbClr val="123858"/>
                    </a:solidFill>
                  </a:tcPr>
                </a:tc>
                <a:tc>
                  <a:txBody>
                    <a:bodyPr/>
                    <a:lstStyle/>
                    <a:p>
                      <a:pPr algn="r"/>
                      <a:r>
                        <a:rPr sz="1575">
                          <a:solidFill>
                            <a:srgbClr val="F5F7FC"/>
                          </a:solidFill>
                          <a:latin typeface="Montserrat"/>
                          <a:ea typeface="Montserrat"/>
                          <a:cs typeface="Montserrat"/>
                        </a:rPr>
                        <a:t>15.600</a:t>
                      </a:r>
                    </a:p>
                  </a:txBody>
                  <a:tcPr marL="114300" marR="114300" marT="66675" marB="66675" anchor="ctr">
                    <a:solidFill>
                      <a:srgbClr val="123858"/>
                    </a:solidFill>
                  </a:tcPr>
                </a:tc>
                <a:extLst>
                  <a:ext uri="{0D108BD9-81ED-4DB2-BD59-A6C34878D82A}">
                    <a16:rowId xmlns:a16="http://schemas.microsoft.com/office/drawing/2014/main" val="10003"/>
                  </a:ext>
                </a:extLst>
              </a:tr>
              <a:tr h="485775">
                <a:tc>
                  <a:txBody>
                    <a:bodyPr/>
                    <a:lstStyle/>
                    <a:p>
                      <a:pPr algn="l"/>
                      <a:r>
                        <a:rPr sz="1575">
                          <a:solidFill>
                            <a:srgbClr val="F5F7FC"/>
                          </a:solidFill>
                          <a:latin typeface="Montserrat"/>
                          <a:ea typeface="Montserrat"/>
                          <a:cs typeface="Montserrat"/>
                        </a:rPr>
                        <a:t>Hrvaška</a:t>
                      </a:r>
                    </a:p>
                  </a:txBody>
                  <a:tcPr marL="114300" marR="114300" marT="66675" marB="66675" anchor="ctr">
                    <a:solidFill>
                      <a:srgbClr val="123858"/>
                    </a:solidFill>
                  </a:tcPr>
                </a:tc>
                <a:tc>
                  <a:txBody>
                    <a:bodyPr/>
                    <a:lstStyle/>
                    <a:p>
                      <a:pPr algn="r"/>
                      <a:r>
                        <a:rPr sz="1575">
                          <a:solidFill>
                            <a:srgbClr val="F5F7FC"/>
                          </a:solidFill>
                          <a:latin typeface="Montserrat"/>
                          <a:ea typeface="Montserrat"/>
                          <a:cs typeface="Montserrat"/>
                        </a:rPr>
                        <a:t>10.600</a:t>
                      </a:r>
                    </a:p>
                  </a:txBody>
                  <a:tcPr marL="114300" marR="114300" marT="66675" marB="66675" anchor="ctr">
                    <a:solidFill>
                      <a:srgbClr val="123858"/>
                    </a:solidFill>
                  </a:tcPr>
                </a:tc>
                <a:extLst>
                  <a:ext uri="{0D108BD9-81ED-4DB2-BD59-A6C34878D82A}">
                    <a16:rowId xmlns:a16="http://schemas.microsoft.com/office/drawing/2014/main" val="10004"/>
                  </a:ext>
                </a:extLst>
              </a:tr>
              <a:tr h="485775">
                <a:tc>
                  <a:txBody>
                    <a:bodyPr/>
                    <a:lstStyle/>
                    <a:p>
                      <a:pPr algn="l"/>
                      <a:r>
                        <a:rPr sz="1575">
                          <a:solidFill>
                            <a:srgbClr val="F5F7FC"/>
                          </a:solidFill>
                          <a:latin typeface="Montserrat"/>
                          <a:ea typeface="Montserrat"/>
                          <a:cs typeface="Montserrat"/>
                        </a:rPr>
                        <a:t>Severna Makedonija</a:t>
                      </a:r>
                    </a:p>
                  </a:txBody>
                  <a:tcPr marL="114300" marR="114300" marT="66675" marB="66675" anchor="ctr">
                    <a:solidFill>
                      <a:srgbClr val="123858"/>
                    </a:solidFill>
                  </a:tcPr>
                </a:tc>
                <a:tc>
                  <a:txBody>
                    <a:bodyPr/>
                    <a:lstStyle/>
                    <a:p>
                      <a:pPr algn="r"/>
                      <a:r>
                        <a:rPr sz="1575">
                          <a:solidFill>
                            <a:srgbClr val="F5F7FC"/>
                          </a:solidFill>
                          <a:latin typeface="Montserrat"/>
                          <a:ea typeface="Montserrat"/>
                          <a:cs typeface="Montserrat"/>
                        </a:rPr>
                        <a:t>9.900</a:t>
                      </a:r>
                    </a:p>
                  </a:txBody>
                  <a:tcPr marL="114300" marR="114300" marT="66675" marB="66675" anchor="ctr">
                    <a:solidFill>
                      <a:srgbClr val="123858"/>
                    </a:solidFill>
                  </a:tcPr>
                </a:tc>
                <a:extLst>
                  <a:ext uri="{0D108BD9-81ED-4DB2-BD59-A6C34878D82A}">
                    <a16:rowId xmlns:a16="http://schemas.microsoft.com/office/drawing/2014/main" val="10005"/>
                  </a:ext>
                </a:extLst>
              </a:tr>
            </a:tbl>
          </a:graphicData>
        </a:graphic>
      </p:graphicFrame>
      <p:sp>
        <p:nvSpPr>
          <p:cNvPr id="26" name="Poudarjena vrednost">
            <a:extLst>
              <a:ext uri="{FF2B5EF4-FFF2-40B4-BE49-F238E27FC236}">
                <a16:creationId xmlns:a16="http://schemas.microsoft.com/office/drawing/2014/main" id="{4174FAEC-3A50-471E-B250-411012E7AEC6}"/>
              </a:ext>
            </a:extLst>
          </p:cNvPr>
          <p:cNvSpPr>
            <a:spLocks noGrp="1"/>
          </p:cNvSpPr>
          <p:nvPr/>
        </p:nvSpPr>
        <p:spPr>
          <a:xfrm>
            <a:off x="6438900" y="1562100"/>
            <a:ext cx="1952625" cy="590550"/>
          </a:xfrm>
          <a:prstGeom prst="rect">
            <a:avLst/>
          </a:prstGeom>
          <a:noFill/>
          <a:ln w="0">
            <a:noFill/>
          </a:ln>
        </p:spPr>
        <p:txBody>
          <a:bodyPr wrap="square" lIns="0" tIns="0" rIns="0" bIns="0" anchor="t">
            <a:noAutofit/>
          </a:bodyPr>
          <a:lstStyle/>
          <a:p>
            <a:pPr algn="l">
              <a:defRPr sz="3450" b="1">
                <a:solidFill>
                  <a:srgbClr val="FF7B5B"/>
                </a:solidFill>
                <a:latin typeface="Montserrat ExtraBold"/>
                <a:ea typeface="Montserrat ExtraBold"/>
                <a:cs typeface="Montserrat ExtraBold"/>
              </a:defRPr>
            </a:pPr>
            <a:r>
              <a:rPr sz="3450" b="1">
                <a:solidFill>
                  <a:srgbClr val="FF7B5B"/>
                </a:solidFill>
                <a:latin typeface="Montserrat ExtraBold"/>
                <a:ea typeface="Montserrat ExtraBold"/>
                <a:cs typeface="Montserrat ExtraBold"/>
              </a:rPr>
              <a:t>71.300</a:t>
            </a:r>
          </a:p>
        </p:txBody>
      </p:sp>
      <p:sp>
        <p:nvSpPr>
          <p:cNvPr id="27" name="Pomen vrednosti">
            <a:extLst>
              <a:ext uri="{FF2B5EF4-FFF2-40B4-BE49-F238E27FC236}">
                <a16:creationId xmlns:a16="http://schemas.microsoft.com/office/drawing/2014/main" id="{A70E0678-964D-479D-A11B-2BCF1FF79C6D}"/>
              </a:ext>
            </a:extLst>
          </p:cNvPr>
          <p:cNvSpPr>
            <a:spLocks noGrp="1"/>
          </p:cNvSpPr>
          <p:nvPr/>
        </p:nvSpPr>
        <p:spPr>
          <a:xfrm>
            <a:off x="6438900" y="2209800"/>
            <a:ext cx="1952625" cy="714375"/>
          </a:xfrm>
          <a:prstGeom prst="rect">
            <a:avLst/>
          </a:prstGeom>
          <a:noFill/>
          <a:ln w="0">
            <a:noFill/>
          </a:ln>
        </p:spPr>
        <p:txBody>
          <a:bodyPr wrap="square" lIns="0" tIns="0" rIns="0" bIns="0" anchor="t">
            <a:noAutofit/>
          </a:bodyPr>
          <a:lstStyle/>
          <a:p>
            <a:pPr algn="l">
              <a:defRPr sz="1425" b="1">
                <a:solidFill>
                  <a:srgbClr val="F5F7FC"/>
                </a:solidFill>
                <a:latin typeface="Montserrat ExtraBold"/>
                <a:ea typeface="Montserrat ExtraBold"/>
                <a:cs typeface="Montserrat ExtraBold"/>
              </a:defRPr>
            </a:pPr>
            <a:r>
              <a:rPr sz="1425" b="1">
                <a:solidFill>
                  <a:srgbClr val="F5F7FC"/>
                </a:solidFill>
                <a:latin typeface="Montserrat ExtraBold"/>
                <a:ea typeface="Montserrat ExtraBold"/>
                <a:cs typeface="Montserrat ExtraBold"/>
              </a:rPr>
              <a:t>državljanov Bosne in Hercegovine</a:t>
            </a:r>
          </a:p>
        </p:txBody>
      </p:sp>
      <p:sp>
        <p:nvSpPr>
          <p:cNvPr id="28" name="Pojasnilo vrednosti">
            <a:extLst>
              <a:ext uri="{FF2B5EF4-FFF2-40B4-BE49-F238E27FC236}">
                <a16:creationId xmlns:a16="http://schemas.microsoft.com/office/drawing/2014/main" id="{79CDEF0C-B151-4A7C-8FEA-126BE6A7FB11}"/>
              </a:ext>
            </a:extLst>
          </p:cNvPr>
          <p:cNvSpPr>
            <a:spLocks noGrp="1"/>
          </p:cNvSpPr>
          <p:nvPr/>
        </p:nvSpPr>
        <p:spPr>
          <a:xfrm>
            <a:off x="6438900" y="3057525"/>
            <a:ext cx="1952625" cy="1095375"/>
          </a:xfrm>
          <a:prstGeom prst="rect">
            <a:avLst/>
          </a:prstGeom>
          <a:noFill/>
          <a:ln w="0">
            <a:noFill/>
          </a:ln>
        </p:spPr>
        <p:txBody>
          <a:bodyPr wrap="square" lIns="0" tIns="0" rIns="0" bIns="0" anchor="t">
            <a:noAutofit/>
          </a:bodyPr>
          <a:lstStyle/>
          <a:p>
            <a:pPr algn="l">
              <a:defRPr sz="1275" b="0">
                <a:solidFill>
                  <a:srgbClr val="B6CADA"/>
                </a:solidFill>
                <a:latin typeface="Montserrat"/>
                <a:ea typeface="Montserrat"/>
                <a:cs typeface="Montserrat"/>
              </a:defRPr>
            </a:pPr>
            <a:r>
              <a:rPr sz="1275" b="0">
                <a:solidFill>
                  <a:srgbClr val="B6CADA"/>
                </a:solidFill>
                <a:latin typeface="Montserrat"/>
                <a:ea typeface="Montserrat"/>
                <a:cs typeface="Montserrat"/>
              </a:rPr>
              <a:t>Presek: maj 2025.</a:t>
            </a:r>
          </a:p>
          <a:p>
            <a:endParaRPr sz="1275" b="0">
              <a:solidFill>
                <a:srgbClr val="B6CADA"/>
              </a:solidFill>
              <a:latin typeface="Montserrat"/>
              <a:ea typeface="Montserrat"/>
              <a:cs typeface="Montserrat"/>
            </a:endParaRPr>
          </a:p>
          <a:p>
            <a:pPr algn="l">
              <a:defRPr sz="1275" b="0">
                <a:solidFill>
                  <a:srgbClr val="B6CADA"/>
                </a:solidFill>
                <a:latin typeface="Montserrat"/>
                <a:ea typeface="Montserrat"/>
                <a:cs typeface="Montserrat"/>
              </a:defRPr>
            </a:pPr>
            <a:r>
              <a:rPr sz="1275" b="0">
                <a:solidFill>
                  <a:srgbClr val="B6CADA"/>
                </a:solidFill>
                <a:latin typeface="Montserrat"/>
                <a:ea typeface="Montserrat"/>
                <a:cs typeface="Montserrat"/>
              </a:rPr>
              <a:t>Države nekdanje Jugoslavije imajo še vedno veliko težo.</a:t>
            </a:r>
          </a:p>
        </p:txBody>
      </p:sp>
      <p:sp>
        <p:nvSpPr>
          <p:cNvPr id="29" name="Vir in pojasnilo">
            <a:extLst>
              <a:ext uri="{FF2B5EF4-FFF2-40B4-BE49-F238E27FC236}">
                <a16:creationId xmlns:a16="http://schemas.microsoft.com/office/drawing/2014/main" id="{905E69BB-6859-490B-866D-6A70F088C523}"/>
              </a:ext>
            </a:extLst>
          </p:cNvPr>
          <p:cNvSpPr>
            <a:spLocks noGrp="1"/>
          </p:cNvSpPr>
          <p:nvPr/>
        </p:nvSpPr>
        <p:spPr>
          <a:xfrm>
            <a:off x="590550" y="4838700"/>
            <a:ext cx="7791450" cy="228600"/>
          </a:xfrm>
          <a:prstGeom prst="rect">
            <a:avLst/>
          </a:prstGeom>
          <a:noFill/>
          <a:ln w="0">
            <a:noFill/>
          </a:ln>
        </p:spPr>
        <p:txBody>
          <a:bodyPr wrap="square" lIns="0" tIns="0" rIns="0" bIns="0" anchor="t">
            <a:noAutofit/>
          </a:bodyPr>
          <a:lstStyle/>
          <a:p>
            <a:pPr algn="l">
              <a:defRPr sz="900" b="0">
                <a:solidFill>
                  <a:srgbClr val="B6CADA"/>
                </a:solidFill>
                <a:latin typeface="Montserrat"/>
                <a:ea typeface="Montserrat"/>
                <a:cs typeface="Montserrat"/>
              </a:defRPr>
            </a:pPr>
            <a:r>
              <a:rPr sz="900" b="0">
                <a:solidFill>
                  <a:srgbClr val="B6CADA"/>
                </a:solidFill>
                <a:latin typeface="Montserrat"/>
                <a:ea typeface="Montserrat"/>
                <a:cs typeface="Montserrat"/>
              </a:rPr>
              <a:t>Zaokroženi podatki za maj 2025. Vir: SURS.</a:t>
            </a:r>
          </a:p>
        </p:txBody>
      </p:sp>
    </p:spTree>
    <p:extLst>
      <p:ext uri="{BB962C8B-B14F-4D97-AF65-F5344CB8AC3E}">
        <p14:creationId xmlns:p14="http://schemas.microsoft.com/office/powerpoint/2010/main" val="17444915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07506D"/>
            </a:gs>
            <a:gs pos="46000">
              <a:srgbClr val="0A2948"/>
            </a:gs>
            <a:gs pos="100000">
              <a:srgbClr val="07162F"/>
            </a:gs>
          </a:gsLst>
          <a:lin ang="5400000"/>
        </a:gra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AD903878-BF46-4215-B027-C73C31FCDD60}"/>
              </a:ext>
            </a:extLst>
          </p:cNvPr>
          <p:cNvSpPr>
            <a:spLocks noGrp="1"/>
          </p:cNvSpPr>
          <p:nvPr/>
        </p:nvSpPr>
        <p:spPr>
          <a:xfrm>
            <a:off x="552450" y="276225"/>
            <a:ext cx="7667625" cy="628650"/>
          </a:xfrm>
          <a:prstGeom prst="rect">
            <a:avLst/>
          </a:prstGeom>
          <a:noFill/>
          <a:ln w="0">
            <a:noFill/>
            <a:prstDash val="solid"/>
          </a:ln>
        </p:spPr>
        <p:txBody>
          <a:bodyPr wrap="square" lIns="0" tIns="0" rIns="0" bIns="0" anchor="t">
            <a:noAutofit/>
          </a:bodyPr>
          <a:lstStyle/>
          <a:p>
            <a:pPr algn="l">
              <a:buNone/>
              <a:defRPr sz="2550" b="1">
                <a:solidFill>
                  <a:srgbClr val="F5F7FC"/>
                </a:solidFill>
                <a:latin typeface="Montserrat ExtraBold"/>
                <a:ea typeface="Montserrat ExtraBold"/>
                <a:cs typeface="Montserrat ExtraBold"/>
              </a:defRPr>
            </a:pPr>
            <a:r>
              <a:rPr sz="2550" b="1">
                <a:solidFill>
                  <a:srgbClr val="F5F7FC"/>
                </a:solidFill>
                <a:latin typeface="Montserrat ExtraBold"/>
                <a:ea typeface="Montserrat ExtraBold"/>
                <a:cs typeface="Montserrat ExtraBold"/>
              </a:rPr>
              <a:t>Delavci iz izbranih azijskih držav</a:t>
            </a:r>
          </a:p>
        </p:txBody>
      </p:sp>
      <p:sp>
        <p:nvSpPr>
          <p:cNvPr id="2" name="Rectangle 1">
            <a:extLst>
              <a:ext uri="{FF2B5EF4-FFF2-40B4-BE49-F238E27FC236}">
                <a16:creationId xmlns:a16="http://schemas.microsoft.com/office/drawing/2014/main" id="{F0E9195E-7099-4D0A-A0C2-7FBCAB55A70F}"/>
              </a:ext>
            </a:extLst>
          </p:cNvPr>
          <p:cNvSpPr>
            <a:spLocks noGrp="1"/>
          </p:cNvSpPr>
          <p:nvPr/>
        </p:nvSpPr>
        <p:spPr>
          <a:xfrm>
            <a:off x="590550" y="981075"/>
            <a:ext cx="7620000" cy="228600"/>
          </a:xfrm>
          <a:prstGeom prst="rect">
            <a:avLst/>
          </a:prstGeom>
          <a:noFill/>
          <a:ln w="0">
            <a:noFill/>
            <a:prstDash val="solid"/>
          </a:ln>
        </p:spPr>
        <p:txBody>
          <a:bodyPr wrap="square" lIns="0" tIns="0" rIns="0" bIns="0" anchor="t">
            <a:noAutofit/>
          </a:bodyPr>
          <a:lstStyle/>
          <a:p>
            <a:pPr algn="l">
              <a:buNone/>
              <a:defRPr sz="1050" b="1">
                <a:solidFill>
                  <a:srgbClr val="FF3755"/>
                </a:solidFill>
                <a:latin typeface="Montserrat ExtraBold"/>
                <a:ea typeface="Montserrat ExtraBold"/>
                <a:cs typeface="Montserrat ExtraBold"/>
              </a:defRPr>
            </a:pPr>
            <a:r>
              <a:rPr sz="1050" b="1">
                <a:solidFill>
                  <a:srgbClr val="FF3755"/>
                </a:solidFill>
                <a:latin typeface="Montserrat ExtraBold"/>
                <a:ea typeface="Montserrat ExtraBold"/>
                <a:cs typeface="Montserrat ExtraBold"/>
              </a:rPr>
              <a:t>TUJI DELAVCI NA SLOVENSKEM TRGU DELA</a:t>
            </a:r>
          </a:p>
        </p:txBody>
      </p:sp>
      <p:sp>
        <p:nvSpPr>
          <p:cNvPr id="3" name="Straight Connector 2">
            <a:extLst>
              <a:ext uri="{FF2B5EF4-FFF2-40B4-BE49-F238E27FC236}">
                <a16:creationId xmlns:a16="http://schemas.microsoft.com/office/drawing/2014/main" id="{59052F5E-1D71-4A60-B0BE-7F872D1B96EE}"/>
              </a:ext>
            </a:extLst>
          </p:cNvPr>
          <p:cNvSpPr>
            <a:spLocks noGrp="1"/>
          </p:cNvSpPr>
          <p:nvPr/>
        </p:nvSpPr>
        <p:spPr>
          <a:xfrm>
            <a:off x="8382000" y="266700"/>
            <a:ext cx="0" cy="609600"/>
          </a:xfrm>
          <a:prstGeom prst="line">
            <a:avLst/>
          </a:prstGeom>
          <a:noFill/>
          <a:ln w="14288">
            <a:solidFill>
              <a:srgbClr val="52708C"/>
            </a:solidFill>
            <a:prstDash val="solid"/>
          </a:ln>
        </p:spPr>
      </p:sp>
      <p:sp>
        <p:nvSpPr>
          <p:cNvPr id="4" name="Rectangle 3">
            <a:extLst>
              <a:ext uri="{FF2B5EF4-FFF2-40B4-BE49-F238E27FC236}">
                <a16:creationId xmlns:a16="http://schemas.microsoft.com/office/drawing/2014/main" id="{21C792FB-36E8-49AA-8B24-3D186F212F2D}"/>
              </a:ext>
            </a:extLst>
          </p:cNvPr>
          <p:cNvSpPr>
            <a:spLocks noGrp="1"/>
          </p:cNvSpPr>
          <p:nvPr/>
        </p:nvSpPr>
        <p:spPr>
          <a:xfrm>
            <a:off x="8515350" y="428625"/>
            <a:ext cx="361950" cy="285750"/>
          </a:xfrm>
          <a:prstGeom prst="rect">
            <a:avLst/>
          </a:prstGeom>
          <a:noFill/>
          <a:ln w="0">
            <a:noFill/>
            <a:prstDash val="solid"/>
          </a:ln>
        </p:spPr>
        <p:txBody>
          <a:bodyPr wrap="square" lIns="0" tIns="0" rIns="0" bIns="0" anchor="ctr">
            <a:noAutofit/>
          </a:bodyPr>
          <a:lstStyle/>
          <a:p>
            <a:pPr algn="ctr">
              <a:buNone/>
              <a:defRPr sz="1200" b="1">
                <a:solidFill>
                  <a:srgbClr val="F5F7FC"/>
                </a:solidFill>
                <a:latin typeface="Montserrat ExtraBold"/>
                <a:ea typeface="Montserrat ExtraBold"/>
                <a:cs typeface="Montserrat ExtraBold"/>
              </a:defRPr>
            </a:pPr>
            <a:r>
              <a:rPr sz="1200" b="1">
                <a:solidFill>
                  <a:srgbClr val="F5F7FC"/>
                </a:solidFill>
                <a:latin typeface="Montserrat ExtraBold"/>
                <a:ea typeface="Montserrat ExtraBold"/>
                <a:cs typeface="Montserrat ExtraBold"/>
              </a:rPr>
              <a:t>7</a:t>
            </a:r>
          </a:p>
        </p:txBody>
      </p:sp>
      <p:sp>
        <p:nvSpPr>
          <p:cNvPr id="25" name="Podnaslov presek">
            <a:extLst>
              <a:ext uri="{FF2B5EF4-FFF2-40B4-BE49-F238E27FC236}">
                <a16:creationId xmlns:a16="http://schemas.microsoft.com/office/drawing/2014/main" id="{D666FE37-E200-47ED-9C87-50E84CF7DB7B}"/>
              </a:ext>
            </a:extLst>
          </p:cNvPr>
          <p:cNvSpPr>
            <a:spLocks noGrp="1"/>
          </p:cNvSpPr>
          <p:nvPr/>
        </p:nvSpPr>
        <p:spPr>
          <a:xfrm>
            <a:off x="590550" y="1381125"/>
            <a:ext cx="4171950" cy="266700"/>
          </a:xfrm>
          <a:prstGeom prst="rect">
            <a:avLst/>
          </a:prstGeom>
          <a:noFill/>
          <a:ln w="0">
            <a:noFill/>
          </a:ln>
        </p:spPr>
        <p:txBody>
          <a:bodyPr wrap="square" lIns="0" tIns="0" rIns="0" bIns="0" anchor="t">
            <a:noAutofit/>
          </a:bodyPr>
          <a:lstStyle/>
          <a:p>
            <a:pPr algn="l">
              <a:defRPr sz="1275" b="1">
                <a:solidFill>
                  <a:srgbClr val="FF7B5B"/>
                </a:solidFill>
                <a:latin typeface="Montserrat ExtraBold"/>
                <a:ea typeface="Montserrat ExtraBold"/>
                <a:cs typeface="Montserrat ExtraBold"/>
              </a:defRPr>
            </a:pPr>
            <a:r>
              <a:rPr sz="1275" b="1">
                <a:solidFill>
                  <a:srgbClr val="FF7B5B"/>
                </a:solidFill>
                <a:latin typeface="Montserrat ExtraBold"/>
                <a:ea typeface="Montserrat ExtraBold"/>
                <a:cs typeface="Montserrat ExtraBold"/>
              </a:rPr>
              <a:t>PRESEK: JUNIJ 2026</a:t>
            </a:r>
          </a:p>
        </p:txBody>
      </p:sp>
      <p:sp>
        <p:nvSpPr>
          <p:cNvPr id="26" name="Podnaslov trend">
            <a:extLst>
              <a:ext uri="{FF2B5EF4-FFF2-40B4-BE49-F238E27FC236}">
                <a16:creationId xmlns:a16="http://schemas.microsoft.com/office/drawing/2014/main" id="{C860EED6-5916-4C20-A097-CC93129CCBE9}"/>
              </a:ext>
            </a:extLst>
          </p:cNvPr>
          <p:cNvSpPr>
            <a:spLocks noGrp="1"/>
          </p:cNvSpPr>
          <p:nvPr/>
        </p:nvSpPr>
        <p:spPr>
          <a:xfrm>
            <a:off x="5067300" y="1381125"/>
            <a:ext cx="3314700" cy="266700"/>
          </a:xfrm>
          <a:prstGeom prst="rect">
            <a:avLst/>
          </a:prstGeom>
          <a:noFill/>
          <a:ln w="0">
            <a:noFill/>
          </a:ln>
        </p:spPr>
        <p:txBody>
          <a:bodyPr wrap="square" lIns="0" tIns="0" rIns="0" bIns="0" anchor="t">
            <a:noAutofit/>
          </a:bodyPr>
          <a:lstStyle/>
          <a:p>
            <a:pPr algn="l">
              <a:defRPr sz="1275" b="1">
                <a:solidFill>
                  <a:srgbClr val="9B55FF"/>
                </a:solidFill>
                <a:latin typeface="Montserrat ExtraBold"/>
                <a:ea typeface="Montserrat ExtraBold"/>
                <a:cs typeface="Montserrat ExtraBold"/>
              </a:defRPr>
            </a:pPr>
            <a:r>
              <a:rPr sz="1275" b="1">
                <a:solidFill>
                  <a:srgbClr val="9B55FF"/>
                </a:solidFill>
                <a:latin typeface="Montserrat ExtraBold"/>
                <a:ea typeface="Montserrat ExtraBold"/>
                <a:cs typeface="Montserrat ExtraBold"/>
              </a:rPr>
              <a:t>RAST DELEŽA MED TUJCI</a:t>
            </a:r>
          </a:p>
        </p:txBody>
      </p:sp>
      <p:graphicFrame>
        <p:nvGraphicFramePr>
          <p:cNvPr id="38" name="Table 37"/>
          <p:cNvGraphicFramePr/>
          <p:nvPr/>
        </p:nvGraphicFramePr>
        <p:xfrm>
          <a:off x="590550" y="1781175"/>
          <a:ext cx="4171950" cy="2638425"/>
        </p:xfrm>
        <a:graphic>
          <a:graphicData uri="http://schemas.openxmlformats.org/drawingml/2006/table">
            <a:tbl>
              <a:tblPr/>
              <a:tblGrid>
                <a:gridCol w="2990850">
                  <a:extLst>
                    <a:ext uri="{9D8B030D-6E8A-4147-A177-3AD203B41FA5}">
                      <a16:colId xmlns:a16="http://schemas.microsoft.com/office/drawing/2014/main" val="20000"/>
                    </a:ext>
                  </a:extLst>
                </a:gridCol>
                <a:gridCol w="1181100">
                  <a:extLst>
                    <a:ext uri="{9D8B030D-6E8A-4147-A177-3AD203B41FA5}">
                      <a16:colId xmlns:a16="http://schemas.microsoft.com/office/drawing/2014/main" val="20001"/>
                    </a:ext>
                  </a:extLst>
                </a:gridCol>
              </a:tblGrid>
              <a:tr h="409575">
                <a:tc>
                  <a:txBody>
                    <a:bodyPr/>
                    <a:lstStyle/>
                    <a:p>
                      <a:pPr algn="l"/>
                      <a:r>
                        <a:rPr sz="1425" b="1">
                          <a:solidFill>
                            <a:srgbClr val="0B2039"/>
                          </a:solidFill>
                          <a:latin typeface="Montserrat ExtraBold"/>
                          <a:ea typeface="Montserrat ExtraBold"/>
                          <a:cs typeface="Montserrat ExtraBold"/>
                        </a:rPr>
                        <a:t>Državljanstvo</a:t>
                      </a:r>
                    </a:p>
                  </a:txBody>
                  <a:tcPr marL="114300" marR="114300" marT="66675" marB="66675" anchor="ctr">
                    <a:solidFill>
                      <a:srgbClr val="EFF4F8"/>
                    </a:solidFill>
                  </a:tcPr>
                </a:tc>
                <a:tc>
                  <a:txBody>
                    <a:bodyPr/>
                    <a:lstStyle/>
                    <a:p>
                      <a:pPr algn="r"/>
                      <a:r>
                        <a:rPr sz="1425" b="1">
                          <a:solidFill>
                            <a:srgbClr val="0B2039"/>
                          </a:solidFill>
                          <a:latin typeface="Montserrat ExtraBold"/>
                          <a:ea typeface="Montserrat ExtraBold"/>
                          <a:cs typeface="Montserrat ExtraBold"/>
                        </a:rPr>
                        <a:t>Število</a:t>
                      </a:r>
                    </a:p>
                  </a:txBody>
                  <a:tcPr marL="114300" marR="114300" marT="66675" marB="66675" anchor="ctr">
                    <a:solidFill>
                      <a:srgbClr val="EFF4F8"/>
                    </a:solidFill>
                  </a:tcPr>
                </a:tc>
                <a:extLst>
                  <a:ext uri="{0D108BD9-81ED-4DB2-BD59-A6C34878D82A}">
                    <a16:rowId xmlns:a16="http://schemas.microsoft.com/office/drawing/2014/main" val="10000"/>
                  </a:ext>
                </a:extLst>
              </a:tr>
              <a:tr h="409575">
                <a:tc>
                  <a:txBody>
                    <a:bodyPr/>
                    <a:lstStyle/>
                    <a:p>
                      <a:pPr algn="l"/>
                      <a:r>
                        <a:rPr sz="1500">
                          <a:solidFill>
                            <a:srgbClr val="F5F7FC"/>
                          </a:solidFill>
                          <a:latin typeface="Montserrat"/>
                          <a:ea typeface="Montserrat"/>
                          <a:cs typeface="Montserrat"/>
                        </a:rPr>
                        <a:t>Indija</a:t>
                      </a:r>
                    </a:p>
                  </a:txBody>
                  <a:tcPr marL="114300" marR="114300" marT="66675" marB="66675" anchor="ctr">
                    <a:solidFill>
                      <a:srgbClr val="123858"/>
                    </a:solidFill>
                  </a:tcPr>
                </a:tc>
                <a:tc>
                  <a:txBody>
                    <a:bodyPr/>
                    <a:lstStyle/>
                    <a:p>
                      <a:pPr algn="r"/>
                      <a:r>
                        <a:rPr sz="1500">
                          <a:solidFill>
                            <a:srgbClr val="F5F7FC"/>
                          </a:solidFill>
                          <a:latin typeface="Montserrat"/>
                          <a:ea typeface="Montserrat"/>
                          <a:cs typeface="Montserrat"/>
                        </a:rPr>
                        <a:t>2.794</a:t>
                      </a:r>
                    </a:p>
                  </a:txBody>
                  <a:tcPr marL="114300" marR="114300" marT="66675" marB="66675" anchor="ctr">
                    <a:solidFill>
                      <a:srgbClr val="123858"/>
                    </a:solidFill>
                  </a:tcPr>
                </a:tc>
                <a:extLst>
                  <a:ext uri="{0D108BD9-81ED-4DB2-BD59-A6C34878D82A}">
                    <a16:rowId xmlns:a16="http://schemas.microsoft.com/office/drawing/2014/main" val="10001"/>
                  </a:ext>
                </a:extLst>
              </a:tr>
              <a:tr h="409575">
                <a:tc>
                  <a:txBody>
                    <a:bodyPr/>
                    <a:lstStyle/>
                    <a:p>
                      <a:pPr algn="l"/>
                      <a:r>
                        <a:rPr sz="1500">
                          <a:solidFill>
                            <a:srgbClr val="F5F7FC"/>
                          </a:solidFill>
                          <a:latin typeface="Montserrat"/>
                          <a:ea typeface="Montserrat"/>
                          <a:cs typeface="Montserrat"/>
                        </a:rPr>
                        <a:t>Nepal</a:t>
                      </a:r>
                    </a:p>
                  </a:txBody>
                  <a:tcPr marL="114300" marR="114300" marT="66675" marB="66675" anchor="ctr">
                    <a:solidFill>
                      <a:srgbClr val="123858"/>
                    </a:solidFill>
                  </a:tcPr>
                </a:tc>
                <a:tc>
                  <a:txBody>
                    <a:bodyPr/>
                    <a:lstStyle/>
                    <a:p>
                      <a:pPr algn="r"/>
                      <a:r>
                        <a:rPr sz="1500">
                          <a:solidFill>
                            <a:srgbClr val="F5F7FC"/>
                          </a:solidFill>
                          <a:latin typeface="Montserrat"/>
                          <a:ea typeface="Montserrat"/>
                          <a:cs typeface="Montserrat"/>
                        </a:rPr>
                        <a:t>2.207</a:t>
                      </a:r>
                    </a:p>
                  </a:txBody>
                  <a:tcPr marL="114300" marR="114300" marT="66675" marB="66675" anchor="ctr">
                    <a:solidFill>
                      <a:srgbClr val="123858"/>
                    </a:solidFill>
                  </a:tcPr>
                </a:tc>
                <a:extLst>
                  <a:ext uri="{0D108BD9-81ED-4DB2-BD59-A6C34878D82A}">
                    <a16:rowId xmlns:a16="http://schemas.microsoft.com/office/drawing/2014/main" val="10002"/>
                  </a:ext>
                </a:extLst>
              </a:tr>
              <a:tr h="409575">
                <a:tc>
                  <a:txBody>
                    <a:bodyPr/>
                    <a:lstStyle/>
                    <a:p>
                      <a:pPr algn="l"/>
                      <a:r>
                        <a:rPr sz="1500">
                          <a:solidFill>
                            <a:srgbClr val="F5F7FC"/>
                          </a:solidFill>
                          <a:latin typeface="Montserrat"/>
                          <a:ea typeface="Montserrat"/>
                          <a:cs typeface="Montserrat"/>
                        </a:rPr>
                        <a:t>Filipini</a:t>
                      </a:r>
                    </a:p>
                  </a:txBody>
                  <a:tcPr marL="114300" marR="114300" marT="66675" marB="66675" anchor="ctr">
                    <a:solidFill>
                      <a:srgbClr val="123858"/>
                    </a:solidFill>
                  </a:tcPr>
                </a:tc>
                <a:tc>
                  <a:txBody>
                    <a:bodyPr/>
                    <a:lstStyle/>
                    <a:p>
                      <a:pPr algn="r"/>
                      <a:r>
                        <a:rPr sz="1500">
                          <a:solidFill>
                            <a:srgbClr val="F5F7FC"/>
                          </a:solidFill>
                          <a:latin typeface="Montserrat"/>
                          <a:ea typeface="Montserrat"/>
                          <a:cs typeface="Montserrat"/>
                        </a:rPr>
                        <a:t>1.429</a:t>
                      </a:r>
                    </a:p>
                  </a:txBody>
                  <a:tcPr marL="114300" marR="114300" marT="66675" marB="66675" anchor="ctr">
                    <a:solidFill>
                      <a:srgbClr val="123858"/>
                    </a:solidFill>
                  </a:tcPr>
                </a:tc>
                <a:extLst>
                  <a:ext uri="{0D108BD9-81ED-4DB2-BD59-A6C34878D82A}">
                    <a16:rowId xmlns:a16="http://schemas.microsoft.com/office/drawing/2014/main" val="10003"/>
                  </a:ext>
                </a:extLst>
              </a:tr>
              <a:tr h="409575">
                <a:tc>
                  <a:txBody>
                    <a:bodyPr/>
                    <a:lstStyle/>
                    <a:p>
                      <a:pPr algn="l"/>
                      <a:r>
                        <a:rPr sz="1500">
                          <a:solidFill>
                            <a:srgbClr val="F5F7FC"/>
                          </a:solidFill>
                          <a:latin typeface="Montserrat"/>
                          <a:ea typeface="Montserrat"/>
                          <a:cs typeface="Montserrat"/>
                        </a:rPr>
                        <a:t>Kitajska</a:t>
                      </a:r>
                    </a:p>
                  </a:txBody>
                  <a:tcPr marL="114300" marR="114300" marT="66675" marB="66675" anchor="ctr">
                    <a:solidFill>
                      <a:srgbClr val="123858"/>
                    </a:solidFill>
                  </a:tcPr>
                </a:tc>
                <a:tc>
                  <a:txBody>
                    <a:bodyPr/>
                    <a:lstStyle/>
                    <a:p>
                      <a:pPr algn="r"/>
                      <a:r>
                        <a:rPr sz="1500">
                          <a:solidFill>
                            <a:srgbClr val="F5F7FC"/>
                          </a:solidFill>
                          <a:latin typeface="Montserrat"/>
                          <a:ea typeface="Montserrat"/>
                          <a:cs typeface="Montserrat"/>
                        </a:rPr>
                        <a:t>1.232</a:t>
                      </a:r>
                    </a:p>
                  </a:txBody>
                  <a:tcPr marL="114300" marR="114300" marT="66675" marB="66675" anchor="ctr">
                    <a:solidFill>
                      <a:srgbClr val="123858"/>
                    </a:solidFill>
                  </a:tcPr>
                </a:tc>
                <a:extLst>
                  <a:ext uri="{0D108BD9-81ED-4DB2-BD59-A6C34878D82A}">
                    <a16:rowId xmlns:a16="http://schemas.microsoft.com/office/drawing/2014/main" val="10004"/>
                  </a:ext>
                </a:extLst>
              </a:tr>
              <a:tr h="552450">
                <a:tc>
                  <a:txBody>
                    <a:bodyPr/>
                    <a:lstStyle/>
                    <a:p>
                      <a:pPr algn="l"/>
                      <a:r>
                        <a:rPr sz="1500">
                          <a:solidFill>
                            <a:srgbClr val="F5F7FC"/>
                          </a:solidFill>
                          <a:latin typeface="Montserrat"/>
                          <a:ea typeface="Montserrat"/>
                          <a:cs typeface="Montserrat"/>
                        </a:rPr>
                        <a:t>Pakistan, Indonezija</a:t>
                      </a:r>
                    </a:p>
                    <a:p>
                      <a:pPr algn="l"/>
                      <a:r>
                        <a:rPr sz="1500">
                          <a:solidFill>
                            <a:srgbClr val="F5F7FC"/>
                          </a:solidFill>
                          <a:latin typeface="Montserrat"/>
                          <a:ea typeface="Montserrat"/>
                          <a:cs typeface="Montserrat"/>
                        </a:rPr>
                        <a:t>in Tajska skupaj</a:t>
                      </a:r>
                    </a:p>
                  </a:txBody>
                  <a:tcPr marL="114300" marR="114300" marT="66675" marB="66675" anchor="ctr">
                    <a:solidFill>
                      <a:srgbClr val="123858"/>
                    </a:solidFill>
                  </a:tcPr>
                </a:tc>
                <a:tc>
                  <a:txBody>
                    <a:bodyPr/>
                    <a:lstStyle/>
                    <a:p>
                      <a:pPr algn="r"/>
                      <a:r>
                        <a:rPr sz="1500">
                          <a:solidFill>
                            <a:srgbClr val="F5F7FC"/>
                          </a:solidFill>
                          <a:latin typeface="Montserrat"/>
                          <a:ea typeface="Montserrat"/>
                          <a:cs typeface="Montserrat"/>
                        </a:rPr>
                        <a:t>503</a:t>
                      </a:r>
                    </a:p>
                  </a:txBody>
                  <a:tcPr marL="114300" marR="114300" marT="66675" marB="66675" anchor="ctr">
                    <a:solidFill>
                      <a:srgbClr val="123858"/>
                    </a:solidFill>
                  </a:tcPr>
                </a:tc>
                <a:extLst>
                  <a:ext uri="{0D108BD9-81ED-4DB2-BD59-A6C34878D82A}">
                    <a16:rowId xmlns:a16="http://schemas.microsoft.com/office/drawing/2014/main" val="10005"/>
                  </a:ext>
                </a:extLst>
              </a:tr>
            </a:tbl>
          </a:graphicData>
        </a:graphic>
      </p:graphicFrame>
      <p:graphicFrame>
        <p:nvGraphicFramePr>
          <p:cNvPr id="39" name="Table 38"/>
          <p:cNvGraphicFramePr/>
          <p:nvPr/>
        </p:nvGraphicFramePr>
        <p:xfrm>
          <a:off x="5067300" y="1781175"/>
          <a:ext cx="3314700" cy="1924050"/>
        </p:xfrm>
        <a:graphic>
          <a:graphicData uri="http://schemas.openxmlformats.org/drawingml/2006/table">
            <a:tbl>
              <a:tblPr/>
              <a:tblGrid>
                <a:gridCol w="1295400">
                  <a:extLst>
                    <a:ext uri="{9D8B030D-6E8A-4147-A177-3AD203B41FA5}">
                      <a16:colId xmlns:a16="http://schemas.microsoft.com/office/drawing/2014/main" val="20000"/>
                    </a:ext>
                  </a:extLst>
                </a:gridCol>
                <a:gridCol w="1009650">
                  <a:extLst>
                    <a:ext uri="{9D8B030D-6E8A-4147-A177-3AD203B41FA5}">
                      <a16:colId xmlns:a16="http://schemas.microsoft.com/office/drawing/2014/main" val="20001"/>
                    </a:ext>
                  </a:extLst>
                </a:gridCol>
                <a:gridCol w="1009650">
                  <a:extLst>
                    <a:ext uri="{9D8B030D-6E8A-4147-A177-3AD203B41FA5}">
                      <a16:colId xmlns:a16="http://schemas.microsoft.com/office/drawing/2014/main" val="20002"/>
                    </a:ext>
                  </a:extLst>
                </a:gridCol>
              </a:tblGrid>
              <a:tr h="409575">
                <a:tc>
                  <a:txBody>
                    <a:bodyPr/>
                    <a:lstStyle/>
                    <a:p>
                      <a:pPr algn="l"/>
                      <a:r>
                        <a:rPr sz="1275" b="1">
                          <a:solidFill>
                            <a:srgbClr val="0B2039"/>
                          </a:solidFill>
                          <a:latin typeface="Montserrat ExtraBold"/>
                          <a:ea typeface="Montserrat ExtraBold"/>
                          <a:cs typeface="Montserrat ExtraBold"/>
                        </a:rPr>
                        <a:t>Obdobje</a:t>
                      </a:r>
                    </a:p>
                  </a:txBody>
                  <a:tcPr marL="114300" marR="114300" marT="66675" marB="66675" anchor="ctr">
                    <a:solidFill>
                      <a:srgbClr val="EFF4F8"/>
                    </a:solidFill>
                  </a:tcPr>
                </a:tc>
                <a:tc>
                  <a:txBody>
                    <a:bodyPr/>
                    <a:lstStyle/>
                    <a:p>
                      <a:pPr algn="r"/>
                      <a:r>
                        <a:rPr sz="1275" b="1">
                          <a:solidFill>
                            <a:srgbClr val="0B2039"/>
                          </a:solidFill>
                          <a:latin typeface="Montserrat ExtraBold"/>
                          <a:ea typeface="Montserrat ExtraBold"/>
                          <a:cs typeface="Montserrat ExtraBold"/>
                        </a:rPr>
                        <a:t>Število</a:t>
                      </a:r>
                    </a:p>
                  </a:txBody>
                  <a:tcPr marL="114300" marR="114300" marT="66675" marB="66675" anchor="ctr">
                    <a:solidFill>
                      <a:srgbClr val="EFF4F8"/>
                    </a:solidFill>
                  </a:tcPr>
                </a:tc>
                <a:tc>
                  <a:txBody>
                    <a:bodyPr/>
                    <a:lstStyle/>
                    <a:p>
                      <a:pPr algn="r"/>
                      <a:r>
                        <a:rPr sz="1275" b="1">
                          <a:solidFill>
                            <a:srgbClr val="0B2039"/>
                          </a:solidFill>
                          <a:latin typeface="Montserrat ExtraBold"/>
                          <a:ea typeface="Montserrat ExtraBold"/>
                          <a:cs typeface="Montserrat ExtraBold"/>
                        </a:rPr>
                        <a:t>Delež</a:t>
                      </a:r>
                    </a:p>
                  </a:txBody>
                  <a:tcPr marL="114300" marR="114300" marT="66675" marB="66675" anchor="ctr">
                    <a:solidFill>
                      <a:srgbClr val="EFF4F8"/>
                    </a:solidFill>
                  </a:tcPr>
                </a:tc>
                <a:extLst>
                  <a:ext uri="{0D108BD9-81ED-4DB2-BD59-A6C34878D82A}">
                    <a16:rowId xmlns:a16="http://schemas.microsoft.com/office/drawing/2014/main" val="10000"/>
                  </a:ext>
                </a:extLst>
              </a:tr>
              <a:tr h="504825">
                <a:tc>
                  <a:txBody>
                    <a:bodyPr/>
                    <a:lstStyle/>
                    <a:p>
                      <a:pPr algn="l"/>
                      <a:r>
                        <a:rPr sz="1350" b="0">
                          <a:solidFill>
                            <a:srgbClr val="F5F7FC"/>
                          </a:solidFill>
                          <a:latin typeface="Montserrat"/>
                          <a:ea typeface="Montserrat"/>
                          <a:cs typeface="Montserrat"/>
                        </a:rPr>
                        <a:t>Dec. 2021</a:t>
                      </a:r>
                    </a:p>
                  </a:txBody>
                  <a:tcPr marL="114300" marR="114300" marT="66675" marB="66675" anchor="ctr">
                    <a:solidFill>
                      <a:srgbClr val="123858"/>
                    </a:solidFill>
                  </a:tcPr>
                </a:tc>
                <a:tc>
                  <a:txBody>
                    <a:bodyPr/>
                    <a:lstStyle/>
                    <a:p>
                      <a:pPr algn="r"/>
                      <a:r>
                        <a:rPr sz="1350" b="0">
                          <a:solidFill>
                            <a:srgbClr val="F5F7FC"/>
                          </a:solidFill>
                          <a:latin typeface="Montserrat"/>
                          <a:ea typeface="Montserrat"/>
                          <a:cs typeface="Montserrat"/>
                        </a:rPr>
                        <a:t>1.258</a:t>
                      </a:r>
                    </a:p>
                  </a:txBody>
                  <a:tcPr marL="114300" marR="114300" marT="66675" marB="66675" anchor="ctr">
                    <a:solidFill>
                      <a:srgbClr val="123858"/>
                    </a:solidFill>
                  </a:tcPr>
                </a:tc>
                <a:tc>
                  <a:txBody>
                    <a:bodyPr/>
                    <a:lstStyle/>
                    <a:p>
                      <a:pPr algn="r"/>
                      <a:r>
                        <a:rPr sz="1350" b="0">
                          <a:solidFill>
                            <a:srgbClr val="F5F7FC"/>
                          </a:solidFill>
                          <a:latin typeface="Montserrat"/>
                          <a:ea typeface="Montserrat"/>
                          <a:cs typeface="Montserrat"/>
                        </a:rPr>
                        <a:t>1,1 %</a:t>
                      </a:r>
                    </a:p>
                  </a:txBody>
                  <a:tcPr marL="114300" marR="114300" marT="66675" marB="66675" anchor="ctr">
                    <a:solidFill>
                      <a:srgbClr val="123858"/>
                    </a:solidFill>
                  </a:tcPr>
                </a:tc>
                <a:extLst>
                  <a:ext uri="{0D108BD9-81ED-4DB2-BD59-A6C34878D82A}">
                    <a16:rowId xmlns:a16="http://schemas.microsoft.com/office/drawing/2014/main" val="10001"/>
                  </a:ext>
                </a:extLst>
              </a:tr>
              <a:tr h="504825">
                <a:tc>
                  <a:txBody>
                    <a:bodyPr/>
                    <a:lstStyle/>
                    <a:p>
                      <a:pPr algn="l"/>
                      <a:r>
                        <a:rPr sz="1350" b="0">
                          <a:solidFill>
                            <a:srgbClr val="F5F7FC"/>
                          </a:solidFill>
                          <a:latin typeface="Montserrat"/>
                          <a:ea typeface="Montserrat"/>
                          <a:cs typeface="Montserrat"/>
                        </a:rPr>
                        <a:t>Dec. 2025</a:t>
                      </a:r>
                    </a:p>
                  </a:txBody>
                  <a:tcPr marL="114300" marR="114300" marT="66675" marB="66675" anchor="ctr">
                    <a:solidFill>
                      <a:srgbClr val="123858"/>
                    </a:solidFill>
                  </a:tcPr>
                </a:tc>
                <a:tc>
                  <a:txBody>
                    <a:bodyPr/>
                    <a:lstStyle/>
                    <a:p>
                      <a:pPr algn="r"/>
                      <a:r>
                        <a:rPr sz="1350" b="0">
                          <a:solidFill>
                            <a:srgbClr val="F5F7FC"/>
                          </a:solidFill>
                          <a:latin typeface="Montserrat"/>
                          <a:ea typeface="Montserrat"/>
                          <a:cs typeface="Montserrat"/>
                        </a:rPr>
                        <a:t>6.609</a:t>
                      </a:r>
                    </a:p>
                  </a:txBody>
                  <a:tcPr marL="114300" marR="114300" marT="66675" marB="66675" anchor="ctr">
                    <a:solidFill>
                      <a:srgbClr val="123858"/>
                    </a:solidFill>
                  </a:tcPr>
                </a:tc>
                <a:tc>
                  <a:txBody>
                    <a:bodyPr/>
                    <a:lstStyle/>
                    <a:p>
                      <a:pPr algn="r"/>
                      <a:r>
                        <a:rPr sz="1350" b="0">
                          <a:solidFill>
                            <a:srgbClr val="F5F7FC"/>
                          </a:solidFill>
                          <a:latin typeface="Montserrat"/>
                          <a:ea typeface="Montserrat"/>
                          <a:cs typeface="Montserrat"/>
                        </a:rPr>
                        <a:t>4,5 %</a:t>
                      </a:r>
                    </a:p>
                  </a:txBody>
                  <a:tcPr marL="114300" marR="114300" marT="66675" marB="66675" anchor="ctr">
                    <a:solidFill>
                      <a:srgbClr val="123858"/>
                    </a:solidFill>
                  </a:tcPr>
                </a:tc>
                <a:extLst>
                  <a:ext uri="{0D108BD9-81ED-4DB2-BD59-A6C34878D82A}">
                    <a16:rowId xmlns:a16="http://schemas.microsoft.com/office/drawing/2014/main" val="10002"/>
                  </a:ext>
                </a:extLst>
              </a:tr>
              <a:tr h="504825">
                <a:tc>
                  <a:txBody>
                    <a:bodyPr/>
                    <a:lstStyle/>
                    <a:p>
                      <a:pPr algn="l"/>
                      <a:r>
                        <a:rPr sz="1350" b="1">
                          <a:solidFill>
                            <a:srgbClr val="F5F7FC"/>
                          </a:solidFill>
                          <a:latin typeface="Montserrat"/>
                          <a:ea typeface="Montserrat"/>
                          <a:cs typeface="Montserrat"/>
                        </a:rPr>
                        <a:t>Jun. 2026</a:t>
                      </a:r>
                    </a:p>
                  </a:txBody>
                  <a:tcPr marL="114300" marR="114300" marT="66675" marB="66675" anchor="ctr">
                    <a:solidFill>
                      <a:srgbClr val="20445E"/>
                    </a:solidFill>
                  </a:tcPr>
                </a:tc>
                <a:tc>
                  <a:txBody>
                    <a:bodyPr/>
                    <a:lstStyle/>
                    <a:p>
                      <a:pPr algn="r"/>
                      <a:r>
                        <a:rPr sz="1350" b="1">
                          <a:solidFill>
                            <a:srgbClr val="F5F7FC"/>
                          </a:solidFill>
                          <a:latin typeface="Montserrat"/>
                          <a:ea typeface="Montserrat"/>
                          <a:cs typeface="Montserrat"/>
                        </a:rPr>
                        <a:t>8.165</a:t>
                      </a:r>
                    </a:p>
                  </a:txBody>
                  <a:tcPr marL="114300" marR="114300" marT="66675" marB="66675" anchor="ctr">
                    <a:solidFill>
                      <a:srgbClr val="20445E"/>
                    </a:solidFill>
                  </a:tcPr>
                </a:tc>
                <a:tc>
                  <a:txBody>
                    <a:bodyPr/>
                    <a:lstStyle/>
                    <a:p>
                      <a:pPr algn="r"/>
                      <a:r>
                        <a:rPr sz="1350" b="1">
                          <a:solidFill>
                            <a:srgbClr val="F5F7FC"/>
                          </a:solidFill>
                          <a:latin typeface="Montserrat"/>
                          <a:ea typeface="Montserrat"/>
                          <a:cs typeface="Montserrat"/>
                        </a:rPr>
                        <a:t>5,3 %</a:t>
                      </a:r>
                    </a:p>
                  </a:txBody>
                  <a:tcPr marL="114300" marR="114300" marT="66675" marB="66675" anchor="ctr">
                    <a:solidFill>
                      <a:srgbClr val="20445E"/>
                    </a:solidFill>
                  </a:tcPr>
                </a:tc>
                <a:extLst>
                  <a:ext uri="{0D108BD9-81ED-4DB2-BD59-A6C34878D82A}">
                    <a16:rowId xmlns:a16="http://schemas.microsoft.com/office/drawing/2014/main" val="10003"/>
                  </a:ext>
                </a:extLst>
              </a:tr>
            </a:tbl>
          </a:graphicData>
        </a:graphic>
      </p:graphicFrame>
      <p:sp>
        <p:nvSpPr>
          <p:cNvPr id="29" name="Azija skupaj">
            <a:extLst>
              <a:ext uri="{FF2B5EF4-FFF2-40B4-BE49-F238E27FC236}">
                <a16:creationId xmlns:a16="http://schemas.microsoft.com/office/drawing/2014/main" id="{60D729A6-7457-411D-9831-36F4E005665B}"/>
              </a:ext>
            </a:extLst>
          </p:cNvPr>
          <p:cNvSpPr>
            <a:spLocks noGrp="1"/>
          </p:cNvSpPr>
          <p:nvPr/>
        </p:nvSpPr>
        <p:spPr>
          <a:xfrm>
            <a:off x="5076825" y="3857625"/>
            <a:ext cx="1562100" cy="523875"/>
          </a:xfrm>
          <a:prstGeom prst="rect">
            <a:avLst/>
          </a:prstGeom>
          <a:noFill/>
          <a:ln w="0">
            <a:noFill/>
          </a:ln>
        </p:spPr>
        <p:txBody>
          <a:bodyPr wrap="square" lIns="0" tIns="0" rIns="0" bIns="0" anchor="t">
            <a:noAutofit/>
          </a:bodyPr>
          <a:lstStyle/>
          <a:p>
            <a:pPr algn="l">
              <a:defRPr sz="3150" b="1">
                <a:solidFill>
                  <a:srgbClr val="9B55FF"/>
                </a:solidFill>
                <a:latin typeface="Montserrat ExtraBold"/>
                <a:ea typeface="Montserrat ExtraBold"/>
                <a:cs typeface="Montserrat ExtraBold"/>
              </a:defRPr>
            </a:pPr>
            <a:r>
              <a:rPr sz="3150" b="1">
                <a:solidFill>
                  <a:srgbClr val="9B55FF"/>
                </a:solidFill>
                <a:latin typeface="Montserrat ExtraBold"/>
                <a:ea typeface="Montserrat ExtraBold"/>
                <a:cs typeface="Montserrat ExtraBold"/>
              </a:rPr>
              <a:t>8.165</a:t>
            </a:r>
          </a:p>
        </p:txBody>
      </p:sp>
      <p:sp>
        <p:nvSpPr>
          <p:cNvPr id="30" name="Pomen vsote">
            <a:extLst>
              <a:ext uri="{FF2B5EF4-FFF2-40B4-BE49-F238E27FC236}">
                <a16:creationId xmlns:a16="http://schemas.microsoft.com/office/drawing/2014/main" id="{0743870A-F339-4F56-A1E6-725202E92C21}"/>
              </a:ext>
            </a:extLst>
          </p:cNvPr>
          <p:cNvSpPr>
            <a:spLocks noGrp="1"/>
          </p:cNvSpPr>
          <p:nvPr/>
        </p:nvSpPr>
        <p:spPr>
          <a:xfrm>
            <a:off x="6705600" y="3914775"/>
            <a:ext cx="1676400" cy="485775"/>
          </a:xfrm>
          <a:prstGeom prst="rect">
            <a:avLst/>
          </a:prstGeom>
          <a:noFill/>
          <a:ln w="0">
            <a:noFill/>
          </a:ln>
        </p:spPr>
        <p:txBody>
          <a:bodyPr wrap="square" lIns="0" tIns="0" rIns="0" bIns="0" anchor="t">
            <a:noAutofit/>
          </a:bodyPr>
          <a:lstStyle/>
          <a:p>
            <a:pPr algn="l">
              <a:defRPr sz="1275" b="0">
                <a:solidFill>
                  <a:srgbClr val="F5F7FC"/>
                </a:solidFill>
                <a:latin typeface="Montserrat"/>
                <a:ea typeface="Montserrat"/>
                <a:cs typeface="Montserrat"/>
              </a:defRPr>
            </a:pPr>
            <a:r>
              <a:rPr sz="1275" b="0">
                <a:solidFill>
                  <a:srgbClr val="F5F7FC"/>
                </a:solidFill>
                <a:latin typeface="Montserrat"/>
                <a:ea typeface="Montserrat"/>
                <a:cs typeface="Montserrat"/>
              </a:rPr>
              <a:t>delavcev iz sedmih</a:t>
            </a:r>
          </a:p>
          <a:p>
            <a:pPr algn="l">
              <a:defRPr sz="1275" b="0">
                <a:solidFill>
                  <a:srgbClr val="F5F7FC"/>
                </a:solidFill>
                <a:latin typeface="Montserrat"/>
                <a:ea typeface="Montserrat"/>
                <a:cs typeface="Montserrat"/>
              </a:defRPr>
            </a:pPr>
            <a:r>
              <a:rPr sz="1275" b="0">
                <a:solidFill>
                  <a:srgbClr val="F5F7FC"/>
                </a:solidFill>
                <a:latin typeface="Montserrat"/>
                <a:ea typeface="Montserrat"/>
                <a:cs typeface="Montserrat"/>
              </a:rPr>
              <a:t>izbranih držav</a:t>
            </a:r>
          </a:p>
        </p:txBody>
      </p:sp>
      <p:sp>
        <p:nvSpPr>
          <p:cNvPr id="31" name="Vir in pojasnilo">
            <a:extLst>
              <a:ext uri="{FF2B5EF4-FFF2-40B4-BE49-F238E27FC236}">
                <a16:creationId xmlns:a16="http://schemas.microsoft.com/office/drawing/2014/main" id="{64DCD16D-07E6-42CA-9EBB-0CCE024B8D01}"/>
              </a:ext>
            </a:extLst>
          </p:cNvPr>
          <p:cNvSpPr>
            <a:spLocks noGrp="1"/>
          </p:cNvSpPr>
          <p:nvPr/>
        </p:nvSpPr>
        <p:spPr>
          <a:xfrm>
            <a:off x="590550" y="4810125"/>
            <a:ext cx="7791450" cy="228600"/>
          </a:xfrm>
          <a:prstGeom prst="rect">
            <a:avLst/>
          </a:prstGeom>
          <a:noFill/>
          <a:ln w="0">
            <a:noFill/>
          </a:ln>
        </p:spPr>
        <p:txBody>
          <a:bodyPr wrap="square" lIns="0" tIns="0" rIns="0" bIns="0" anchor="t">
            <a:noAutofit/>
          </a:bodyPr>
          <a:lstStyle/>
          <a:p>
            <a:pPr algn="l">
              <a:defRPr sz="900" b="0">
                <a:solidFill>
                  <a:srgbClr val="B6CADA"/>
                </a:solidFill>
                <a:latin typeface="Montserrat"/>
                <a:ea typeface="Montserrat"/>
                <a:cs typeface="Montserrat"/>
              </a:defRPr>
            </a:pPr>
            <a:r>
              <a:rPr sz="900" b="0" dirty="0" err="1">
                <a:solidFill>
                  <a:srgbClr val="B6CADA"/>
                </a:solidFill>
                <a:latin typeface="Montserrat"/>
                <a:ea typeface="Montserrat"/>
                <a:cs typeface="Montserrat"/>
              </a:rPr>
              <a:t>Izbor</a:t>
            </a:r>
            <a:r>
              <a:rPr sz="900" b="0" dirty="0">
                <a:solidFill>
                  <a:srgbClr val="B6CADA"/>
                </a:solidFill>
                <a:latin typeface="Montserrat"/>
                <a:ea typeface="Montserrat"/>
                <a:cs typeface="Montserrat"/>
              </a:rPr>
              <a:t> </a:t>
            </a:r>
            <a:r>
              <a:rPr sz="900" b="0" dirty="0" err="1">
                <a:solidFill>
                  <a:srgbClr val="B6CADA"/>
                </a:solidFill>
                <a:latin typeface="Montserrat"/>
                <a:ea typeface="Montserrat"/>
                <a:cs typeface="Montserrat"/>
              </a:rPr>
              <a:t>sedmih</a:t>
            </a:r>
            <a:r>
              <a:rPr sz="900" b="0" dirty="0">
                <a:solidFill>
                  <a:srgbClr val="B6CADA"/>
                </a:solidFill>
                <a:latin typeface="Montserrat"/>
                <a:ea typeface="Montserrat"/>
                <a:cs typeface="Montserrat"/>
              </a:rPr>
              <a:t> </a:t>
            </a:r>
            <a:r>
              <a:rPr sz="900" b="0" dirty="0" err="1">
                <a:solidFill>
                  <a:srgbClr val="B6CADA"/>
                </a:solidFill>
                <a:latin typeface="Montserrat"/>
                <a:ea typeface="Montserrat"/>
                <a:cs typeface="Montserrat"/>
              </a:rPr>
              <a:t>držav</a:t>
            </a:r>
            <a:r>
              <a:rPr sz="900" b="0" dirty="0">
                <a:solidFill>
                  <a:srgbClr val="B6CADA"/>
                </a:solidFill>
                <a:latin typeface="Montserrat"/>
                <a:ea typeface="Montserrat"/>
                <a:cs typeface="Montserrat"/>
              </a:rPr>
              <a:t> ne </a:t>
            </a:r>
            <a:r>
              <a:rPr sz="900" b="0" dirty="0" err="1">
                <a:solidFill>
                  <a:srgbClr val="B6CADA"/>
                </a:solidFill>
                <a:latin typeface="Montserrat"/>
                <a:ea typeface="Montserrat"/>
                <a:cs typeface="Montserrat"/>
              </a:rPr>
              <a:t>zajema</a:t>
            </a:r>
            <a:r>
              <a:rPr sz="900" b="0" dirty="0">
                <a:solidFill>
                  <a:srgbClr val="B6CADA"/>
                </a:solidFill>
                <a:latin typeface="Montserrat"/>
                <a:ea typeface="Montserrat"/>
                <a:cs typeface="Montserrat"/>
              </a:rPr>
              <a:t> </a:t>
            </a:r>
            <a:r>
              <a:rPr sz="900" b="0" dirty="0" err="1">
                <a:solidFill>
                  <a:srgbClr val="B6CADA"/>
                </a:solidFill>
                <a:latin typeface="Montserrat"/>
                <a:ea typeface="Montserrat"/>
                <a:cs typeface="Montserrat"/>
              </a:rPr>
              <a:t>celotne</a:t>
            </a:r>
            <a:r>
              <a:rPr sz="900" b="0" dirty="0">
                <a:solidFill>
                  <a:srgbClr val="B6CADA"/>
                </a:solidFill>
                <a:latin typeface="Montserrat"/>
                <a:ea typeface="Montserrat"/>
                <a:cs typeface="Montserrat"/>
              </a:rPr>
              <a:t> </a:t>
            </a:r>
            <a:r>
              <a:rPr sz="900" b="0" dirty="0" err="1">
                <a:solidFill>
                  <a:srgbClr val="B6CADA"/>
                </a:solidFill>
                <a:latin typeface="Montserrat"/>
                <a:ea typeface="Montserrat"/>
                <a:cs typeface="Montserrat"/>
              </a:rPr>
              <a:t>Azije</a:t>
            </a:r>
            <a:r>
              <a:rPr sz="900" b="0" dirty="0">
                <a:solidFill>
                  <a:srgbClr val="B6CADA"/>
                </a:solidFill>
                <a:latin typeface="Montserrat"/>
                <a:ea typeface="Montserrat"/>
                <a:cs typeface="Montserrat"/>
              </a:rPr>
              <a:t>. Vir: </a:t>
            </a:r>
            <a:r>
              <a:rPr sz="900" b="0" dirty="0" err="1">
                <a:solidFill>
                  <a:srgbClr val="B6CADA"/>
                </a:solidFill>
                <a:latin typeface="Montserrat"/>
                <a:ea typeface="Montserrat"/>
                <a:cs typeface="Montserrat"/>
              </a:rPr>
              <a:t>povzetek</a:t>
            </a:r>
            <a:r>
              <a:rPr sz="900" b="0" dirty="0">
                <a:solidFill>
                  <a:srgbClr val="B6CADA"/>
                </a:solidFill>
                <a:latin typeface="Montserrat"/>
                <a:ea typeface="Montserrat"/>
                <a:cs typeface="Montserrat"/>
              </a:rPr>
              <a:t> </a:t>
            </a:r>
            <a:r>
              <a:rPr sz="900" b="0" dirty="0" err="1">
                <a:solidFill>
                  <a:srgbClr val="B6CADA"/>
                </a:solidFill>
                <a:latin typeface="Montserrat"/>
                <a:ea typeface="Montserrat"/>
                <a:cs typeface="Montserrat"/>
              </a:rPr>
              <a:t>podatkov</a:t>
            </a:r>
            <a:r>
              <a:rPr sz="900" b="0" dirty="0">
                <a:solidFill>
                  <a:srgbClr val="B6CADA"/>
                </a:solidFill>
                <a:latin typeface="Montserrat"/>
                <a:ea typeface="Montserrat"/>
                <a:cs typeface="Montserrat"/>
              </a:rPr>
              <a:t> SUR</a:t>
            </a:r>
            <a:r>
              <a:rPr lang="hr-HR" sz="900" b="0" dirty="0">
                <a:solidFill>
                  <a:srgbClr val="B6CADA"/>
                </a:solidFill>
                <a:latin typeface="Montserrat"/>
                <a:ea typeface="Montserrat"/>
                <a:cs typeface="Montserrat"/>
              </a:rPr>
              <a:t>S</a:t>
            </a:r>
            <a:r>
              <a:rPr sz="900" b="0" dirty="0">
                <a:solidFill>
                  <a:srgbClr val="B6CADA"/>
                </a:solidFill>
                <a:latin typeface="Montserrat"/>
                <a:ea typeface="Montserrat"/>
                <a:cs typeface="Montserrat"/>
              </a:rPr>
              <a:t>.</a:t>
            </a:r>
          </a:p>
        </p:txBody>
      </p:sp>
    </p:spTree>
    <p:extLst>
      <p:ext uri="{BB962C8B-B14F-4D97-AF65-F5344CB8AC3E}">
        <p14:creationId xmlns:p14="http://schemas.microsoft.com/office/powerpoint/2010/main" val="17444915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07506D"/>
            </a:gs>
            <a:gs pos="45000">
              <a:srgbClr val="0A2948"/>
            </a:gs>
            <a:gs pos="100000">
              <a:srgbClr val="07162F"/>
            </a:gs>
          </a:gsLst>
          <a:lin ang="5400000"/>
        </a:gra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3C00D0DF-24AC-4CE8-9975-83305BD415DD}"/>
              </a:ext>
            </a:extLst>
          </p:cNvPr>
          <p:cNvSpPr>
            <a:spLocks noGrp="1"/>
          </p:cNvSpPr>
          <p:nvPr/>
        </p:nvSpPr>
        <p:spPr>
          <a:xfrm>
            <a:off x="0" y="0"/>
            <a:ext cx="9144000" cy="5143500"/>
          </a:xfrm>
          <a:prstGeom prst="rect">
            <a:avLst/>
          </a:prstGeom>
          <a:gradFill>
            <a:gsLst>
              <a:gs pos="0">
                <a:srgbClr val="07506D"/>
              </a:gs>
              <a:gs pos="45000">
                <a:srgbClr val="0A2948"/>
              </a:gs>
              <a:gs pos="100000">
                <a:srgbClr val="07162F"/>
              </a:gs>
            </a:gsLst>
            <a:lin ang="5400000"/>
          </a:gradFill>
          <a:ln w="0">
            <a:noFill/>
            <a:prstDash val="solid"/>
          </a:ln>
        </p:spPr>
      </p:sp>
      <p:sp>
        <p:nvSpPr>
          <p:cNvPr id="2" name="Rounded Rectangle 1">
            <a:extLst>
              <a:ext uri="{FF2B5EF4-FFF2-40B4-BE49-F238E27FC236}">
                <a16:creationId xmlns:a16="http://schemas.microsoft.com/office/drawing/2014/main" id="{AAFB24FB-E885-4BEC-AC08-287B58103621}"/>
              </a:ext>
            </a:extLst>
          </p:cNvPr>
          <p:cNvSpPr>
            <a:spLocks noGrp="1"/>
          </p:cNvSpPr>
          <p:nvPr/>
        </p:nvSpPr>
        <p:spPr>
          <a:xfrm>
            <a:off x="552450" y="466725"/>
            <a:ext cx="66675" cy="333375"/>
          </a:xfrm>
          <a:prstGeom prst="roundRect">
            <a:avLst>
              <a:gd name="adj" fmla="val 42857"/>
            </a:avLst>
          </a:prstGeom>
          <a:solidFill>
            <a:srgbClr val="FF3755"/>
          </a:solidFill>
          <a:ln w="0">
            <a:noFill/>
            <a:prstDash val="solid"/>
          </a:ln>
        </p:spPr>
      </p:sp>
      <p:sp>
        <p:nvSpPr>
          <p:cNvPr id="3" name="Rectangle 2">
            <a:extLst>
              <a:ext uri="{FF2B5EF4-FFF2-40B4-BE49-F238E27FC236}">
                <a16:creationId xmlns:a16="http://schemas.microsoft.com/office/drawing/2014/main" id="{AB0D2C94-9EAB-45FE-A4E5-79A6A15A2AB1}"/>
              </a:ext>
            </a:extLst>
          </p:cNvPr>
          <p:cNvSpPr>
            <a:spLocks noGrp="1"/>
          </p:cNvSpPr>
          <p:nvPr/>
        </p:nvSpPr>
        <p:spPr>
          <a:xfrm>
            <a:off x="752475" y="466725"/>
            <a:ext cx="2095500" cy="333375"/>
          </a:xfrm>
          <a:prstGeom prst="rect">
            <a:avLst/>
          </a:prstGeom>
          <a:noFill/>
          <a:ln w="0">
            <a:noFill/>
            <a:prstDash val="solid"/>
          </a:ln>
        </p:spPr>
        <p:txBody>
          <a:bodyPr wrap="square" lIns="0" tIns="0" rIns="0" bIns="0" anchor="t">
            <a:noAutofit/>
          </a:bodyPr>
          <a:lstStyle/>
          <a:p>
            <a:pPr algn="l">
              <a:buNone/>
              <a:defRPr sz="1050" b="1">
                <a:solidFill>
                  <a:srgbClr val="FF3755"/>
                </a:solidFill>
                <a:latin typeface="Montserrat ExtraBold"/>
                <a:ea typeface="Montserrat ExtraBold"/>
                <a:cs typeface="Montserrat ExtraBold"/>
              </a:defRPr>
            </a:pPr>
            <a:r>
              <a:rPr sz="1050" b="1">
                <a:solidFill>
                  <a:srgbClr val="FF3755"/>
                </a:solidFill>
                <a:latin typeface="Montserrat ExtraBold"/>
                <a:ea typeface="Montserrat ExtraBold"/>
                <a:cs typeface="Montserrat ExtraBold"/>
              </a:rPr>
              <a:t>SKLOP 02</a:t>
            </a:r>
          </a:p>
        </p:txBody>
      </p:sp>
      <p:sp>
        <p:nvSpPr>
          <p:cNvPr id="4" name="Rectangle 3">
            <a:extLst>
              <a:ext uri="{FF2B5EF4-FFF2-40B4-BE49-F238E27FC236}">
                <a16:creationId xmlns:a16="http://schemas.microsoft.com/office/drawing/2014/main" id="{F4F73AD4-CE54-4141-913E-8D760F53EDB9}"/>
              </a:ext>
            </a:extLst>
          </p:cNvPr>
          <p:cNvSpPr>
            <a:spLocks noGrp="1"/>
          </p:cNvSpPr>
          <p:nvPr/>
        </p:nvSpPr>
        <p:spPr>
          <a:xfrm>
            <a:off x="552450" y="1057275"/>
            <a:ext cx="5429250" cy="1257300"/>
          </a:xfrm>
          <a:prstGeom prst="rect">
            <a:avLst/>
          </a:prstGeom>
          <a:noFill/>
          <a:ln w="0">
            <a:noFill/>
            <a:prstDash val="solid"/>
          </a:ln>
        </p:spPr>
        <p:txBody>
          <a:bodyPr wrap="square" lIns="0" tIns="0" rIns="0" bIns="0" anchor="t">
            <a:noAutofit/>
          </a:bodyPr>
          <a:lstStyle/>
          <a:p>
            <a:pPr algn="l">
              <a:buNone/>
              <a:defRPr sz="3000" b="1">
                <a:solidFill>
                  <a:srgbClr val="F5F7FC"/>
                </a:solidFill>
                <a:latin typeface="Montserrat ExtraBold"/>
                <a:ea typeface="Montserrat ExtraBold"/>
                <a:cs typeface="Montserrat ExtraBold"/>
              </a:defRPr>
            </a:pPr>
            <a:r>
              <a:rPr sz="3000" b="1">
                <a:solidFill>
                  <a:srgbClr val="F5F7FC"/>
                </a:solidFill>
                <a:latin typeface="Montserrat ExtraBold"/>
                <a:ea typeface="Montserrat ExtraBold"/>
                <a:cs typeface="Montserrat ExtraBold"/>
              </a:rPr>
              <a:t>PRIPRAVLJENOST</a:t>
            </a:r>
          </a:p>
          <a:p>
            <a:pPr algn="l">
              <a:buNone/>
              <a:defRPr sz="3000" b="1">
                <a:solidFill>
                  <a:srgbClr val="F5F7FC"/>
                </a:solidFill>
                <a:latin typeface="Montserrat ExtraBold"/>
                <a:ea typeface="Montserrat ExtraBold"/>
                <a:cs typeface="Montserrat ExtraBold"/>
              </a:defRPr>
            </a:pPr>
            <a:r>
              <a:rPr sz="3000" b="1">
                <a:solidFill>
                  <a:srgbClr val="F5F7FC"/>
                </a:solidFill>
                <a:latin typeface="Montserrat ExtraBold"/>
                <a:ea typeface="Montserrat ExtraBold"/>
                <a:cs typeface="Montserrat ExtraBold"/>
              </a:rPr>
              <a:t>PODJETJA</a:t>
            </a:r>
          </a:p>
        </p:txBody>
      </p:sp>
      <p:sp>
        <p:nvSpPr>
          <p:cNvPr id="5" name="Straight Connector 4">
            <a:extLst>
              <a:ext uri="{FF2B5EF4-FFF2-40B4-BE49-F238E27FC236}">
                <a16:creationId xmlns:a16="http://schemas.microsoft.com/office/drawing/2014/main" id="{85042714-AFBF-4DAB-B7E6-01113559F96B}"/>
              </a:ext>
            </a:extLst>
          </p:cNvPr>
          <p:cNvSpPr>
            <a:spLocks noGrp="1"/>
          </p:cNvSpPr>
          <p:nvPr/>
        </p:nvSpPr>
        <p:spPr>
          <a:xfrm>
            <a:off x="581025" y="2390775"/>
            <a:ext cx="838200" cy="0"/>
          </a:xfrm>
          <a:prstGeom prst="line">
            <a:avLst/>
          </a:prstGeom>
          <a:noFill/>
          <a:ln w="47625">
            <a:solidFill>
              <a:srgbClr val="FF3755"/>
            </a:solidFill>
            <a:prstDash val="solid"/>
          </a:ln>
        </p:spPr>
      </p:sp>
      <p:sp>
        <p:nvSpPr>
          <p:cNvPr id="6" name="Rectangle 5">
            <a:extLst>
              <a:ext uri="{FF2B5EF4-FFF2-40B4-BE49-F238E27FC236}">
                <a16:creationId xmlns:a16="http://schemas.microsoft.com/office/drawing/2014/main" id="{7082BB39-9A81-4FC0-A8FD-BD0449D80284}"/>
              </a:ext>
            </a:extLst>
          </p:cNvPr>
          <p:cNvSpPr>
            <a:spLocks noGrp="1"/>
          </p:cNvSpPr>
          <p:nvPr/>
        </p:nvSpPr>
        <p:spPr>
          <a:xfrm>
            <a:off x="581025" y="2609850"/>
            <a:ext cx="5238750" cy="838200"/>
          </a:xfrm>
          <a:prstGeom prst="rect">
            <a:avLst/>
          </a:prstGeom>
          <a:noFill/>
          <a:ln w="0">
            <a:noFill/>
            <a:prstDash val="solid"/>
          </a:ln>
        </p:spPr>
        <p:txBody>
          <a:bodyPr wrap="square" lIns="0" tIns="0" rIns="0" bIns="0" anchor="t">
            <a:noAutofit/>
          </a:bodyPr>
          <a:lstStyle/>
          <a:p>
            <a:pPr algn="l">
              <a:lnSpc>
                <a:spcPct val="108000"/>
              </a:lnSpc>
              <a:buNone/>
              <a:defRPr sz="1500" b="0">
                <a:solidFill>
                  <a:srgbClr val="B6CADA"/>
                </a:solidFill>
                <a:latin typeface="Montserrat"/>
                <a:ea typeface="Montserrat"/>
                <a:cs typeface="Montserrat"/>
              </a:defRPr>
            </a:pPr>
            <a:r>
              <a:rPr sz="1500" b="0">
                <a:solidFill>
                  <a:srgbClr val="B6CADA"/>
                </a:solidFill>
                <a:latin typeface="Montserrat"/>
                <a:ea typeface="Montserrat"/>
                <a:cs typeface="Montserrat"/>
              </a:rPr>
              <a:t>Delovno mesto, ekipa in jasna pričakovanja pred začetkom iskanja.</a:t>
            </a:r>
          </a:p>
        </p:txBody>
      </p:sp>
      <p:sp>
        <p:nvSpPr>
          <p:cNvPr id="7" name="Oval 6">
            <a:extLst>
              <a:ext uri="{FF2B5EF4-FFF2-40B4-BE49-F238E27FC236}">
                <a16:creationId xmlns:a16="http://schemas.microsoft.com/office/drawing/2014/main" id="{AD7005A6-54E4-4F63-8F40-C788BAC0D81A}"/>
              </a:ext>
            </a:extLst>
          </p:cNvPr>
          <p:cNvSpPr>
            <a:spLocks noGrp="1"/>
          </p:cNvSpPr>
          <p:nvPr/>
        </p:nvSpPr>
        <p:spPr>
          <a:xfrm>
            <a:off x="6134100" y="876300"/>
            <a:ext cx="2190750" cy="2190750"/>
          </a:xfrm>
          <a:prstGeom prst="ellipse">
            <a:avLst/>
          </a:prstGeom>
          <a:solidFill>
            <a:srgbClr val="0D3456"/>
          </a:solidFill>
          <a:ln w="28575">
            <a:solidFill>
              <a:srgbClr val="FF3755"/>
            </a:solidFill>
            <a:prstDash val="solid"/>
          </a:ln>
        </p:spPr>
      </p:sp>
      <p:sp>
        <p:nvSpPr>
          <p:cNvPr id="8" name="Oval 7">
            <a:extLst>
              <a:ext uri="{FF2B5EF4-FFF2-40B4-BE49-F238E27FC236}">
                <a16:creationId xmlns:a16="http://schemas.microsoft.com/office/drawing/2014/main" id="{300799FB-3466-4A44-8883-3A94AD129E83}"/>
              </a:ext>
            </a:extLst>
          </p:cNvPr>
          <p:cNvSpPr>
            <a:spLocks noGrp="1"/>
          </p:cNvSpPr>
          <p:nvPr/>
        </p:nvSpPr>
        <p:spPr>
          <a:xfrm>
            <a:off x="6286500" y="1028700"/>
            <a:ext cx="1885950" cy="1885950"/>
          </a:xfrm>
          <a:prstGeom prst="ellipse">
            <a:avLst/>
          </a:prstGeom>
          <a:solidFill>
            <a:srgbClr val="0D3456"/>
          </a:solidFill>
          <a:ln w="9525">
            <a:solidFill>
              <a:srgbClr val="315879"/>
            </a:solidFill>
            <a:prstDash val="solid"/>
          </a:ln>
        </p:spPr>
      </p:sp>
      <p:sp>
        <p:nvSpPr>
          <p:cNvPr id="9" name="Rectangle 8">
            <a:extLst>
              <a:ext uri="{FF2B5EF4-FFF2-40B4-BE49-F238E27FC236}">
                <a16:creationId xmlns:a16="http://schemas.microsoft.com/office/drawing/2014/main" id="{502A7069-AA36-4CB0-9811-AB5CEAA7B6FE}"/>
              </a:ext>
            </a:extLst>
          </p:cNvPr>
          <p:cNvSpPr>
            <a:spLocks noGrp="1"/>
          </p:cNvSpPr>
          <p:nvPr/>
        </p:nvSpPr>
        <p:spPr>
          <a:xfrm>
            <a:off x="6286500" y="1457325"/>
            <a:ext cx="1885950" cy="723900"/>
          </a:xfrm>
          <a:prstGeom prst="rect">
            <a:avLst/>
          </a:prstGeom>
          <a:noFill/>
          <a:ln w="0">
            <a:noFill/>
            <a:prstDash val="solid"/>
          </a:ln>
        </p:spPr>
        <p:txBody>
          <a:bodyPr wrap="square" lIns="0" tIns="0" rIns="0" bIns="0" anchor="ctr">
            <a:noAutofit/>
          </a:bodyPr>
          <a:lstStyle/>
          <a:p>
            <a:pPr algn="ctr">
              <a:buNone/>
              <a:defRPr sz="2100" b="1">
                <a:solidFill>
                  <a:srgbClr val="FF3755"/>
                </a:solidFill>
                <a:latin typeface="Montserrat ExtraBold"/>
                <a:ea typeface="Montserrat ExtraBold"/>
                <a:cs typeface="Montserrat ExtraBold"/>
              </a:defRPr>
            </a:pPr>
            <a:r>
              <a:rPr sz="2100" b="1">
                <a:solidFill>
                  <a:srgbClr val="FF3755"/>
                </a:solidFill>
                <a:latin typeface="Montserrat ExtraBold"/>
                <a:ea typeface="Montserrat ExtraBold"/>
                <a:cs typeface="Montserrat ExtraBold"/>
              </a:rPr>
              <a:t>PRIPRAVA</a:t>
            </a:r>
          </a:p>
        </p:txBody>
      </p:sp>
      <p:sp>
        <p:nvSpPr>
          <p:cNvPr id="10" name="Rectangle 9">
            <a:extLst>
              <a:ext uri="{FF2B5EF4-FFF2-40B4-BE49-F238E27FC236}">
                <a16:creationId xmlns:a16="http://schemas.microsoft.com/office/drawing/2014/main" id="{9C36D439-B055-4EBC-A732-290E1FF3F5C8}"/>
              </a:ext>
            </a:extLst>
          </p:cNvPr>
          <p:cNvSpPr>
            <a:spLocks noGrp="1"/>
          </p:cNvSpPr>
          <p:nvPr/>
        </p:nvSpPr>
        <p:spPr>
          <a:xfrm>
            <a:off x="6400800" y="2181225"/>
            <a:ext cx="1657350" cy="533400"/>
          </a:xfrm>
          <a:prstGeom prst="rect">
            <a:avLst/>
          </a:prstGeom>
          <a:noFill/>
          <a:ln w="0">
            <a:noFill/>
            <a:prstDash val="solid"/>
          </a:ln>
        </p:spPr>
        <p:txBody>
          <a:bodyPr wrap="square" lIns="0" tIns="0" rIns="0" bIns="0" anchor="ctr">
            <a:noAutofit/>
          </a:bodyPr>
          <a:lstStyle/>
          <a:p>
            <a:pPr algn="ctr">
              <a:buNone/>
              <a:defRPr sz="975" b="1">
                <a:solidFill>
                  <a:srgbClr val="F5F7FC"/>
                </a:solidFill>
                <a:latin typeface="Montserrat ExtraBold"/>
                <a:ea typeface="Montserrat ExtraBold"/>
                <a:cs typeface="Montserrat ExtraBold"/>
              </a:defRPr>
            </a:pPr>
            <a:r>
              <a:rPr sz="975" b="1">
                <a:solidFill>
                  <a:srgbClr val="F5F7FC"/>
                </a:solidFill>
                <a:latin typeface="Montserrat ExtraBold"/>
                <a:ea typeface="Montserrat ExtraBold"/>
                <a:cs typeface="Montserrat ExtraBold"/>
              </a:rPr>
              <a:t>PRED ISKANJEM</a:t>
            </a:r>
          </a:p>
          <a:p>
            <a:pPr algn="ctr">
              <a:buNone/>
              <a:defRPr sz="975" b="1">
                <a:solidFill>
                  <a:srgbClr val="F5F7FC"/>
                </a:solidFill>
                <a:latin typeface="Montserrat ExtraBold"/>
                <a:ea typeface="Montserrat ExtraBold"/>
                <a:cs typeface="Montserrat ExtraBold"/>
              </a:defRPr>
            </a:pPr>
            <a:r>
              <a:rPr sz="975" b="1">
                <a:solidFill>
                  <a:srgbClr val="F5F7FC"/>
                </a:solidFill>
                <a:latin typeface="Montserrat ExtraBold"/>
                <a:ea typeface="Montserrat ExtraBold"/>
                <a:cs typeface="Montserrat ExtraBold"/>
              </a:rPr>
              <a:t>KANDIDATOV</a:t>
            </a:r>
          </a:p>
        </p:txBody>
      </p:sp>
      <p:sp>
        <p:nvSpPr>
          <p:cNvPr id="11" name="Rectangle 10">
            <a:extLst>
              <a:ext uri="{FF2B5EF4-FFF2-40B4-BE49-F238E27FC236}">
                <a16:creationId xmlns:a16="http://schemas.microsoft.com/office/drawing/2014/main" id="{B86C4BD9-702B-459E-AF42-D189CDCA58A8}"/>
              </a:ext>
            </a:extLst>
          </p:cNvPr>
          <p:cNvSpPr>
            <a:spLocks noGrp="1"/>
          </p:cNvSpPr>
          <p:nvPr/>
        </p:nvSpPr>
        <p:spPr>
          <a:xfrm>
            <a:off x="552450" y="3629025"/>
            <a:ext cx="2286000" cy="209550"/>
          </a:xfrm>
          <a:prstGeom prst="rect">
            <a:avLst/>
          </a:prstGeom>
          <a:noFill/>
          <a:ln w="0">
            <a:noFill/>
            <a:prstDash val="solid"/>
          </a:ln>
        </p:spPr>
        <p:txBody>
          <a:bodyPr wrap="square" lIns="0" tIns="0" rIns="0" bIns="0" anchor="t">
            <a:noAutofit/>
          </a:bodyPr>
          <a:lstStyle/>
          <a:p>
            <a:pPr algn="l">
              <a:buNone/>
              <a:defRPr sz="825" b="1">
                <a:solidFill>
                  <a:srgbClr val="B6CADA"/>
                </a:solidFill>
                <a:latin typeface="Montserrat ExtraBold"/>
                <a:ea typeface="Montserrat ExtraBold"/>
                <a:cs typeface="Montserrat ExtraBold"/>
              </a:defRPr>
            </a:pPr>
            <a:r>
              <a:rPr sz="825" b="1">
                <a:solidFill>
                  <a:srgbClr val="B6CADA"/>
                </a:solidFill>
                <a:latin typeface="Montserrat ExtraBold"/>
                <a:ea typeface="Montserrat ExtraBold"/>
                <a:cs typeface="Montserrat ExtraBold"/>
              </a:rPr>
              <a:t>VSEBINSKI SKLOPI</a:t>
            </a:r>
          </a:p>
        </p:txBody>
      </p:sp>
      <p:sp>
        <p:nvSpPr>
          <p:cNvPr id="12" name="Straight Connector 11">
            <a:extLst>
              <a:ext uri="{FF2B5EF4-FFF2-40B4-BE49-F238E27FC236}">
                <a16:creationId xmlns:a16="http://schemas.microsoft.com/office/drawing/2014/main" id="{BEF37A29-0A16-45E3-A172-F34CB4871582}"/>
              </a:ext>
            </a:extLst>
          </p:cNvPr>
          <p:cNvSpPr>
            <a:spLocks noGrp="1"/>
          </p:cNvSpPr>
          <p:nvPr/>
        </p:nvSpPr>
        <p:spPr>
          <a:xfrm>
            <a:off x="1095375" y="4162425"/>
            <a:ext cx="6858000" cy="0"/>
          </a:xfrm>
          <a:prstGeom prst="line">
            <a:avLst/>
          </a:prstGeom>
          <a:noFill/>
          <a:ln w="28575">
            <a:solidFill>
              <a:srgbClr val="52708C"/>
            </a:solidFill>
            <a:prstDash val="solid"/>
          </a:ln>
        </p:spPr>
      </p:sp>
      <p:sp>
        <p:nvSpPr>
          <p:cNvPr id="13" name="Straight Connector 12">
            <a:extLst>
              <a:ext uri="{FF2B5EF4-FFF2-40B4-BE49-F238E27FC236}">
                <a16:creationId xmlns:a16="http://schemas.microsoft.com/office/drawing/2014/main" id="{B5FAE2EB-B8B5-447D-B38C-53D4957C2892}"/>
              </a:ext>
            </a:extLst>
          </p:cNvPr>
          <p:cNvSpPr>
            <a:spLocks noGrp="1"/>
          </p:cNvSpPr>
          <p:nvPr/>
        </p:nvSpPr>
        <p:spPr>
          <a:xfrm>
            <a:off x="1095375" y="4162425"/>
            <a:ext cx="2286000" cy="0"/>
          </a:xfrm>
          <a:prstGeom prst="line">
            <a:avLst/>
          </a:prstGeom>
          <a:noFill/>
          <a:ln w="28575">
            <a:solidFill>
              <a:srgbClr val="FF3755"/>
            </a:solidFill>
            <a:prstDash val="solid"/>
          </a:ln>
        </p:spPr>
      </p:sp>
      <p:sp>
        <p:nvSpPr>
          <p:cNvPr id="14" name="Oval 13">
            <a:extLst>
              <a:ext uri="{FF2B5EF4-FFF2-40B4-BE49-F238E27FC236}">
                <a16:creationId xmlns:a16="http://schemas.microsoft.com/office/drawing/2014/main" id="{2C9B0AA5-E5D0-4B80-96C9-D9B095ABEF37}"/>
              </a:ext>
            </a:extLst>
          </p:cNvPr>
          <p:cNvSpPr>
            <a:spLocks noGrp="1"/>
          </p:cNvSpPr>
          <p:nvPr/>
        </p:nvSpPr>
        <p:spPr>
          <a:xfrm>
            <a:off x="1028700" y="4095750"/>
            <a:ext cx="133350" cy="133350"/>
          </a:xfrm>
          <a:prstGeom prst="ellipse">
            <a:avLst/>
          </a:prstGeom>
          <a:solidFill>
            <a:srgbClr val="718AA1"/>
          </a:solidFill>
          <a:ln w="0">
            <a:solidFill>
              <a:srgbClr val="718AA1"/>
            </a:solidFill>
            <a:prstDash val="solid"/>
          </a:ln>
        </p:spPr>
      </p:sp>
      <p:sp>
        <p:nvSpPr>
          <p:cNvPr id="15" name="Rectangle 14">
            <a:extLst>
              <a:ext uri="{FF2B5EF4-FFF2-40B4-BE49-F238E27FC236}">
                <a16:creationId xmlns:a16="http://schemas.microsoft.com/office/drawing/2014/main" id="{11198C4D-A95A-4FEA-88F0-550C22CDBE17}"/>
              </a:ext>
            </a:extLst>
          </p:cNvPr>
          <p:cNvSpPr>
            <a:spLocks noGrp="1"/>
          </p:cNvSpPr>
          <p:nvPr/>
        </p:nvSpPr>
        <p:spPr>
          <a:xfrm>
            <a:off x="333375" y="4391025"/>
            <a:ext cx="1524000" cy="228600"/>
          </a:xfrm>
          <a:prstGeom prst="rect">
            <a:avLst/>
          </a:prstGeom>
          <a:noFill/>
          <a:ln w="0">
            <a:noFill/>
            <a:prstDash val="solid"/>
          </a:ln>
        </p:spPr>
        <p:txBody>
          <a:bodyPr wrap="square" lIns="0" tIns="0" rIns="0" bIns="0" anchor="ctr">
            <a:noAutofit/>
          </a:bodyPr>
          <a:lstStyle/>
          <a:p>
            <a:pPr algn="ctr">
              <a:buNone/>
              <a:defRPr sz="825" b="0">
                <a:solidFill>
                  <a:srgbClr val="B6CADA"/>
                </a:solidFill>
                <a:latin typeface="Montserrat"/>
                <a:ea typeface="Montserrat"/>
                <a:cs typeface="Montserrat"/>
              </a:defRPr>
            </a:pPr>
            <a:r>
              <a:rPr sz="825" b="0">
                <a:solidFill>
                  <a:srgbClr val="B6CADA"/>
                </a:solidFill>
                <a:latin typeface="Montserrat"/>
                <a:ea typeface="Montserrat"/>
                <a:cs typeface="Montserrat"/>
              </a:rPr>
              <a:t>TRG DELA</a:t>
            </a:r>
          </a:p>
        </p:txBody>
      </p:sp>
      <p:sp>
        <p:nvSpPr>
          <p:cNvPr id="16" name="Oval 15">
            <a:extLst>
              <a:ext uri="{FF2B5EF4-FFF2-40B4-BE49-F238E27FC236}">
                <a16:creationId xmlns:a16="http://schemas.microsoft.com/office/drawing/2014/main" id="{8617DCB5-6798-43A9-BA71-E9C50795F9E1}"/>
              </a:ext>
            </a:extLst>
          </p:cNvPr>
          <p:cNvSpPr>
            <a:spLocks noGrp="1"/>
          </p:cNvSpPr>
          <p:nvPr/>
        </p:nvSpPr>
        <p:spPr>
          <a:xfrm>
            <a:off x="3209925" y="3990975"/>
            <a:ext cx="342900" cy="342900"/>
          </a:xfrm>
          <a:prstGeom prst="ellipse">
            <a:avLst/>
          </a:prstGeom>
          <a:solidFill>
            <a:srgbClr val="0D3456"/>
          </a:solidFill>
          <a:ln w="19050">
            <a:solidFill>
              <a:srgbClr val="FF3755"/>
            </a:solidFill>
            <a:prstDash val="solid"/>
          </a:ln>
        </p:spPr>
      </p:sp>
      <p:sp>
        <p:nvSpPr>
          <p:cNvPr id="17" name="Oval 16">
            <a:extLst>
              <a:ext uri="{FF2B5EF4-FFF2-40B4-BE49-F238E27FC236}">
                <a16:creationId xmlns:a16="http://schemas.microsoft.com/office/drawing/2014/main" id="{6A25E601-DD8B-427D-B216-A823605131B5}"/>
              </a:ext>
            </a:extLst>
          </p:cNvPr>
          <p:cNvSpPr>
            <a:spLocks noGrp="1"/>
          </p:cNvSpPr>
          <p:nvPr/>
        </p:nvSpPr>
        <p:spPr>
          <a:xfrm>
            <a:off x="3286125" y="4067175"/>
            <a:ext cx="190500" cy="190500"/>
          </a:xfrm>
          <a:prstGeom prst="ellipse">
            <a:avLst/>
          </a:prstGeom>
          <a:solidFill>
            <a:srgbClr val="FF3755"/>
          </a:solidFill>
          <a:ln w="0">
            <a:solidFill>
              <a:srgbClr val="FF3755"/>
            </a:solidFill>
            <a:prstDash val="solid"/>
          </a:ln>
        </p:spPr>
      </p:sp>
      <p:sp>
        <p:nvSpPr>
          <p:cNvPr id="18" name="Rectangle 17">
            <a:extLst>
              <a:ext uri="{FF2B5EF4-FFF2-40B4-BE49-F238E27FC236}">
                <a16:creationId xmlns:a16="http://schemas.microsoft.com/office/drawing/2014/main" id="{997BDEB8-2B3B-4769-BC4A-A6DC2588CFE5}"/>
              </a:ext>
            </a:extLst>
          </p:cNvPr>
          <p:cNvSpPr>
            <a:spLocks noGrp="1"/>
          </p:cNvSpPr>
          <p:nvPr/>
        </p:nvSpPr>
        <p:spPr>
          <a:xfrm>
            <a:off x="2619375" y="4391025"/>
            <a:ext cx="1524000" cy="228600"/>
          </a:xfrm>
          <a:prstGeom prst="rect">
            <a:avLst/>
          </a:prstGeom>
          <a:noFill/>
          <a:ln w="0">
            <a:noFill/>
            <a:prstDash val="solid"/>
          </a:ln>
        </p:spPr>
        <p:txBody>
          <a:bodyPr wrap="square" lIns="0" tIns="0" rIns="0" bIns="0" anchor="ctr">
            <a:noAutofit/>
          </a:bodyPr>
          <a:lstStyle/>
          <a:p>
            <a:pPr algn="ctr">
              <a:buNone/>
              <a:defRPr sz="750" b="1">
                <a:solidFill>
                  <a:srgbClr val="FF3755"/>
                </a:solidFill>
                <a:latin typeface="Montserrat ExtraBold"/>
                <a:ea typeface="Montserrat ExtraBold"/>
                <a:cs typeface="Montserrat ExtraBold"/>
              </a:defRPr>
            </a:pPr>
            <a:r>
              <a:rPr sz="750" b="1">
                <a:solidFill>
                  <a:srgbClr val="FF3755"/>
                </a:solidFill>
                <a:latin typeface="Montserrat ExtraBold"/>
                <a:ea typeface="Montserrat ExtraBold"/>
                <a:cs typeface="Montserrat ExtraBold"/>
              </a:rPr>
              <a:t>PRIPRAVA IN ISKANJE</a:t>
            </a:r>
          </a:p>
        </p:txBody>
      </p:sp>
      <p:sp>
        <p:nvSpPr>
          <p:cNvPr id="19" name="Oval 18">
            <a:extLst>
              <a:ext uri="{FF2B5EF4-FFF2-40B4-BE49-F238E27FC236}">
                <a16:creationId xmlns:a16="http://schemas.microsoft.com/office/drawing/2014/main" id="{5B4107C3-EF4D-469E-A0EE-58103D3596DA}"/>
              </a:ext>
            </a:extLst>
          </p:cNvPr>
          <p:cNvSpPr>
            <a:spLocks noGrp="1"/>
          </p:cNvSpPr>
          <p:nvPr/>
        </p:nvSpPr>
        <p:spPr>
          <a:xfrm>
            <a:off x="5600700" y="4095750"/>
            <a:ext cx="133350" cy="133350"/>
          </a:xfrm>
          <a:prstGeom prst="ellipse">
            <a:avLst/>
          </a:prstGeom>
          <a:solidFill>
            <a:srgbClr val="718AA1"/>
          </a:solidFill>
          <a:ln w="0">
            <a:solidFill>
              <a:srgbClr val="718AA1"/>
            </a:solidFill>
            <a:prstDash val="solid"/>
          </a:ln>
        </p:spPr>
      </p:sp>
      <p:sp>
        <p:nvSpPr>
          <p:cNvPr id="20" name="Rectangle 19">
            <a:extLst>
              <a:ext uri="{FF2B5EF4-FFF2-40B4-BE49-F238E27FC236}">
                <a16:creationId xmlns:a16="http://schemas.microsoft.com/office/drawing/2014/main" id="{15B147DA-3E37-4216-A53D-0BA1F91D698B}"/>
              </a:ext>
            </a:extLst>
          </p:cNvPr>
          <p:cNvSpPr>
            <a:spLocks noGrp="1"/>
          </p:cNvSpPr>
          <p:nvPr/>
        </p:nvSpPr>
        <p:spPr>
          <a:xfrm>
            <a:off x="4905375" y="4391025"/>
            <a:ext cx="1524000" cy="228600"/>
          </a:xfrm>
          <a:prstGeom prst="rect">
            <a:avLst/>
          </a:prstGeom>
          <a:noFill/>
          <a:ln w="0">
            <a:noFill/>
            <a:prstDash val="solid"/>
          </a:ln>
        </p:spPr>
        <p:txBody>
          <a:bodyPr wrap="square" lIns="0" tIns="0" rIns="0" bIns="0" anchor="ctr">
            <a:noAutofit/>
          </a:bodyPr>
          <a:lstStyle/>
          <a:p>
            <a:pPr algn="ctr">
              <a:buNone/>
              <a:defRPr sz="825" b="0">
                <a:solidFill>
                  <a:srgbClr val="B6CADA"/>
                </a:solidFill>
                <a:latin typeface="Montserrat"/>
                <a:ea typeface="Montserrat"/>
                <a:cs typeface="Montserrat"/>
              </a:defRPr>
            </a:pPr>
            <a:r>
              <a:rPr sz="825" b="0">
                <a:solidFill>
                  <a:srgbClr val="B6CADA"/>
                </a:solidFill>
                <a:latin typeface="Montserrat"/>
                <a:ea typeface="Montserrat"/>
                <a:cs typeface="Montserrat"/>
              </a:rPr>
              <a:t>ZAKONITO DELO</a:t>
            </a:r>
          </a:p>
        </p:txBody>
      </p:sp>
      <p:sp>
        <p:nvSpPr>
          <p:cNvPr id="21" name="Oval 20">
            <a:extLst>
              <a:ext uri="{FF2B5EF4-FFF2-40B4-BE49-F238E27FC236}">
                <a16:creationId xmlns:a16="http://schemas.microsoft.com/office/drawing/2014/main" id="{9206D7BF-DD6F-4286-B261-57DEADEB14CF}"/>
              </a:ext>
            </a:extLst>
          </p:cNvPr>
          <p:cNvSpPr>
            <a:spLocks noGrp="1"/>
          </p:cNvSpPr>
          <p:nvPr/>
        </p:nvSpPr>
        <p:spPr>
          <a:xfrm>
            <a:off x="7886700" y="4095750"/>
            <a:ext cx="133350" cy="133350"/>
          </a:xfrm>
          <a:prstGeom prst="ellipse">
            <a:avLst/>
          </a:prstGeom>
          <a:solidFill>
            <a:srgbClr val="718AA1"/>
          </a:solidFill>
          <a:ln w="0">
            <a:solidFill>
              <a:srgbClr val="718AA1"/>
            </a:solidFill>
            <a:prstDash val="solid"/>
          </a:ln>
        </p:spPr>
      </p:sp>
      <p:sp>
        <p:nvSpPr>
          <p:cNvPr id="22" name="Rectangle 21">
            <a:extLst>
              <a:ext uri="{FF2B5EF4-FFF2-40B4-BE49-F238E27FC236}">
                <a16:creationId xmlns:a16="http://schemas.microsoft.com/office/drawing/2014/main" id="{240F473C-FDF9-4C98-9657-8936312ECDEF}"/>
              </a:ext>
            </a:extLst>
          </p:cNvPr>
          <p:cNvSpPr>
            <a:spLocks noGrp="1"/>
          </p:cNvSpPr>
          <p:nvPr/>
        </p:nvSpPr>
        <p:spPr>
          <a:xfrm>
            <a:off x="7191375" y="4391025"/>
            <a:ext cx="1524000" cy="228600"/>
          </a:xfrm>
          <a:prstGeom prst="rect">
            <a:avLst/>
          </a:prstGeom>
          <a:noFill/>
          <a:ln w="0">
            <a:noFill/>
            <a:prstDash val="solid"/>
          </a:ln>
        </p:spPr>
        <p:txBody>
          <a:bodyPr wrap="square" lIns="0" tIns="0" rIns="0" bIns="0" anchor="ctr">
            <a:noAutofit/>
          </a:bodyPr>
          <a:lstStyle/>
          <a:p>
            <a:pPr algn="ctr">
              <a:buNone/>
              <a:defRPr sz="825" b="0">
                <a:solidFill>
                  <a:srgbClr val="B6CADA"/>
                </a:solidFill>
                <a:latin typeface="Montserrat"/>
                <a:ea typeface="Montserrat"/>
                <a:cs typeface="Montserrat"/>
              </a:defRPr>
            </a:pPr>
            <a:r>
              <a:rPr sz="825" b="0">
                <a:solidFill>
                  <a:srgbClr val="B6CADA"/>
                </a:solidFill>
                <a:latin typeface="Montserrat"/>
                <a:ea typeface="Montserrat"/>
                <a:cs typeface="Montserrat"/>
              </a:rPr>
              <a:t>INTEGRACIJA</a:t>
            </a:r>
          </a:p>
        </p:txBody>
      </p:sp>
      <p:sp>
        <p:nvSpPr>
          <p:cNvPr id="23" name="Straight Connector 22">
            <a:extLst>
              <a:ext uri="{FF2B5EF4-FFF2-40B4-BE49-F238E27FC236}">
                <a16:creationId xmlns:a16="http://schemas.microsoft.com/office/drawing/2014/main" id="{CF18EEF0-276E-4DEA-9504-81C2F1268B54}"/>
              </a:ext>
            </a:extLst>
          </p:cNvPr>
          <p:cNvSpPr>
            <a:spLocks noGrp="1"/>
          </p:cNvSpPr>
          <p:nvPr/>
        </p:nvSpPr>
        <p:spPr>
          <a:xfrm>
            <a:off x="8391525" y="276225"/>
            <a:ext cx="0" cy="609600"/>
          </a:xfrm>
          <a:prstGeom prst="line">
            <a:avLst/>
          </a:prstGeom>
          <a:noFill/>
          <a:ln w="14288">
            <a:solidFill>
              <a:srgbClr val="52708C"/>
            </a:solidFill>
            <a:prstDash val="solid"/>
          </a:ln>
        </p:spPr>
      </p:sp>
      <p:sp>
        <p:nvSpPr>
          <p:cNvPr id="24" name="Rectangle 23">
            <a:extLst>
              <a:ext uri="{FF2B5EF4-FFF2-40B4-BE49-F238E27FC236}">
                <a16:creationId xmlns:a16="http://schemas.microsoft.com/office/drawing/2014/main" id="{7D11ADA9-2C95-41D6-86D3-AEA7F9D28941}"/>
              </a:ext>
            </a:extLst>
          </p:cNvPr>
          <p:cNvSpPr>
            <a:spLocks noGrp="1"/>
          </p:cNvSpPr>
          <p:nvPr/>
        </p:nvSpPr>
        <p:spPr>
          <a:xfrm>
            <a:off x="8524875" y="438150"/>
            <a:ext cx="361950" cy="285750"/>
          </a:xfrm>
          <a:prstGeom prst="rect">
            <a:avLst/>
          </a:prstGeom>
          <a:noFill/>
          <a:ln w="0">
            <a:noFill/>
            <a:prstDash val="solid"/>
          </a:ln>
        </p:spPr>
        <p:txBody>
          <a:bodyPr wrap="square" lIns="0" tIns="0" rIns="0" bIns="0" anchor="ctr">
            <a:noAutofit/>
          </a:bodyPr>
          <a:lstStyle/>
          <a:p>
            <a:pPr algn="ctr">
              <a:buNone/>
              <a:defRPr sz="1200" b="1">
                <a:solidFill>
                  <a:srgbClr val="F5F7FC"/>
                </a:solidFill>
                <a:latin typeface="Montserrat ExtraBold"/>
                <a:ea typeface="Montserrat ExtraBold"/>
                <a:cs typeface="Montserrat ExtraBold"/>
              </a:defRPr>
            </a:pPr>
            <a:r>
              <a:rPr sz="1200" b="1">
                <a:solidFill>
                  <a:srgbClr val="F5F7FC"/>
                </a:solidFill>
                <a:latin typeface="Montserrat ExtraBold"/>
                <a:ea typeface="Montserrat ExtraBold"/>
                <a:cs typeface="Montserrat ExtraBold"/>
              </a:rPr>
              <a:t>8</a:t>
            </a:r>
          </a:p>
        </p:txBody>
      </p:sp>
    </p:spTree>
    <p:extLst>
      <p:ext uri="{BB962C8B-B14F-4D97-AF65-F5344CB8AC3E}">
        <p14:creationId xmlns:p14="http://schemas.microsoft.com/office/powerpoint/2010/main" val="33866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07506D"/>
            </a:gs>
            <a:gs pos="46000">
              <a:srgbClr val="0A2948"/>
            </a:gs>
            <a:gs pos="100000">
              <a:srgbClr val="07162F"/>
            </a:gs>
          </a:gsLst>
          <a:lin ang="5400000"/>
        </a:gra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AD903878-BF46-4215-B027-C73C31FCDD60}"/>
              </a:ext>
            </a:extLst>
          </p:cNvPr>
          <p:cNvSpPr>
            <a:spLocks noGrp="1"/>
          </p:cNvSpPr>
          <p:nvPr/>
        </p:nvSpPr>
        <p:spPr>
          <a:xfrm>
            <a:off x="552450" y="276225"/>
            <a:ext cx="7667625" cy="628650"/>
          </a:xfrm>
          <a:prstGeom prst="rect">
            <a:avLst/>
          </a:prstGeom>
          <a:noFill/>
          <a:ln w="0">
            <a:noFill/>
            <a:prstDash val="solid"/>
          </a:ln>
        </p:spPr>
        <p:txBody>
          <a:bodyPr wrap="square" lIns="0" tIns="0" rIns="0" bIns="0" anchor="t">
            <a:noAutofit/>
          </a:bodyPr>
          <a:lstStyle/>
          <a:p>
            <a:pPr algn="l">
              <a:buNone/>
              <a:defRPr sz="2550" b="1">
                <a:solidFill>
                  <a:srgbClr val="F5F7FC"/>
                </a:solidFill>
                <a:latin typeface="Montserrat ExtraBold"/>
                <a:ea typeface="Montserrat ExtraBold"/>
                <a:cs typeface="Montserrat ExtraBold"/>
              </a:defRPr>
            </a:pPr>
            <a:r>
              <a:rPr sz="2550" b="1">
                <a:solidFill>
                  <a:srgbClr val="F5F7FC"/>
                </a:solidFill>
                <a:latin typeface="Montserrat ExtraBold"/>
                <a:ea typeface="Montserrat ExtraBold"/>
                <a:cs typeface="Montserrat ExtraBold"/>
              </a:rPr>
              <a:t>Pripravljenost delovnega mesta in ekipe</a:t>
            </a:r>
          </a:p>
        </p:txBody>
      </p:sp>
      <p:sp>
        <p:nvSpPr>
          <p:cNvPr id="2" name="Rectangle 1">
            <a:extLst>
              <a:ext uri="{FF2B5EF4-FFF2-40B4-BE49-F238E27FC236}">
                <a16:creationId xmlns:a16="http://schemas.microsoft.com/office/drawing/2014/main" id="{F0E9195E-7099-4D0A-A0C2-7FBCAB55A70F}"/>
              </a:ext>
            </a:extLst>
          </p:cNvPr>
          <p:cNvSpPr>
            <a:spLocks noGrp="1"/>
          </p:cNvSpPr>
          <p:nvPr/>
        </p:nvSpPr>
        <p:spPr>
          <a:xfrm>
            <a:off x="590550" y="981075"/>
            <a:ext cx="7620000" cy="228600"/>
          </a:xfrm>
          <a:prstGeom prst="rect">
            <a:avLst/>
          </a:prstGeom>
          <a:noFill/>
          <a:ln w="0">
            <a:noFill/>
            <a:prstDash val="solid"/>
          </a:ln>
        </p:spPr>
        <p:txBody>
          <a:bodyPr wrap="square" lIns="0" tIns="0" rIns="0" bIns="0" anchor="t">
            <a:noAutofit/>
          </a:bodyPr>
          <a:lstStyle/>
          <a:p>
            <a:pPr algn="l">
              <a:buNone/>
              <a:defRPr sz="1050" b="1">
                <a:solidFill>
                  <a:srgbClr val="FF3755"/>
                </a:solidFill>
                <a:latin typeface="Montserrat ExtraBold"/>
                <a:ea typeface="Montserrat ExtraBold"/>
                <a:cs typeface="Montserrat ExtraBold"/>
              </a:defRPr>
            </a:pPr>
            <a:r>
              <a:rPr sz="1050" b="1">
                <a:solidFill>
                  <a:srgbClr val="FF3755"/>
                </a:solidFill>
                <a:latin typeface="Montserrat ExtraBold"/>
                <a:ea typeface="Montserrat ExtraBold"/>
                <a:cs typeface="Montserrat ExtraBold"/>
              </a:rPr>
              <a:t>PRIPRAVLJENOST PODJETJA</a:t>
            </a:r>
          </a:p>
        </p:txBody>
      </p:sp>
      <p:sp>
        <p:nvSpPr>
          <p:cNvPr id="3" name="Straight Connector 2">
            <a:extLst>
              <a:ext uri="{FF2B5EF4-FFF2-40B4-BE49-F238E27FC236}">
                <a16:creationId xmlns:a16="http://schemas.microsoft.com/office/drawing/2014/main" id="{59052F5E-1D71-4A60-B0BE-7F872D1B96EE}"/>
              </a:ext>
            </a:extLst>
          </p:cNvPr>
          <p:cNvSpPr>
            <a:spLocks noGrp="1"/>
          </p:cNvSpPr>
          <p:nvPr/>
        </p:nvSpPr>
        <p:spPr>
          <a:xfrm>
            <a:off x="8382000" y="266700"/>
            <a:ext cx="0" cy="609600"/>
          </a:xfrm>
          <a:prstGeom prst="line">
            <a:avLst/>
          </a:prstGeom>
          <a:noFill/>
          <a:ln w="14288">
            <a:solidFill>
              <a:srgbClr val="52708C"/>
            </a:solidFill>
            <a:prstDash val="solid"/>
          </a:ln>
        </p:spPr>
      </p:sp>
      <p:sp>
        <p:nvSpPr>
          <p:cNvPr id="4" name="Rectangle 3">
            <a:extLst>
              <a:ext uri="{FF2B5EF4-FFF2-40B4-BE49-F238E27FC236}">
                <a16:creationId xmlns:a16="http://schemas.microsoft.com/office/drawing/2014/main" id="{21C792FB-36E8-49AA-8B24-3D186F212F2D}"/>
              </a:ext>
            </a:extLst>
          </p:cNvPr>
          <p:cNvSpPr>
            <a:spLocks noGrp="1"/>
          </p:cNvSpPr>
          <p:nvPr/>
        </p:nvSpPr>
        <p:spPr>
          <a:xfrm>
            <a:off x="8515350" y="428625"/>
            <a:ext cx="361950" cy="285750"/>
          </a:xfrm>
          <a:prstGeom prst="rect">
            <a:avLst/>
          </a:prstGeom>
          <a:noFill/>
          <a:ln w="0">
            <a:noFill/>
            <a:prstDash val="solid"/>
          </a:ln>
        </p:spPr>
        <p:txBody>
          <a:bodyPr wrap="square" lIns="0" tIns="0" rIns="0" bIns="0" anchor="ctr">
            <a:noAutofit/>
          </a:bodyPr>
          <a:lstStyle/>
          <a:p>
            <a:pPr algn="ctr">
              <a:buNone/>
              <a:defRPr sz="1200" b="1">
                <a:solidFill>
                  <a:srgbClr val="F5F7FC"/>
                </a:solidFill>
                <a:latin typeface="Montserrat ExtraBold"/>
                <a:ea typeface="Montserrat ExtraBold"/>
                <a:cs typeface="Montserrat ExtraBold"/>
              </a:defRPr>
            </a:pPr>
            <a:r>
              <a:rPr sz="1200" b="1">
                <a:solidFill>
                  <a:srgbClr val="F5F7FC"/>
                </a:solidFill>
                <a:latin typeface="Montserrat ExtraBold"/>
                <a:ea typeface="Montserrat ExtraBold"/>
                <a:cs typeface="Montserrat ExtraBold"/>
              </a:rPr>
              <a:t>9</a:t>
            </a:r>
          </a:p>
        </p:txBody>
      </p:sp>
      <p:sp>
        <p:nvSpPr>
          <p:cNvPr id="5" name="Rounded Rectangle 4">
            <a:extLst>
              <a:ext uri="{FF2B5EF4-FFF2-40B4-BE49-F238E27FC236}">
                <a16:creationId xmlns:a16="http://schemas.microsoft.com/office/drawing/2014/main" id="{AE8F9FBD-415F-4CE8-BC38-300AD37B8522}"/>
              </a:ext>
            </a:extLst>
          </p:cNvPr>
          <p:cNvSpPr>
            <a:spLocks noGrp="1"/>
          </p:cNvSpPr>
          <p:nvPr/>
        </p:nvSpPr>
        <p:spPr>
          <a:xfrm>
            <a:off x="590550" y="1438275"/>
            <a:ext cx="2419350" cy="2714625"/>
          </a:xfrm>
          <a:prstGeom prst="roundRect">
            <a:avLst>
              <a:gd name="adj" fmla="val 7826"/>
            </a:avLst>
          </a:prstGeom>
          <a:solidFill>
            <a:srgbClr val="10385C"/>
          </a:solidFill>
          <a:ln w="9525">
            <a:solidFill>
              <a:srgbClr val="6C86A0"/>
            </a:solidFill>
            <a:prstDash val="solid"/>
          </a:ln>
        </p:spPr>
        <p:style>
          <a:lnRef idx="0">
            <a:scrgbClr r="0" g="0" b="0"/>
          </a:lnRef>
          <a:fillRef idx="0">
            <a:scrgbClr r="0" g="0" b="0"/>
          </a:fillRef>
          <a:effectRef idx="6">
            <a:scrgbClr r="0" g="0" b="0"/>
          </a:effectRef>
          <a:fontRef idx="major"/>
        </p:style>
      </p:sp>
      <p:sp>
        <p:nvSpPr>
          <p:cNvPr id="6" name="Oval 5">
            <a:extLst>
              <a:ext uri="{FF2B5EF4-FFF2-40B4-BE49-F238E27FC236}">
                <a16:creationId xmlns:a16="http://schemas.microsoft.com/office/drawing/2014/main" id="{A0D3339D-4447-4B88-AC43-3394D3839EF5}"/>
              </a:ext>
            </a:extLst>
          </p:cNvPr>
          <p:cNvSpPr>
            <a:spLocks noGrp="1"/>
          </p:cNvSpPr>
          <p:nvPr/>
        </p:nvSpPr>
        <p:spPr>
          <a:xfrm>
            <a:off x="762000" y="1600200"/>
            <a:ext cx="419100" cy="419100"/>
          </a:xfrm>
          <a:prstGeom prst="ellipse">
            <a:avLst/>
          </a:prstGeom>
          <a:solidFill>
            <a:srgbClr val="FF7B5B"/>
          </a:solidFill>
          <a:ln w="0">
            <a:solidFill>
              <a:srgbClr val="FF7B5B"/>
            </a:solidFill>
            <a:prstDash val="solid"/>
          </a:ln>
        </p:spPr>
        <p:txBody>
          <a:bodyPr wrap="square" lIns="0" tIns="0" rIns="0" bIns="0" anchor="ctr">
            <a:noAutofit/>
          </a:bodyPr>
          <a:lstStyle/>
          <a:p>
            <a:pPr algn="ctr">
              <a:buNone/>
              <a:defRPr sz="1200" b="1">
                <a:solidFill>
                  <a:srgbClr val="F5F7FC"/>
                </a:solidFill>
                <a:latin typeface="Montserrat ExtraBold"/>
                <a:ea typeface="Montserrat ExtraBold"/>
                <a:cs typeface="Montserrat ExtraBold"/>
              </a:defRPr>
            </a:pPr>
            <a:r>
              <a:rPr sz="1200" b="1">
                <a:solidFill>
                  <a:srgbClr val="F5F7FC"/>
                </a:solidFill>
                <a:latin typeface="Montserrat ExtraBold"/>
                <a:ea typeface="Montserrat ExtraBold"/>
                <a:cs typeface="Montserrat ExtraBold"/>
              </a:rPr>
              <a:t>01</a:t>
            </a:r>
          </a:p>
        </p:txBody>
      </p:sp>
      <p:sp>
        <p:nvSpPr>
          <p:cNvPr id="7" name="Rectangle 6">
            <a:extLst>
              <a:ext uri="{FF2B5EF4-FFF2-40B4-BE49-F238E27FC236}">
                <a16:creationId xmlns:a16="http://schemas.microsoft.com/office/drawing/2014/main" id="{76F2B679-D31D-4654-ABB4-4A32B8545856}"/>
              </a:ext>
            </a:extLst>
          </p:cNvPr>
          <p:cNvSpPr>
            <a:spLocks noGrp="1"/>
          </p:cNvSpPr>
          <p:nvPr/>
        </p:nvSpPr>
        <p:spPr>
          <a:xfrm>
            <a:off x="800100" y="2190750"/>
            <a:ext cx="2000250" cy="600075"/>
          </a:xfrm>
          <a:prstGeom prst="rect">
            <a:avLst/>
          </a:prstGeom>
          <a:noFill/>
          <a:ln w="0">
            <a:noFill/>
            <a:prstDash val="solid"/>
          </a:ln>
        </p:spPr>
        <p:txBody>
          <a:bodyPr wrap="square" lIns="0" tIns="0" rIns="0" bIns="0" anchor="t">
            <a:noAutofit/>
          </a:bodyPr>
          <a:lstStyle/>
          <a:p>
            <a:pPr algn="l">
              <a:buNone/>
              <a:defRPr sz="1800" b="1">
                <a:solidFill>
                  <a:srgbClr val="F5F7FC"/>
                </a:solidFill>
                <a:latin typeface="Montserrat ExtraBold"/>
                <a:ea typeface="Montserrat ExtraBold"/>
                <a:cs typeface="Montserrat ExtraBold"/>
              </a:defRPr>
            </a:pPr>
            <a:r>
              <a:rPr sz="1800" b="1">
                <a:solidFill>
                  <a:srgbClr val="F5F7FC"/>
                </a:solidFill>
                <a:latin typeface="Montserrat ExtraBold"/>
                <a:ea typeface="Montserrat ExtraBold"/>
                <a:cs typeface="Montserrat ExtraBold"/>
              </a:rPr>
              <a:t>Delovno</a:t>
            </a:r>
          </a:p>
          <a:p>
            <a:pPr algn="l">
              <a:buNone/>
              <a:defRPr sz="1800" b="1">
                <a:solidFill>
                  <a:srgbClr val="F5F7FC"/>
                </a:solidFill>
                <a:latin typeface="Montserrat ExtraBold"/>
                <a:ea typeface="Montserrat ExtraBold"/>
                <a:cs typeface="Montserrat ExtraBold"/>
              </a:defRPr>
            </a:pPr>
            <a:r>
              <a:rPr sz="1800" b="1">
                <a:solidFill>
                  <a:srgbClr val="F5F7FC"/>
                </a:solidFill>
                <a:latin typeface="Montserrat ExtraBold"/>
                <a:ea typeface="Montserrat ExtraBold"/>
                <a:cs typeface="Montserrat ExtraBold"/>
              </a:rPr>
              <a:t>mesto</a:t>
            </a:r>
          </a:p>
        </p:txBody>
      </p:sp>
      <p:sp>
        <p:nvSpPr>
          <p:cNvPr id="8" name="Rectangle 7">
            <a:extLst>
              <a:ext uri="{FF2B5EF4-FFF2-40B4-BE49-F238E27FC236}">
                <a16:creationId xmlns:a16="http://schemas.microsoft.com/office/drawing/2014/main" id="{333EEFC7-5961-4E08-8060-3383D2A4A2BB}"/>
              </a:ext>
            </a:extLst>
          </p:cNvPr>
          <p:cNvSpPr>
            <a:spLocks noGrp="1"/>
          </p:cNvSpPr>
          <p:nvPr/>
        </p:nvSpPr>
        <p:spPr>
          <a:xfrm>
            <a:off x="800100" y="2933700"/>
            <a:ext cx="2019300" cy="1066800"/>
          </a:xfrm>
          <a:prstGeom prst="rect">
            <a:avLst/>
          </a:prstGeom>
          <a:noFill/>
          <a:ln w="0">
            <a:noFill/>
            <a:prstDash val="solid"/>
          </a:ln>
        </p:spPr>
        <p:txBody>
          <a:bodyPr wrap="square" lIns="0" tIns="0" rIns="0" bIns="0" anchor="t">
            <a:noAutofit/>
          </a:bodyPr>
          <a:lstStyle/>
          <a:p>
            <a:pPr algn="l">
              <a:buNone/>
              <a:defRPr sz="1425" b="0">
                <a:solidFill>
                  <a:srgbClr val="B6CADA"/>
                </a:solidFill>
                <a:latin typeface="Montserrat"/>
                <a:ea typeface="Montserrat"/>
                <a:cs typeface="Montserrat"/>
              </a:defRPr>
            </a:pPr>
            <a:r>
              <a:rPr sz="1425" b="0">
                <a:solidFill>
                  <a:srgbClr val="B6CADA"/>
                </a:solidFill>
                <a:latin typeface="Montserrat"/>
                <a:ea typeface="Montserrat"/>
                <a:cs typeface="Montserrat"/>
              </a:rPr>
              <a:t>Jasne naloge in potrebna znanja. Dogovorjen jezik uvajanja in dela.</a:t>
            </a:r>
          </a:p>
        </p:txBody>
      </p:sp>
      <p:sp>
        <p:nvSpPr>
          <p:cNvPr id="9" name="Rounded Rectangle 8">
            <a:extLst>
              <a:ext uri="{FF2B5EF4-FFF2-40B4-BE49-F238E27FC236}">
                <a16:creationId xmlns:a16="http://schemas.microsoft.com/office/drawing/2014/main" id="{C4BABE27-98DD-40EB-8D78-5AD808B30D86}"/>
              </a:ext>
            </a:extLst>
          </p:cNvPr>
          <p:cNvSpPr>
            <a:spLocks noGrp="1"/>
          </p:cNvSpPr>
          <p:nvPr/>
        </p:nvSpPr>
        <p:spPr>
          <a:xfrm>
            <a:off x="3257550" y="1438275"/>
            <a:ext cx="2419350" cy="2714625"/>
          </a:xfrm>
          <a:prstGeom prst="roundRect">
            <a:avLst>
              <a:gd name="adj" fmla="val 7826"/>
            </a:avLst>
          </a:prstGeom>
          <a:solidFill>
            <a:srgbClr val="10385C"/>
          </a:solidFill>
          <a:ln w="9525">
            <a:solidFill>
              <a:srgbClr val="6C86A0"/>
            </a:solidFill>
            <a:prstDash val="solid"/>
          </a:ln>
        </p:spPr>
        <p:style>
          <a:lnRef idx="0">
            <a:scrgbClr r="0" g="0" b="0"/>
          </a:lnRef>
          <a:fillRef idx="0">
            <a:scrgbClr r="0" g="0" b="0"/>
          </a:fillRef>
          <a:effectRef idx="6">
            <a:scrgbClr r="0" g="0" b="0"/>
          </a:effectRef>
          <a:fontRef idx="major"/>
        </p:style>
      </p:sp>
      <p:sp>
        <p:nvSpPr>
          <p:cNvPr id="10" name="Oval 9">
            <a:extLst>
              <a:ext uri="{FF2B5EF4-FFF2-40B4-BE49-F238E27FC236}">
                <a16:creationId xmlns:a16="http://schemas.microsoft.com/office/drawing/2014/main" id="{F0F8E388-D1AB-4588-AB9E-7FF64AFA8266}"/>
              </a:ext>
            </a:extLst>
          </p:cNvPr>
          <p:cNvSpPr>
            <a:spLocks noGrp="1"/>
          </p:cNvSpPr>
          <p:nvPr/>
        </p:nvSpPr>
        <p:spPr>
          <a:xfrm>
            <a:off x="3429000" y="1600200"/>
            <a:ext cx="419100" cy="419100"/>
          </a:xfrm>
          <a:prstGeom prst="ellipse">
            <a:avLst/>
          </a:prstGeom>
          <a:solidFill>
            <a:srgbClr val="FF3755"/>
          </a:solidFill>
          <a:ln w="0">
            <a:solidFill>
              <a:srgbClr val="FF3755"/>
            </a:solidFill>
            <a:prstDash val="solid"/>
          </a:ln>
        </p:spPr>
        <p:txBody>
          <a:bodyPr wrap="square" lIns="0" tIns="0" rIns="0" bIns="0" anchor="ctr">
            <a:noAutofit/>
          </a:bodyPr>
          <a:lstStyle/>
          <a:p>
            <a:pPr algn="ctr">
              <a:buNone/>
              <a:defRPr sz="1200" b="1">
                <a:solidFill>
                  <a:srgbClr val="F5F7FC"/>
                </a:solidFill>
                <a:latin typeface="Montserrat ExtraBold"/>
                <a:ea typeface="Montserrat ExtraBold"/>
                <a:cs typeface="Montserrat ExtraBold"/>
              </a:defRPr>
            </a:pPr>
            <a:r>
              <a:rPr sz="1200" b="1">
                <a:solidFill>
                  <a:srgbClr val="F5F7FC"/>
                </a:solidFill>
                <a:latin typeface="Montserrat ExtraBold"/>
                <a:ea typeface="Montserrat ExtraBold"/>
                <a:cs typeface="Montserrat ExtraBold"/>
              </a:rPr>
              <a:t>02</a:t>
            </a:r>
          </a:p>
        </p:txBody>
      </p:sp>
      <p:sp>
        <p:nvSpPr>
          <p:cNvPr id="11" name="Rectangle 10">
            <a:extLst>
              <a:ext uri="{FF2B5EF4-FFF2-40B4-BE49-F238E27FC236}">
                <a16:creationId xmlns:a16="http://schemas.microsoft.com/office/drawing/2014/main" id="{08699568-C05D-482E-877C-2C5CD6540CD6}"/>
              </a:ext>
            </a:extLst>
          </p:cNvPr>
          <p:cNvSpPr>
            <a:spLocks noGrp="1"/>
          </p:cNvSpPr>
          <p:nvPr/>
        </p:nvSpPr>
        <p:spPr>
          <a:xfrm>
            <a:off x="3467100" y="2190750"/>
            <a:ext cx="2000250" cy="600075"/>
          </a:xfrm>
          <a:prstGeom prst="rect">
            <a:avLst/>
          </a:prstGeom>
          <a:noFill/>
          <a:ln w="0">
            <a:noFill/>
            <a:prstDash val="solid"/>
          </a:ln>
        </p:spPr>
        <p:txBody>
          <a:bodyPr wrap="square" lIns="0" tIns="0" rIns="0" bIns="0" anchor="t">
            <a:noAutofit/>
          </a:bodyPr>
          <a:lstStyle/>
          <a:p>
            <a:pPr algn="l">
              <a:buNone/>
              <a:defRPr sz="1800" b="1">
                <a:solidFill>
                  <a:srgbClr val="F5F7FC"/>
                </a:solidFill>
                <a:latin typeface="Montserrat ExtraBold"/>
                <a:ea typeface="Montserrat ExtraBold"/>
                <a:cs typeface="Montserrat ExtraBold"/>
              </a:defRPr>
            </a:pPr>
            <a:r>
              <a:rPr sz="1800" b="1">
                <a:solidFill>
                  <a:srgbClr val="F5F7FC"/>
                </a:solidFill>
                <a:latin typeface="Montserrat ExtraBold"/>
                <a:ea typeface="Montserrat ExtraBold"/>
                <a:cs typeface="Montserrat ExtraBold"/>
              </a:rPr>
              <a:t>Vodja in</a:t>
            </a:r>
          </a:p>
          <a:p>
            <a:pPr algn="l">
              <a:buNone/>
              <a:defRPr sz="1800" b="1">
                <a:solidFill>
                  <a:srgbClr val="F5F7FC"/>
                </a:solidFill>
                <a:latin typeface="Montserrat ExtraBold"/>
                <a:ea typeface="Montserrat ExtraBold"/>
                <a:cs typeface="Montserrat ExtraBold"/>
              </a:defRPr>
            </a:pPr>
            <a:r>
              <a:rPr sz="1800" b="1">
                <a:solidFill>
                  <a:srgbClr val="F5F7FC"/>
                </a:solidFill>
                <a:latin typeface="Montserrat ExtraBold"/>
                <a:ea typeface="Montserrat ExtraBold"/>
                <a:cs typeface="Montserrat ExtraBold"/>
              </a:rPr>
              <a:t>mentor</a:t>
            </a:r>
          </a:p>
        </p:txBody>
      </p:sp>
      <p:sp>
        <p:nvSpPr>
          <p:cNvPr id="12" name="Rectangle 11">
            <a:extLst>
              <a:ext uri="{FF2B5EF4-FFF2-40B4-BE49-F238E27FC236}">
                <a16:creationId xmlns:a16="http://schemas.microsoft.com/office/drawing/2014/main" id="{B8964F27-FD86-4D1B-A160-044455BFCBD0}"/>
              </a:ext>
            </a:extLst>
          </p:cNvPr>
          <p:cNvSpPr>
            <a:spLocks noGrp="1"/>
          </p:cNvSpPr>
          <p:nvPr/>
        </p:nvSpPr>
        <p:spPr>
          <a:xfrm>
            <a:off x="3467100" y="2933700"/>
            <a:ext cx="2019300" cy="1066800"/>
          </a:xfrm>
          <a:prstGeom prst="rect">
            <a:avLst/>
          </a:prstGeom>
          <a:noFill/>
          <a:ln w="0">
            <a:noFill/>
            <a:prstDash val="solid"/>
          </a:ln>
        </p:spPr>
        <p:txBody>
          <a:bodyPr wrap="square" lIns="0" tIns="0" rIns="0" bIns="0" anchor="t">
            <a:noAutofit/>
          </a:bodyPr>
          <a:lstStyle/>
          <a:p>
            <a:pPr algn="l">
              <a:buNone/>
              <a:defRPr sz="1425" b="0">
                <a:solidFill>
                  <a:srgbClr val="B6CADA"/>
                </a:solidFill>
                <a:latin typeface="Montserrat"/>
                <a:ea typeface="Montserrat"/>
                <a:cs typeface="Montserrat"/>
              </a:defRPr>
            </a:pPr>
            <a:r>
              <a:rPr sz="1425" b="0">
                <a:solidFill>
                  <a:srgbClr val="B6CADA"/>
                </a:solidFill>
                <a:latin typeface="Montserrat"/>
                <a:ea typeface="Montserrat"/>
                <a:cs typeface="Montserrat"/>
              </a:rPr>
              <a:t>Pripravljena ekipa. Imenovan mentor z dovolj časa za uvajanje.</a:t>
            </a:r>
          </a:p>
        </p:txBody>
      </p:sp>
      <p:sp>
        <p:nvSpPr>
          <p:cNvPr id="13" name="Rounded Rectangle 12">
            <a:extLst>
              <a:ext uri="{FF2B5EF4-FFF2-40B4-BE49-F238E27FC236}">
                <a16:creationId xmlns:a16="http://schemas.microsoft.com/office/drawing/2014/main" id="{0ED7C0F6-F307-4A30-A708-ED84D1242DCB}"/>
              </a:ext>
            </a:extLst>
          </p:cNvPr>
          <p:cNvSpPr>
            <a:spLocks noGrp="1"/>
          </p:cNvSpPr>
          <p:nvPr/>
        </p:nvSpPr>
        <p:spPr>
          <a:xfrm>
            <a:off x="5924550" y="1438275"/>
            <a:ext cx="2419350" cy="2714625"/>
          </a:xfrm>
          <a:prstGeom prst="roundRect">
            <a:avLst>
              <a:gd name="adj" fmla="val 7826"/>
            </a:avLst>
          </a:prstGeom>
          <a:solidFill>
            <a:srgbClr val="10385C"/>
          </a:solidFill>
          <a:ln w="9525">
            <a:solidFill>
              <a:srgbClr val="6C86A0"/>
            </a:solidFill>
            <a:prstDash val="solid"/>
          </a:ln>
        </p:spPr>
        <p:style>
          <a:lnRef idx="0">
            <a:scrgbClr r="0" g="0" b="0"/>
          </a:lnRef>
          <a:fillRef idx="0">
            <a:scrgbClr r="0" g="0" b="0"/>
          </a:fillRef>
          <a:effectRef idx="6">
            <a:scrgbClr r="0" g="0" b="0"/>
          </a:effectRef>
          <a:fontRef idx="major"/>
        </p:style>
      </p:sp>
      <p:sp>
        <p:nvSpPr>
          <p:cNvPr id="14" name="Oval 13">
            <a:extLst>
              <a:ext uri="{FF2B5EF4-FFF2-40B4-BE49-F238E27FC236}">
                <a16:creationId xmlns:a16="http://schemas.microsoft.com/office/drawing/2014/main" id="{8FAB07ED-49E1-4FFB-95B1-EEE66E718BF1}"/>
              </a:ext>
            </a:extLst>
          </p:cNvPr>
          <p:cNvSpPr>
            <a:spLocks noGrp="1"/>
          </p:cNvSpPr>
          <p:nvPr/>
        </p:nvSpPr>
        <p:spPr>
          <a:xfrm>
            <a:off x="6096000" y="1600200"/>
            <a:ext cx="419100" cy="419100"/>
          </a:xfrm>
          <a:prstGeom prst="ellipse">
            <a:avLst/>
          </a:prstGeom>
          <a:solidFill>
            <a:srgbClr val="9B5BFF"/>
          </a:solidFill>
          <a:ln w="0">
            <a:solidFill>
              <a:srgbClr val="9B5BFF"/>
            </a:solidFill>
            <a:prstDash val="solid"/>
          </a:ln>
        </p:spPr>
        <p:txBody>
          <a:bodyPr wrap="square" lIns="0" tIns="0" rIns="0" bIns="0" anchor="ctr">
            <a:noAutofit/>
          </a:bodyPr>
          <a:lstStyle/>
          <a:p>
            <a:pPr algn="ctr">
              <a:buNone/>
              <a:defRPr sz="1200" b="1">
                <a:solidFill>
                  <a:srgbClr val="F5F7FC"/>
                </a:solidFill>
                <a:latin typeface="Montserrat ExtraBold"/>
                <a:ea typeface="Montserrat ExtraBold"/>
                <a:cs typeface="Montserrat ExtraBold"/>
              </a:defRPr>
            </a:pPr>
            <a:r>
              <a:rPr sz="1200" b="1">
                <a:solidFill>
                  <a:srgbClr val="F5F7FC"/>
                </a:solidFill>
                <a:latin typeface="Montserrat ExtraBold"/>
                <a:ea typeface="Montserrat ExtraBold"/>
                <a:cs typeface="Montserrat ExtraBold"/>
              </a:rPr>
              <a:t>03</a:t>
            </a:r>
          </a:p>
        </p:txBody>
      </p:sp>
      <p:sp>
        <p:nvSpPr>
          <p:cNvPr id="15" name="Rectangle 14">
            <a:extLst>
              <a:ext uri="{FF2B5EF4-FFF2-40B4-BE49-F238E27FC236}">
                <a16:creationId xmlns:a16="http://schemas.microsoft.com/office/drawing/2014/main" id="{5A0F67D7-1C59-4818-9895-30B4B13F55CD}"/>
              </a:ext>
            </a:extLst>
          </p:cNvPr>
          <p:cNvSpPr>
            <a:spLocks noGrp="1"/>
          </p:cNvSpPr>
          <p:nvPr/>
        </p:nvSpPr>
        <p:spPr>
          <a:xfrm>
            <a:off x="6134100" y="2190750"/>
            <a:ext cx="2000250" cy="600075"/>
          </a:xfrm>
          <a:prstGeom prst="rect">
            <a:avLst/>
          </a:prstGeom>
          <a:noFill/>
          <a:ln w="0">
            <a:noFill/>
            <a:prstDash val="solid"/>
          </a:ln>
        </p:spPr>
        <p:txBody>
          <a:bodyPr wrap="square" lIns="0" tIns="0" rIns="0" bIns="0" anchor="t">
            <a:noAutofit/>
          </a:bodyPr>
          <a:lstStyle/>
          <a:p>
            <a:pPr algn="l">
              <a:buNone/>
              <a:defRPr sz="1800" b="1">
                <a:solidFill>
                  <a:srgbClr val="F5F7FC"/>
                </a:solidFill>
                <a:latin typeface="Montserrat ExtraBold"/>
                <a:ea typeface="Montserrat ExtraBold"/>
                <a:cs typeface="Montserrat ExtraBold"/>
              </a:defRPr>
            </a:pPr>
            <a:r>
              <a:rPr sz="1800" b="1">
                <a:solidFill>
                  <a:srgbClr val="F5F7FC"/>
                </a:solidFill>
                <a:latin typeface="Montserrat ExtraBold"/>
                <a:ea typeface="Montserrat ExtraBold"/>
                <a:cs typeface="Montserrat ExtraBold"/>
              </a:rPr>
              <a:t>Obseg</a:t>
            </a:r>
          </a:p>
          <a:p>
            <a:pPr algn="l">
              <a:buNone/>
              <a:defRPr sz="1800" b="1">
                <a:solidFill>
                  <a:srgbClr val="F5F7FC"/>
                </a:solidFill>
                <a:latin typeface="Montserrat ExtraBold"/>
                <a:ea typeface="Montserrat ExtraBold"/>
                <a:cs typeface="Montserrat ExtraBold"/>
              </a:defRPr>
            </a:pPr>
            <a:r>
              <a:rPr sz="1800" b="1">
                <a:solidFill>
                  <a:srgbClr val="F5F7FC"/>
                </a:solidFill>
                <a:latin typeface="Montserrat ExtraBold"/>
                <a:ea typeface="Montserrat ExtraBold"/>
                <a:cs typeface="Montserrat ExtraBold"/>
              </a:rPr>
              <a:t>uvajanja</a:t>
            </a:r>
          </a:p>
        </p:txBody>
      </p:sp>
      <p:sp>
        <p:nvSpPr>
          <p:cNvPr id="16" name="Rectangle 15">
            <a:extLst>
              <a:ext uri="{FF2B5EF4-FFF2-40B4-BE49-F238E27FC236}">
                <a16:creationId xmlns:a16="http://schemas.microsoft.com/office/drawing/2014/main" id="{B9098200-5177-4171-80C7-9D116B9923DE}"/>
              </a:ext>
            </a:extLst>
          </p:cNvPr>
          <p:cNvSpPr>
            <a:spLocks noGrp="1"/>
          </p:cNvSpPr>
          <p:nvPr/>
        </p:nvSpPr>
        <p:spPr>
          <a:xfrm>
            <a:off x="6134100" y="2933700"/>
            <a:ext cx="2019300" cy="1066800"/>
          </a:xfrm>
          <a:prstGeom prst="rect">
            <a:avLst/>
          </a:prstGeom>
          <a:noFill/>
          <a:ln w="0">
            <a:noFill/>
            <a:prstDash val="solid"/>
          </a:ln>
        </p:spPr>
        <p:txBody>
          <a:bodyPr wrap="square" lIns="0" tIns="0" rIns="0" bIns="0" anchor="t">
            <a:noAutofit/>
          </a:bodyPr>
          <a:lstStyle/>
          <a:p>
            <a:pPr algn="l">
              <a:buNone/>
              <a:defRPr sz="1425" b="0">
                <a:solidFill>
                  <a:srgbClr val="B6CADA"/>
                </a:solidFill>
                <a:latin typeface="Montserrat"/>
                <a:ea typeface="Montserrat"/>
                <a:cs typeface="Montserrat"/>
              </a:defRPr>
            </a:pPr>
            <a:r>
              <a:rPr sz="1425" b="0">
                <a:solidFill>
                  <a:srgbClr val="B6CADA"/>
                </a:solidFill>
                <a:latin typeface="Montserrat"/>
                <a:ea typeface="Montserrat"/>
                <a:cs typeface="Montserrat"/>
              </a:rPr>
              <a:t>Realna ocena, koliko novih sodelavcev lahko uvedemo hkrati.</a:t>
            </a:r>
          </a:p>
        </p:txBody>
      </p:sp>
      <p:sp>
        <p:nvSpPr>
          <p:cNvPr id="25" name="Ključno sporočilo">
            <a:extLst>
              <a:ext uri="{FF2B5EF4-FFF2-40B4-BE49-F238E27FC236}">
                <a16:creationId xmlns:a16="http://schemas.microsoft.com/office/drawing/2014/main" id="{417FCD2C-4EC5-4C4A-A607-7DC5BFA2480A}"/>
              </a:ext>
            </a:extLst>
          </p:cNvPr>
          <p:cNvSpPr>
            <a:spLocks noGrp="1"/>
          </p:cNvSpPr>
          <p:nvPr/>
        </p:nvSpPr>
        <p:spPr>
          <a:xfrm>
            <a:off x="590550" y="4391025"/>
            <a:ext cx="7791450" cy="419100"/>
          </a:xfrm>
          <a:prstGeom prst="rect">
            <a:avLst/>
          </a:prstGeom>
          <a:noFill/>
          <a:ln w="0">
            <a:noFill/>
          </a:ln>
        </p:spPr>
        <p:txBody>
          <a:bodyPr wrap="square" lIns="0" tIns="0" rIns="0" bIns="0" anchor="t">
            <a:noAutofit/>
          </a:bodyPr>
          <a:lstStyle/>
          <a:p>
            <a:pPr algn="l">
              <a:defRPr sz="1425" b="1">
                <a:solidFill>
                  <a:srgbClr val="F5F7FC"/>
                </a:solidFill>
                <a:latin typeface="Montserrat ExtraBold"/>
                <a:ea typeface="Montserrat ExtraBold"/>
                <a:cs typeface="Montserrat ExtraBold"/>
              </a:defRPr>
            </a:pPr>
            <a:r>
              <a:rPr sz="1425" b="1">
                <a:solidFill>
                  <a:srgbClr val="F5F7FC"/>
                </a:solidFill>
                <a:latin typeface="Montserrat ExtraBold"/>
                <a:ea typeface="Montserrat ExtraBold"/>
                <a:cs typeface="Montserrat ExtraBold"/>
              </a:rPr>
              <a:t>Deset prostih mest zahteva tudi zmogljivosti za uvajanje desetih ljudi.</a:t>
            </a:r>
          </a:p>
        </p:txBody>
      </p:sp>
    </p:spTree>
    <p:extLst>
      <p:ext uri="{BB962C8B-B14F-4D97-AF65-F5344CB8AC3E}">
        <p14:creationId xmlns:p14="http://schemas.microsoft.com/office/powerpoint/2010/main" val="17444915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07506D"/>
            </a:gs>
            <a:gs pos="46000">
              <a:srgbClr val="0A2948"/>
            </a:gs>
            <a:gs pos="100000">
              <a:srgbClr val="07162F"/>
            </a:gs>
          </a:gsLst>
          <a:lin ang="5400000"/>
        </a:gra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AD903878-BF46-4215-B027-C73C31FCDD60}"/>
              </a:ext>
            </a:extLst>
          </p:cNvPr>
          <p:cNvSpPr>
            <a:spLocks noGrp="1"/>
          </p:cNvSpPr>
          <p:nvPr/>
        </p:nvSpPr>
        <p:spPr>
          <a:xfrm>
            <a:off x="552450" y="276225"/>
            <a:ext cx="7667625" cy="628650"/>
          </a:xfrm>
          <a:prstGeom prst="rect">
            <a:avLst/>
          </a:prstGeom>
          <a:noFill/>
          <a:ln w="0">
            <a:noFill/>
            <a:prstDash val="solid"/>
          </a:ln>
        </p:spPr>
        <p:txBody>
          <a:bodyPr wrap="square" lIns="0" tIns="0" rIns="0" bIns="0" anchor="t">
            <a:noAutofit/>
          </a:bodyPr>
          <a:lstStyle/>
          <a:p>
            <a:pPr algn="l">
              <a:buNone/>
              <a:defRPr sz="2550" b="1">
                <a:solidFill>
                  <a:srgbClr val="F5F7FC"/>
                </a:solidFill>
                <a:latin typeface="Montserrat ExtraBold"/>
                <a:ea typeface="Montserrat ExtraBold"/>
                <a:cs typeface="Montserrat ExtraBold"/>
              </a:defRPr>
            </a:pPr>
            <a:r>
              <a:rPr sz="2550" b="1">
                <a:solidFill>
                  <a:srgbClr val="F5F7FC"/>
                </a:solidFill>
                <a:latin typeface="Montserrat ExtraBold"/>
                <a:ea typeface="Montserrat ExtraBold"/>
                <a:cs typeface="Montserrat ExtraBold"/>
              </a:rPr>
              <a:t>Pričakovanja kandidata pred prihodom</a:t>
            </a:r>
          </a:p>
        </p:txBody>
      </p:sp>
      <p:sp>
        <p:nvSpPr>
          <p:cNvPr id="2" name="Rectangle 1">
            <a:extLst>
              <a:ext uri="{FF2B5EF4-FFF2-40B4-BE49-F238E27FC236}">
                <a16:creationId xmlns:a16="http://schemas.microsoft.com/office/drawing/2014/main" id="{F0E9195E-7099-4D0A-A0C2-7FBCAB55A70F}"/>
              </a:ext>
            </a:extLst>
          </p:cNvPr>
          <p:cNvSpPr>
            <a:spLocks noGrp="1"/>
          </p:cNvSpPr>
          <p:nvPr/>
        </p:nvSpPr>
        <p:spPr>
          <a:xfrm>
            <a:off x="590550" y="981075"/>
            <a:ext cx="7620000" cy="228600"/>
          </a:xfrm>
          <a:prstGeom prst="rect">
            <a:avLst/>
          </a:prstGeom>
          <a:noFill/>
          <a:ln w="0">
            <a:noFill/>
            <a:prstDash val="solid"/>
          </a:ln>
        </p:spPr>
        <p:txBody>
          <a:bodyPr wrap="square" lIns="0" tIns="0" rIns="0" bIns="0" anchor="t">
            <a:noAutofit/>
          </a:bodyPr>
          <a:lstStyle/>
          <a:p>
            <a:pPr algn="l">
              <a:buNone/>
              <a:defRPr sz="1050" b="1">
                <a:solidFill>
                  <a:srgbClr val="FF3755"/>
                </a:solidFill>
                <a:latin typeface="Montserrat ExtraBold"/>
                <a:ea typeface="Montserrat ExtraBold"/>
                <a:cs typeface="Montserrat ExtraBold"/>
              </a:defRPr>
            </a:pPr>
            <a:r>
              <a:rPr sz="1050" b="1">
                <a:solidFill>
                  <a:srgbClr val="FF3755"/>
                </a:solidFill>
                <a:latin typeface="Montserrat ExtraBold"/>
                <a:ea typeface="Montserrat ExtraBold"/>
                <a:cs typeface="Montserrat ExtraBold"/>
              </a:rPr>
              <a:t>PRIPRAVLJENOST PODJETJA</a:t>
            </a:r>
          </a:p>
        </p:txBody>
      </p:sp>
      <p:sp>
        <p:nvSpPr>
          <p:cNvPr id="3" name="Straight Connector 2">
            <a:extLst>
              <a:ext uri="{FF2B5EF4-FFF2-40B4-BE49-F238E27FC236}">
                <a16:creationId xmlns:a16="http://schemas.microsoft.com/office/drawing/2014/main" id="{59052F5E-1D71-4A60-B0BE-7F872D1B96EE}"/>
              </a:ext>
            </a:extLst>
          </p:cNvPr>
          <p:cNvSpPr>
            <a:spLocks noGrp="1"/>
          </p:cNvSpPr>
          <p:nvPr/>
        </p:nvSpPr>
        <p:spPr>
          <a:xfrm>
            <a:off x="8382000" y="266700"/>
            <a:ext cx="0" cy="609600"/>
          </a:xfrm>
          <a:prstGeom prst="line">
            <a:avLst/>
          </a:prstGeom>
          <a:noFill/>
          <a:ln w="14288">
            <a:solidFill>
              <a:srgbClr val="52708C"/>
            </a:solidFill>
            <a:prstDash val="solid"/>
          </a:ln>
        </p:spPr>
      </p:sp>
      <p:sp>
        <p:nvSpPr>
          <p:cNvPr id="4" name="Rectangle 3">
            <a:extLst>
              <a:ext uri="{FF2B5EF4-FFF2-40B4-BE49-F238E27FC236}">
                <a16:creationId xmlns:a16="http://schemas.microsoft.com/office/drawing/2014/main" id="{21C792FB-36E8-49AA-8B24-3D186F212F2D}"/>
              </a:ext>
            </a:extLst>
          </p:cNvPr>
          <p:cNvSpPr>
            <a:spLocks noGrp="1"/>
          </p:cNvSpPr>
          <p:nvPr/>
        </p:nvSpPr>
        <p:spPr>
          <a:xfrm>
            <a:off x="8515350" y="428625"/>
            <a:ext cx="361950" cy="285750"/>
          </a:xfrm>
          <a:prstGeom prst="rect">
            <a:avLst/>
          </a:prstGeom>
          <a:noFill/>
          <a:ln w="0">
            <a:noFill/>
            <a:prstDash val="solid"/>
          </a:ln>
        </p:spPr>
        <p:txBody>
          <a:bodyPr wrap="square" lIns="0" tIns="0" rIns="0" bIns="0" anchor="ctr">
            <a:noAutofit/>
          </a:bodyPr>
          <a:lstStyle/>
          <a:p>
            <a:pPr algn="ctr">
              <a:buNone/>
              <a:defRPr sz="1200" b="1">
                <a:solidFill>
                  <a:srgbClr val="F5F7FC"/>
                </a:solidFill>
                <a:latin typeface="Montserrat ExtraBold"/>
                <a:ea typeface="Montserrat ExtraBold"/>
                <a:cs typeface="Montserrat ExtraBold"/>
              </a:defRPr>
            </a:pPr>
            <a:r>
              <a:rPr sz="1200" b="1">
                <a:solidFill>
                  <a:srgbClr val="F5F7FC"/>
                </a:solidFill>
                <a:latin typeface="Montserrat ExtraBold"/>
                <a:ea typeface="Montserrat ExtraBold"/>
                <a:cs typeface="Montserrat ExtraBold"/>
              </a:rPr>
              <a:t>10</a:t>
            </a:r>
          </a:p>
        </p:txBody>
      </p:sp>
      <p:sp>
        <p:nvSpPr>
          <p:cNvPr id="25" name="Levi podnaslov">
            <a:extLst>
              <a:ext uri="{FF2B5EF4-FFF2-40B4-BE49-F238E27FC236}">
                <a16:creationId xmlns:a16="http://schemas.microsoft.com/office/drawing/2014/main" id="{F6C60938-0ACA-48D8-A721-CCD40EE5E23E}"/>
              </a:ext>
            </a:extLst>
          </p:cNvPr>
          <p:cNvSpPr>
            <a:spLocks noGrp="1"/>
          </p:cNvSpPr>
          <p:nvPr/>
        </p:nvSpPr>
        <p:spPr>
          <a:xfrm>
            <a:off x="590550" y="1409700"/>
            <a:ext cx="3714750" cy="342900"/>
          </a:xfrm>
          <a:prstGeom prst="rect">
            <a:avLst/>
          </a:prstGeom>
          <a:noFill/>
          <a:ln w="0">
            <a:noFill/>
          </a:ln>
        </p:spPr>
        <p:txBody>
          <a:bodyPr wrap="square" lIns="0" tIns="0" rIns="0" bIns="0" anchor="t">
            <a:noAutofit/>
          </a:bodyPr>
          <a:lstStyle/>
          <a:p>
            <a:pPr algn="l">
              <a:defRPr sz="1725" b="1">
                <a:solidFill>
                  <a:srgbClr val="FF7B5B"/>
                </a:solidFill>
                <a:latin typeface="Montserrat ExtraBold"/>
                <a:ea typeface="Montserrat ExtraBold"/>
                <a:cs typeface="Montserrat ExtraBold"/>
              </a:defRPr>
            </a:pPr>
            <a:r>
              <a:rPr sz="1725" b="1">
                <a:solidFill>
                  <a:srgbClr val="FF7B5B"/>
                </a:solidFill>
                <a:latin typeface="Montserrat ExtraBold"/>
                <a:ea typeface="Montserrat ExtraBold"/>
                <a:cs typeface="Montserrat ExtraBold"/>
              </a:rPr>
              <a:t>Delo in plačilo</a:t>
            </a:r>
          </a:p>
        </p:txBody>
      </p:sp>
      <p:sp>
        <p:nvSpPr>
          <p:cNvPr id="26" name="Desni podnaslov">
            <a:extLst>
              <a:ext uri="{FF2B5EF4-FFF2-40B4-BE49-F238E27FC236}">
                <a16:creationId xmlns:a16="http://schemas.microsoft.com/office/drawing/2014/main" id="{B6847BF0-40C3-41A3-9E01-E36B45C6FB30}"/>
              </a:ext>
            </a:extLst>
          </p:cNvPr>
          <p:cNvSpPr>
            <a:spLocks noGrp="1"/>
          </p:cNvSpPr>
          <p:nvPr/>
        </p:nvSpPr>
        <p:spPr>
          <a:xfrm>
            <a:off x="4667250" y="1409700"/>
            <a:ext cx="3714750" cy="342900"/>
          </a:xfrm>
          <a:prstGeom prst="rect">
            <a:avLst/>
          </a:prstGeom>
          <a:noFill/>
          <a:ln w="0">
            <a:noFill/>
          </a:ln>
        </p:spPr>
        <p:txBody>
          <a:bodyPr wrap="square" lIns="0" tIns="0" rIns="0" bIns="0" anchor="t">
            <a:noAutofit/>
          </a:bodyPr>
          <a:lstStyle/>
          <a:p>
            <a:pPr algn="l">
              <a:defRPr sz="1725" b="1">
                <a:solidFill>
                  <a:srgbClr val="9B55FF"/>
                </a:solidFill>
                <a:latin typeface="Montserrat ExtraBold"/>
                <a:ea typeface="Montserrat ExtraBold"/>
                <a:cs typeface="Montserrat ExtraBold"/>
              </a:defRPr>
            </a:pPr>
            <a:r>
              <a:rPr sz="1725" b="1">
                <a:solidFill>
                  <a:srgbClr val="9B55FF"/>
                </a:solidFill>
                <a:latin typeface="Montserrat ExtraBold"/>
                <a:ea typeface="Montserrat ExtraBold"/>
                <a:cs typeface="Montserrat ExtraBold"/>
              </a:rPr>
              <a:t>Življenje in začetek dela</a:t>
            </a:r>
          </a:p>
        </p:txBody>
      </p:sp>
      <p:sp>
        <p:nvSpPr>
          <p:cNvPr id="27" name="Vsebina">
            <a:extLst>
              <a:ext uri="{FF2B5EF4-FFF2-40B4-BE49-F238E27FC236}">
                <a16:creationId xmlns:a16="http://schemas.microsoft.com/office/drawing/2014/main" id="{4EB6BA19-1E2D-4E88-88F4-F8245580296F}"/>
              </a:ext>
            </a:extLst>
          </p:cNvPr>
          <p:cNvSpPr>
            <a:spLocks noGrp="1"/>
          </p:cNvSpPr>
          <p:nvPr/>
        </p:nvSpPr>
        <p:spPr>
          <a:xfrm>
            <a:off x="619125" y="1885950"/>
            <a:ext cx="3667125" cy="2286000"/>
          </a:xfrm>
          <a:prstGeom prst="rect">
            <a:avLst/>
          </a:prstGeom>
          <a:noFill/>
          <a:ln w="0">
            <a:noFill/>
          </a:ln>
        </p:spPr>
        <p:txBody>
          <a:bodyPr wrap="square" lIns="0" tIns="0" rIns="0" bIns="0" anchor="t">
            <a:noAutofit/>
          </a:bodyPr>
          <a:lstStyle/>
          <a:p>
            <a:pPr marL="254000" indent="-139700" algn="l">
              <a:spcAft>
                <a:spcPts val="2000"/>
              </a:spcAft>
              <a:buChar char="•"/>
              <a:defRPr sz="1725" b="0">
                <a:solidFill>
                  <a:srgbClr val="F5F7FC"/>
                </a:solidFill>
                <a:latin typeface="Montserrat"/>
                <a:ea typeface="Montserrat"/>
                <a:cs typeface="Montserrat"/>
              </a:defRPr>
            </a:pPr>
            <a:r>
              <a:rPr sz="1725" b="0">
                <a:solidFill>
                  <a:srgbClr val="F5F7FC"/>
                </a:solidFill>
                <a:latin typeface="Montserrat"/>
                <a:ea typeface="Montserrat"/>
                <a:cs typeface="Montserrat"/>
              </a:rPr>
              <a:t>Dejansko delo, zahtevnost in delovno okolje.</a:t>
            </a:r>
          </a:p>
          <a:p>
            <a:pPr marL="254000" indent="-139700" algn="l">
              <a:spcAft>
                <a:spcPts val="2000"/>
              </a:spcAft>
              <a:buChar char="•"/>
              <a:defRPr sz="1725" b="0">
                <a:solidFill>
                  <a:srgbClr val="F5F7FC"/>
                </a:solidFill>
                <a:latin typeface="Montserrat"/>
                <a:ea typeface="Montserrat"/>
                <a:cs typeface="Montserrat"/>
              </a:defRPr>
            </a:pPr>
            <a:r>
              <a:rPr sz="1725" b="0">
                <a:solidFill>
                  <a:srgbClr val="F5F7FC"/>
                </a:solidFill>
                <a:latin typeface="Montserrat"/>
                <a:ea typeface="Montserrat"/>
                <a:cs typeface="Montserrat"/>
              </a:rPr>
              <a:t>Plača, dodatki in pogoji nadurnega dela.</a:t>
            </a:r>
          </a:p>
        </p:txBody>
      </p:sp>
      <p:sp>
        <p:nvSpPr>
          <p:cNvPr id="28" name="Vsebina">
            <a:extLst>
              <a:ext uri="{FF2B5EF4-FFF2-40B4-BE49-F238E27FC236}">
                <a16:creationId xmlns:a16="http://schemas.microsoft.com/office/drawing/2014/main" id="{73B2A693-2D30-44F1-84B4-AAB34DC3FF70}"/>
              </a:ext>
            </a:extLst>
          </p:cNvPr>
          <p:cNvSpPr>
            <a:spLocks noGrp="1"/>
          </p:cNvSpPr>
          <p:nvPr/>
        </p:nvSpPr>
        <p:spPr>
          <a:xfrm>
            <a:off x="4695825" y="1885950"/>
            <a:ext cx="3667125" cy="2286000"/>
          </a:xfrm>
          <a:prstGeom prst="rect">
            <a:avLst/>
          </a:prstGeom>
          <a:noFill/>
          <a:ln w="0">
            <a:noFill/>
          </a:ln>
        </p:spPr>
        <p:txBody>
          <a:bodyPr wrap="square" lIns="0" tIns="0" rIns="0" bIns="0" anchor="t">
            <a:noAutofit/>
          </a:bodyPr>
          <a:lstStyle/>
          <a:p>
            <a:pPr marL="254000" indent="-139700" algn="l">
              <a:spcAft>
                <a:spcPts val="2000"/>
              </a:spcAft>
              <a:buChar char="•"/>
              <a:defRPr sz="1725" b="0">
                <a:solidFill>
                  <a:srgbClr val="F5F7FC"/>
                </a:solidFill>
                <a:latin typeface="Montserrat"/>
                <a:ea typeface="Montserrat"/>
                <a:cs typeface="Montserrat"/>
              </a:defRPr>
            </a:pPr>
            <a:r>
              <a:rPr sz="1725" b="0">
                <a:solidFill>
                  <a:srgbClr val="F5F7FC"/>
                </a:solidFill>
                <a:latin typeface="Montserrat"/>
                <a:ea typeface="Montserrat"/>
                <a:cs typeface="Montserrat"/>
              </a:rPr>
              <a:t>Lokacija, izmene in prevoz.</a:t>
            </a:r>
          </a:p>
          <a:p>
            <a:pPr marL="254000" indent="-139700" algn="l">
              <a:spcAft>
                <a:spcPts val="2000"/>
              </a:spcAft>
              <a:buChar char="•"/>
              <a:defRPr sz="1725" b="0">
                <a:solidFill>
                  <a:srgbClr val="F5F7FC"/>
                </a:solidFill>
                <a:latin typeface="Montserrat"/>
                <a:ea typeface="Montserrat"/>
                <a:cs typeface="Montserrat"/>
              </a:defRPr>
            </a:pPr>
            <a:r>
              <a:rPr sz="1725" b="0">
                <a:solidFill>
                  <a:srgbClr val="F5F7FC"/>
                </a:solidFill>
                <a:latin typeface="Montserrat"/>
                <a:ea typeface="Montserrat"/>
                <a:cs typeface="Montserrat"/>
              </a:rPr>
              <a:t>Nastanitev in pravila bivanja, kadar jo ureja podjetje.</a:t>
            </a:r>
          </a:p>
          <a:p>
            <a:pPr marL="254000" indent="-139700" algn="l">
              <a:spcAft>
                <a:spcPts val="2000"/>
              </a:spcAft>
              <a:buChar char="•"/>
              <a:defRPr sz="1725" b="0">
                <a:solidFill>
                  <a:srgbClr val="F5F7FC"/>
                </a:solidFill>
                <a:latin typeface="Montserrat"/>
                <a:ea typeface="Montserrat"/>
                <a:cs typeface="Montserrat"/>
              </a:defRPr>
            </a:pPr>
            <a:r>
              <a:rPr sz="1725" b="0">
                <a:solidFill>
                  <a:srgbClr val="F5F7FC"/>
                </a:solidFill>
                <a:latin typeface="Montserrat"/>
                <a:ea typeface="Montserrat"/>
                <a:cs typeface="Montserrat"/>
              </a:rPr>
              <a:t>Postopek in pogoji začetka dela.</a:t>
            </a:r>
          </a:p>
        </p:txBody>
      </p:sp>
      <p:sp>
        <p:nvSpPr>
          <p:cNvPr id="29" name="Ključno sporočilo">
            <a:extLst>
              <a:ext uri="{FF2B5EF4-FFF2-40B4-BE49-F238E27FC236}">
                <a16:creationId xmlns:a16="http://schemas.microsoft.com/office/drawing/2014/main" id="{9D000D2D-5368-4FD5-92C3-EEAD76FC6D8F}"/>
              </a:ext>
            </a:extLst>
          </p:cNvPr>
          <p:cNvSpPr>
            <a:spLocks noGrp="1"/>
          </p:cNvSpPr>
          <p:nvPr/>
        </p:nvSpPr>
        <p:spPr>
          <a:xfrm>
            <a:off x="590550" y="4429125"/>
            <a:ext cx="7791450" cy="419100"/>
          </a:xfrm>
          <a:prstGeom prst="rect">
            <a:avLst/>
          </a:prstGeom>
          <a:noFill/>
          <a:ln w="0">
            <a:noFill/>
          </a:ln>
        </p:spPr>
        <p:txBody>
          <a:bodyPr wrap="square" lIns="0" tIns="0" rIns="0" bIns="0" anchor="t">
            <a:noAutofit/>
          </a:bodyPr>
          <a:lstStyle/>
          <a:p>
            <a:pPr algn="l">
              <a:defRPr sz="1725" b="1">
                <a:solidFill>
                  <a:srgbClr val="F5F7FC"/>
                </a:solidFill>
                <a:latin typeface="Montserrat ExtraBold"/>
                <a:ea typeface="Montserrat ExtraBold"/>
                <a:cs typeface="Montserrat ExtraBold"/>
              </a:defRPr>
            </a:pPr>
            <a:r>
              <a:rPr sz="1725" b="1">
                <a:solidFill>
                  <a:srgbClr val="F5F7FC"/>
                </a:solidFill>
                <a:latin typeface="Montserrat ExtraBold"/>
                <a:ea typeface="Montserrat ExtraBold"/>
                <a:cs typeface="Montserrat ExtraBold"/>
              </a:rPr>
              <a:t>Kandidat s svojimi besedami razloži, kaj pričakuje.</a:t>
            </a:r>
          </a:p>
        </p:txBody>
      </p:sp>
    </p:spTree>
    <p:extLst>
      <p:ext uri="{BB962C8B-B14F-4D97-AF65-F5344CB8AC3E}">
        <p14:creationId xmlns:p14="http://schemas.microsoft.com/office/powerpoint/2010/main" val="17444915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07506D"/>
            </a:gs>
            <a:gs pos="45000">
              <a:srgbClr val="0A2948"/>
            </a:gs>
            <a:gs pos="100000">
              <a:srgbClr val="07162F"/>
            </a:gs>
          </a:gsLst>
          <a:lin ang="5400000"/>
        </a:gra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3C00D0DF-24AC-4CE8-9975-83305BD415DD}"/>
              </a:ext>
            </a:extLst>
          </p:cNvPr>
          <p:cNvSpPr>
            <a:spLocks noGrp="1"/>
          </p:cNvSpPr>
          <p:nvPr/>
        </p:nvSpPr>
        <p:spPr>
          <a:xfrm>
            <a:off x="0" y="0"/>
            <a:ext cx="9144000" cy="5143500"/>
          </a:xfrm>
          <a:prstGeom prst="rect">
            <a:avLst/>
          </a:prstGeom>
          <a:gradFill>
            <a:gsLst>
              <a:gs pos="0">
                <a:srgbClr val="07506D"/>
              </a:gs>
              <a:gs pos="45000">
                <a:srgbClr val="0A2948"/>
              </a:gs>
              <a:gs pos="100000">
                <a:srgbClr val="07162F"/>
              </a:gs>
            </a:gsLst>
            <a:lin ang="5400000"/>
          </a:gradFill>
          <a:ln w="0">
            <a:noFill/>
            <a:prstDash val="solid"/>
          </a:ln>
        </p:spPr>
      </p:sp>
      <p:sp>
        <p:nvSpPr>
          <p:cNvPr id="2" name="Rounded Rectangle 1">
            <a:extLst>
              <a:ext uri="{FF2B5EF4-FFF2-40B4-BE49-F238E27FC236}">
                <a16:creationId xmlns:a16="http://schemas.microsoft.com/office/drawing/2014/main" id="{AAFB24FB-E885-4BEC-AC08-287B58103621}"/>
              </a:ext>
            </a:extLst>
          </p:cNvPr>
          <p:cNvSpPr>
            <a:spLocks noGrp="1"/>
          </p:cNvSpPr>
          <p:nvPr/>
        </p:nvSpPr>
        <p:spPr>
          <a:xfrm>
            <a:off x="552450" y="466725"/>
            <a:ext cx="66675" cy="333375"/>
          </a:xfrm>
          <a:prstGeom prst="roundRect">
            <a:avLst>
              <a:gd name="adj" fmla="val 42857"/>
            </a:avLst>
          </a:prstGeom>
          <a:solidFill>
            <a:srgbClr val="FF3755"/>
          </a:solidFill>
          <a:ln w="0">
            <a:noFill/>
            <a:prstDash val="solid"/>
          </a:ln>
        </p:spPr>
      </p:sp>
      <p:sp>
        <p:nvSpPr>
          <p:cNvPr id="3" name="Rectangle 2">
            <a:extLst>
              <a:ext uri="{FF2B5EF4-FFF2-40B4-BE49-F238E27FC236}">
                <a16:creationId xmlns:a16="http://schemas.microsoft.com/office/drawing/2014/main" id="{AB0D2C94-9EAB-45FE-A4E5-79A6A15A2AB1}"/>
              </a:ext>
            </a:extLst>
          </p:cNvPr>
          <p:cNvSpPr>
            <a:spLocks noGrp="1"/>
          </p:cNvSpPr>
          <p:nvPr/>
        </p:nvSpPr>
        <p:spPr>
          <a:xfrm>
            <a:off x="752475" y="466725"/>
            <a:ext cx="2095500" cy="333375"/>
          </a:xfrm>
          <a:prstGeom prst="rect">
            <a:avLst/>
          </a:prstGeom>
          <a:noFill/>
          <a:ln w="0">
            <a:noFill/>
            <a:prstDash val="solid"/>
          </a:ln>
        </p:spPr>
        <p:txBody>
          <a:bodyPr wrap="square" lIns="0" tIns="0" rIns="0" bIns="0" anchor="t">
            <a:noAutofit/>
          </a:bodyPr>
          <a:lstStyle/>
          <a:p>
            <a:pPr algn="l">
              <a:buNone/>
              <a:defRPr sz="1050" b="1">
                <a:solidFill>
                  <a:srgbClr val="FF3755"/>
                </a:solidFill>
                <a:latin typeface="Montserrat ExtraBold"/>
                <a:ea typeface="Montserrat ExtraBold"/>
                <a:cs typeface="Montserrat ExtraBold"/>
              </a:defRPr>
            </a:pPr>
            <a:r>
              <a:rPr sz="1050" b="1">
                <a:solidFill>
                  <a:srgbClr val="FF3755"/>
                </a:solidFill>
                <a:latin typeface="Montserrat ExtraBold"/>
                <a:ea typeface="Montserrat ExtraBold"/>
                <a:cs typeface="Montserrat ExtraBold"/>
              </a:rPr>
              <a:t>SKLOP 03</a:t>
            </a:r>
          </a:p>
        </p:txBody>
      </p:sp>
      <p:sp>
        <p:nvSpPr>
          <p:cNvPr id="4" name="Rectangle 3">
            <a:extLst>
              <a:ext uri="{FF2B5EF4-FFF2-40B4-BE49-F238E27FC236}">
                <a16:creationId xmlns:a16="http://schemas.microsoft.com/office/drawing/2014/main" id="{F4F73AD4-CE54-4141-913E-8D760F53EDB9}"/>
              </a:ext>
            </a:extLst>
          </p:cNvPr>
          <p:cNvSpPr>
            <a:spLocks noGrp="1"/>
          </p:cNvSpPr>
          <p:nvPr/>
        </p:nvSpPr>
        <p:spPr>
          <a:xfrm>
            <a:off x="552450" y="1057275"/>
            <a:ext cx="5429250" cy="1257300"/>
          </a:xfrm>
          <a:prstGeom prst="rect">
            <a:avLst/>
          </a:prstGeom>
          <a:noFill/>
          <a:ln w="0">
            <a:noFill/>
            <a:prstDash val="solid"/>
          </a:ln>
        </p:spPr>
        <p:txBody>
          <a:bodyPr wrap="square" lIns="0" tIns="0" rIns="0" bIns="0" anchor="t">
            <a:noAutofit/>
          </a:bodyPr>
          <a:lstStyle/>
          <a:p>
            <a:pPr algn="l">
              <a:buNone/>
              <a:defRPr sz="3000" b="1">
                <a:solidFill>
                  <a:srgbClr val="F5F7FC"/>
                </a:solidFill>
                <a:latin typeface="Montserrat ExtraBold"/>
                <a:ea typeface="Montserrat ExtraBold"/>
                <a:cs typeface="Montserrat ExtraBold"/>
              </a:defRPr>
            </a:pPr>
            <a:r>
              <a:rPr sz="3000" b="1">
                <a:solidFill>
                  <a:srgbClr val="F5F7FC"/>
                </a:solidFill>
                <a:latin typeface="Montserrat ExtraBold"/>
                <a:ea typeface="Montserrat ExtraBold"/>
                <a:cs typeface="Montserrat ExtraBold"/>
              </a:rPr>
              <a:t>TRI POTI</a:t>
            </a:r>
          </a:p>
          <a:p>
            <a:pPr algn="l">
              <a:buNone/>
              <a:defRPr sz="3000" b="1">
                <a:solidFill>
                  <a:srgbClr val="F5F7FC"/>
                </a:solidFill>
                <a:latin typeface="Montserrat ExtraBold"/>
                <a:ea typeface="Montserrat ExtraBold"/>
                <a:cs typeface="Montserrat ExtraBold"/>
              </a:defRPr>
            </a:pPr>
            <a:r>
              <a:rPr sz="3000" b="1">
                <a:solidFill>
                  <a:srgbClr val="F5F7FC"/>
                </a:solidFill>
                <a:latin typeface="Montserrat ExtraBold"/>
                <a:ea typeface="Montserrat ExtraBold"/>
                <a:cs typeface="Montserrat ExtraBold"/>
              </a:rPr>
              <a:t>DO KANDIDATOV</a:t>
            </a:r>
          </a:p>
        </p:txBody>
      </p:sp>
      <p:sp>
        <p:nvSpPr>
          <p:cNvPr id="5" name="Straight Connector 4">
            <a:extLst>
              <a:ext uri="{FF2B5EF4-FFF2-40B4-BE49-F238E27FC236}">
                <a16:creationId xmlns:a16="http://schemas.microsoft.com/office/drawing/2014/main" id="{85042714-AFBF-4DAB-B7E6-01113559F96B}"/>
              </a:ext>
            </a:extLst>
          </p:cNvPr>
          <p:cNvSpPr>
            <a:spLocks noGrp="1"/>
          </p:cNvSpPr>
          <p:nvPr/>
        </p:nvSpPr>
        <p:spPr>
          <a:xfrm>
            <a:off x="581025" y="2390775"/>
            <a:ext cx="838200" cy="0"/>
          </a:xfrm>
          <a:prstGeom prst="line">
            <a:avLst/>
          </a:prstGeom>
          <a:noFill/>
          <a:ln w="47625">
            <a:solidFill>
              <a:srgbClr val="FF3755"/>
            </a:solidFill>
            <a:prstDash val="solid"/>
          </a:ln>
        </p:spPr>
      </p:sp>
      <p:sp>
        <p:nvSpPr>
          <p:cNvPr id="6" name="Rectangle 5">
            <a:extLst>
              <a:ext uri="{FF2B5EF4-FFF2-40B4-BE49-F238E27FC236}">
                <a16:creationId xmlns:a16="http://schemas.microsoft.com/office/drawing/2014/main" id="{7082BB39-9A81-4FC0-A8FD-BD0449D80284}"/>
              </a:ext>
            </a:extLst>
          </p:cNvPr>
          <p:cNvSpPr>
            <a:spLocks noGrp="1"/>
          </p:cNvSpPr>
          <p:nvPr/>
        </p:nvSpPr>
        <p:spPr>
          <a:xfrm>
            <a:off x="581025" y="2609850"/>
            <a:ext cx="5238750" cy="838200"/>
          </a:xfrm>
          <a:prstGeom prst="rect">
            <a:avLst/>
          </a:prstGeom>
          <a:noFill/>
          <a:ln w="0">
            <a:noFill/>
            <a:prstDash val="solid"/>
          </a:ln>
        </p:spPr>
        <p:txBody>
          <a:bodyPr wrap="square" lIns="0" tIns="0" rIns="0" bIns="0" anchor="t">
            <a:noAutofit/>
          </a:bodyPr>
          <a:lstStyle/>
          <a:p>
            <a:pPr algn="l">
              <a:lnSpc>
                <a:spcPct val="108000"/>
              </a:lnSpc>
              <a:buNone/>
              <a:defRPr sz="1500" b="0">
                <a:solidFill>
                  <a:srgbClr val="B6CADA"/>
                </a:solidFill>
                <a:latin typeface="Montserrat"/>
                <a:ea typeface="Montserrat"/>
                <a:cs typeface="Montserrat"/>
              </a:defRPr>
            </a:pPr>
            <a:r>
              <a:rPr sz="1500" b="0">
                <a:solidFill>
                  <a:srgbClr val="B6CADA"/>
                </a:solidFill>
                <a:latin typeface="Montserrat"/>
                <a:ea typeface="Montserrat"/>
                <a:cs typeface="Montserrat"/>
              </a:rPr>
              <a:t>Lastno iskanje, priporočila zaposlenih in sodelovanje z zunanjim izvajalcem.</a:t>
            </a:r>
          </a:p>
        </p:txBody>
      </p:sp>
      <p:sp>
        <p:nvSpPr>
          <p:cNvPr id="7" name="Oval 6">
            <a:extLst>
              <a:ext uri="{FF2B5EF4-FFF2-40B4-BE49-F238E27FC236}">
                <a16:creationId xmlns:a16="http://schemas.microsoft.com/office/drawing/2014/main" id="{AD7005A6-54E4-4F63-8F40-C788BAC0D81A}"/>
              </a:ext>
            </a:extLst>
          </p:cNvPr>
          <p:cNvSpPr>
            <a:spLocks noGrp="1"/>
          </p:cNvSpPr>
          <p:nvPr/>
        </p:nvSpPr>
        <p:spPr>
          <a:xfrm>
            <a:off x="6134100" y="876300"/>
            <a:ext cx="2190750" cy="2190750"/>
          </a:xfrm>
          <a:prstGeom prst="ellipse">
            <a:avLst/>
          </a:prstGeom>
          <a:solidFill>
            <a:srgbClr val="0D3456"/>
          </a:solidFill>
          <a:ln w="28575">
            <a:solidFill>
              <a:srgbClr val="FF3755"/>
            </a:solidFill>
            <a:prstDash val="solid"/>
          </a:ln>
        </p:spPr>
      </p:sp>
      <p:sp>
        <p:nvSpPr>
          <p:cNvPr id="8" name="Oval 7">
            <a:extLst>
              <a:ext uri="{FF2B5EF4-FFF2-40B4-BE49-F238E27FC236}">
                <a16:creationId xmlns:a16="http://schemas.microsoft.com/office/drawing/2014/main" id="{300799FB-3466-4A44-8883-3A94AD129E83}"/>
              </a:ext>
            </a:extLst>
          </p:cNvPr>
          <p:cNvSpPr>
            <a:spLocks noGrp="1"/>
          </p:cNvSpPr>
          <p:nvPr/>
        </p:nvSpPr>
        <p:spPr>
          <a:xfrm>
            <a:off x="6286500" y="1028700"/>
            <a:ext cx="1885950" cy="1885950"/>
          </a:xfrm>
          <a:prstGeom prst="ellipse">
            <a:avLst/>
          </a:prstGeom>
          <a:solidFill>
            <a:srgbClr val="0D3456"/>
          </a:solidFill>
          <a:ln w="9525">
            <a:solidFill>
              <a:srgbClr val="315879"/>
            </a:solidFill>
            <a:prstDash val="solid"/>
          </a:ln>
        </p:spPr>
      </p:sp>
      <p:sp>
        <p:nvSpPr>
          <p:cNvPr id="9" name="Rectangle 8">
            <a:extLst>
              <a:ext uri="{FF2B5EF4-FFF2-40B4-BE49-F238E27FC236}">
                <a16:creationId xmlns:a16="http://schemas.microsoft.com/office/drawing/2014/main" id="{502A7069-AA36-4CB0-9811-AB5CEAA7B6FE}"/>
              </a:ext>
            </a:extLst>
          </p:cNvPr>
          <p:cNvSpPr>
            <a:spLocks noGrp="1"/>
          </p:cNvSpPr>
          <p:nvPr/>
        </p:nvSpPr>
        <p:spPr>
          <a:xfrm>
            <a:off x="6286500" y="1457325"/>
            <a:ext cx="1885950" cy="723900"/>
          </a:xfrm>
          <a:prstGeom prst="rect">
            <a:avLst/>
          </a:prstGeom>
          <a:noFill/>
          <a:ln w="0">
            <a:noFill/>
            <a:prstDash val="solid"/>
          </a:ln>
        </p:spPr>
        <p:txBody>
          <a:bodyPr wrap="square" lIns="0" tIns="0" rIns="0" bIns="0" anchor="ctr">
            <a:noAutofit/>
          </a:bodyPr>
          <a:lstStyle/>
          <a:p>
            <a:pPr algn="ctr">
              <a:buNone/>
              <a:defRPr sz="3000" b="1">
                <a:solidFill>
                  <a:srgbClr val="FF3755"/>
                </a:solidFill>
                <a:latin typeface="Montserrat ExtraBold"/>
                <a:ea typeface="Montserrat ExtraBold"/>
                <a:cs typeface="Montserrat ExtraBold"/>
              </a:defRPr>
            </a:pPr>
            <a:r>
              <a:rPr sz="3000" b="1">
                <a:solidFill>
                  <a:srgbClr val="FF3755"/>
                </a:solidFill>
                <a:latin typeface="Montserrat ExtraBold"/>
                <a:ea typeface="Montserrat ExtraBold"/>
                <a:cs typeface="Montserrat ExtraBold"/>
              </a:rPr>
              <a:t>3 POTI</a:t>
            </a:r>
          </a:p>
        </p:txBody>
      </p:sp>
      <p:sp>
        <p:nvSpPr>
          <p:cNvPr id="10" name="Rectangle 9">
            <a:extLst>
              <a:ext uri="{FF2B5EF4-FFF2-40B4-BE49-F238E27FC236}">
                <a16:creationId xmlns:a16="http://schemas.microsoft.com/office/drawing/2014/main" id="{9C36D439-B055-4EBC-A732-290E1FF3F5C8}"/>
              </a:ext>
            </a:extLst>
          </p:cNvPr>
          <p:cNvSpPr>
            <a:spLocks noGrp="1"/>
          </p:cNvSpPr>
          <p:nvPr/>
        </p:nvSpPr>
        <p:spPr>
          <a:xfrm>
            <a:off x="6400800" y="2181225"/>
            <a:ext cx="1657350" cy="533400"/>
          </a:xfrm>
          <a:prstGeom prst="rect">
            <a:avLst/>
          </a:prstGeom>
          <a:noFill/>
          <a:ln w="0">
            <a:noFill/>
            <a:prstDash val="solid"/>
          </a:ln>
        </p:spPr>
        <p:txBody>
          <a:bodyPr wrap="square" lIns="0" tIns="0" rIns="0" bIns="0" anchor="ctr">
            <a:noAutofit/>
          </a:bodyPr>
          <a:lstStyle/>
          <a:p>
            <a:pPr algn="ctr">
              <a:buNone/>
              <a:defRPr sz="975" b="1">
                <a:solidFill>
                  <a:srgbClr val="F5F7FC"/>
                </a:solidFill>
                <a:latin typeface="Montserrat ExtraBold"/>
                <a:ea typeface="Montserrat ExtraBold"/>
                <a:cs typeface="Montserrat ExtraBold"/>
              </a:defRPr>
            </a:pPr>
            <a:r>
              <a:rPr sz="975" b="1">
                <a:solidFill>
                  <a:srgbClr val="F5F7FC"/>
                </a:solidFill>
                <a:latin typeface="Montserrat ExtraBold"/>
                <a:ea typeface="Montserrat ExtraBold"/>
                <a:cs typeface="Montserrat ExtraBold"/>
              </a:rPr>
              <a:t>ENAKA MERILA</a:t>
            </a:r>
          </a:p>
          <a:p>
            <a:pPr algn="ctr">
              <a:buNone/>
              <a:defRPr sz="975" b="1">
                <a:solidFill>
                  <a:srgbClr val="F5F7FC"/>
                </a:solidFill>
                <a:latin typeface="Montserrat ExtraBold"/>
                <a:ea typeface="Montserrat ExtraBold"/>
                <a:cs typeface="Montserrat ExtraBold"/>
              </a:defRPr>
            </a:pPr>
            <a:r>
              <a:rPr sz="975" b="1">
                <a:solidFill>
                  <a:srgbClr val="F5F7FC"/>
                </a:solidFill>
                <a:latin typeface="Montserrat ExtraBold"/>
                <a:ea typeface="Montserrat ExtraBold"/>
                <a:cs typeface="Montserrat ExtraBold"/>
              </a:rPr>
              <a:t>IZBORA</a:t>
            </a:r>
          </a:p>
        </p:txBody>
      </p:sp>
      <p:sp>
        <p:nvSpPr>
          <p:cNvPr id="11" name="Rectangle 10">
            <a:extLst>
              <a:ext uri="{FF2B5EF4-FFF2-40B4-BE49-F238E27FC236}">
                <a16:creationId xmlns:a16="http://schemas.microsoft.com/office/drawing/2014/main" id="{B86C4BD9-702B-459E-AF42-D189CDCA58A8}"/>
              </a:ext>
            </a:extLst>
          </p:cNvPr>
          <p:cNvSpPr>
            <a:spLocks noGrp="1"/>
          </p:cNvSpPr>
          <p:nvPr/>
        </p:nvSpPr>
        <p:spPr>
          <a:xfrm>
            <a:off x="552450" y="3629025"/>
            <a:ext cx="2286000" cy="209550"/>
          </a:xfrm>
          <a:prstGeom prst="rect">
            <a:avLst/>
          </a:prstGeom>
          <a:noFill/>
          <a:ln w="0">
            <a:noFill/>
            <a:prstDash val="solid"/>
          </a:ln>
        </p:spPr>
        <p:txBody>
          <a:bodyPr wrap="square" lIns="0" tIns="0" rIns="0" bIns="0" anchor="t">
            <a:noAutofit/>
          </a:bodyPr>
          <a:lstStyle/>
          <a:p>
            <a:pPr algn="l">
              <a:buNone/>
              <a:defRPr sz="825" b="1">
                <a:solidFill>
                  <a:srgbClr val="B6CADA"/>
                </a:solidFill>
                <a:latin typeface="Montserrat ExtraBold"/>
                <a:ea typeface="Montserrat ExtraBold"/>
                <a:cs typeface="Montserrat ExtraBold"/>
              </a:defRPr>
            </a:pPr>
            <a:r>
              <a:rPr sz="825" b="1">
                <a:solidFill>
                  <a:srgbClr val="B6CADA"/>
                </a:solidFill>
                <a:latin typeface="Montserrat ExtraBold"/>
                <a:ea typeface="Montserrat ExtraBold"/>
                <a:cs typeface="Montserrat ExtraBold"/>
              </a:rPr>
              <a:t>VSEBINSKI SKLOPI</a:t>
            </a:r>
          </a:p>
        </p:txBody>
      </p:sp>
      <p:sp>
        <p:nvSpPr>
          <p:cNvPr id="12" name="Straight Connector 11">
            <a:extLst>
              <a:ext uri="{FF2B5EF4-FFF2-40B4-BE49-F238E27FC236}">
                <a16:creationId xmlns:a16="http://schemas.microsoft.com/office/drawing/2014/main" id="{BEF37A29-0A16-45E3-A172-F34CB4871582}"/>
              </a:ext>
            </a:extLst>
          </p:cNvPr>
          <p:cNvSpPr>
            <a:spLocks noGrp="1"/>
          </p:cNvSpPr>
          <p:nvPr/>
        </p:nvSpPr>
        <p:spPr>
          <a:xfrm>
            <a:off x="1095375" y="4162425"/>
            <a:ext cx="6858000" cy="0"/>
          </a:xfrm>
          <a:prstGeom prst="line">
            <a:avLst/>
          </a:prstGeom>
          <a:noFill/>
          <a:ln w="28575">
            <a:solidFill>
              <a:srgbClr val="52708C"/>
            </a:solidFill>
            <a:prstDash val="solid"/>
          </a:ln>
        </p:spPr>
      </p:sp>
      <p:sp>
        <p:nvSpPr>
          <p:cNvPr id="13" name="Straight Connector 12">
            <a:extLst>
              <a:ext uri="{FF2B5EF4-FFF2-40B4-BE49-F238E27FC236}">
                <a16:creationId xmlns:a16="http://schemas.microsoft.com/office/drawing/2014/main" id="{B5FAE2EB-B8B5-447D-B38C-53D4957C2892}"/>
              </a:ext>
            </a:extLst>
          </p:cNvPr>
          <p:cNvSpPr>
            <a:spLocks noGrp="1"/>
          </p:cNvSpPr>
          <p:nvPr/>
        </p:nvSpPr>
        <p:spPr>
          <a:xfrm>
            <a:off x="1095375" y="4162425"/>
            <a:ext cx="2286000" cy="0"/>
          </a:xfrm>
          <a:prstGeom prst="line">
            <a:avLst/>
          </a:prstGeom>
          <a:noFill/>
          <a:ln w="28575">
            <a:solidFill>
              <a:srgbClr val="FF3755"/>
            </a:solidFill>
            <a:prstDash val="solid"/>
          </a:ln>
        </p:spPr>
      </p:sp>
      <p:sp>
        <p:nvSpPr>
          <p:cNvPr id="14" name="Oval 13">
            <a:extLst>
              <a:ext uri="{FF2B5EF4-FFF2-40B4-BE49-F238E27FC236}">
                <a16:creationId xmlns:a16="http://schemas.microsoft.com/office/drawing/2014/main" id="{2C9B0AA5-E5D0-4B80-96C9-D9B095ABEF37}"/>
              </a:ext>
            </a:extLst>
          </p:cNvPr>
          <p:cNvSpPr>
            <a:spLocks noGrp="1"/>
          </p:cNvSpPr>
          <p:nvPr/>
        </p:nvSpPr>
        <p:spPr>
          <a:xfrm>
            <a:off x="1028700" y="4095750"/>
            <a:ext cx="133350" cy="133350"/>
          </a:xfrm>
          <a:prstGeom prst="ellipse">
            <a:avLst/>
          </a:prstGeom>
          <a:solidFill>
            <a:srgbClr val="718AA1"/>
          </a:solidFill>
          <a:ln w="0">
            <a:solidFill>
              <a:srgbClr val="718AA1"/>
            </a:solidFill>
            <a:prstDash val="solid"/>
          </a:ln>
        </p:spPr>
      </p:sp>
      <p:sp>
        <p:nvSpPr>
          <p:cNvPr id="15" name="Rectangle 14">
            <a:extLst>
              <a:ext uri="{FF2B5EF4-FFF2-40B4-BE49-F238E27FC236}">
                <a16:creationId xmlns:a16="http://schemas.microsoft.com/office/drawing/2014/main" id="{11198C4D-A95A-4FEA-88F0-550C22CDBE17}"/>
              </a:ext>
            </a:extLst>
          </p:cNvPr>
          <p:cNvSpPr>
            <a:spLocks noGrp="1"/>
          </p:cNvSpPr>
          <p:nvPr/>
        </p:nvSpPr>
        <p:spPr>
          <a:xfrm>
            <a:off x="333375" y="4391025"/>
            <a:ext cx="1524000" cy="228600"/>
          </a:xfrm>
          <a:prstGeom prst="rect">
            <a:avLst/>
          </a:prstGeom>
          <a:noFill/>
          <a:ln w="0">
            <a:noFill/>
            <a:prstDash val="solid"/>
          </a:ln>
        </p:spPr>
        <p:txBody>
          <a:bodyPr wrap="square" lIns="0" tIns="0" rIns="0" bIns="0" anchor="ctr">
            <a:noAutofit/>
          </a:bodyPr>
          <a:lstStyle/>
          <a:p>
            <a:pPr algn="ctr">
              <a:buNone/>
              <a:defRPr sz="825" b="0">
                <a:solidFill>
                  <a:srgbClr val="B6CADA"/>
                </a:solidFill>
                <a:latin typeface="Montserrat"/>
                <a:ea typeface="Montserrat"/>
                <a:cs typeface="Montserrat"/>
              </a:defRPr>
            </a:pPr>
            <a:r>
              <a:rPr sz="825" b="0">
                <a:solidFill>
                  <a:srgbClr val="B6CADA"/>
                </a:solidFill>
                <a:latin typeface="Montserrat"/>
                <a:ea typeface="Montserrat"/>
                <a:cs typeface="Montserrat"/>
              </a:rPr>
              <a:t>TRG DELA</a:t>
            </a:r>
          </a:p>
        </p:txBody>
      </p:sp>
      <p:sp>
        <p:nvSpPr>
          <p:cNvPr id="16" name="Oval 15">
            <a:extLst>
              <a:ext uri="{FF2B5EF4-FFF2-40B4-BE49-F238E27FC236}">
                <a16:creationId xmlns:a16="http://schemas.microsoft.com/office/drawing/2014/main" id="{8617DCB5-6798-43A9-BA71-E9C50795F9E1}"/>
              </a:ext>
            </a:extLst>
          </p:cNvPr>
          <p:cNvSpPr>
            <a:spLocks noGrp="1"/>
          </p:cNvSpPr>
          <p:nvPr/>
        </p:nvSpPr>
        <p:spPr>
          <a:xfrm>
            <a:off x="3209925" y="3990975"/>
            <a:ext cx="342900" cy="342900"/>
          </a:xfrm>
          <a:prstGeom prst="ellipse">
            <a:avLst/>
          </a:prstGeom>
          <a:solidFill>
            <a:srgbClr val="0D3456"/>
          </a:solidFill>
          <a:ln w="19050">
            <a:solidFill>
              <a:srgbClr val="FF3755"/>
            </a:solidFill>
            <a:prstDash val="solid"/>
          </a:ln>
        </p:spPr>
      </p:sp>
      <p:sp>
        <p:nvSpPr>
          <p:cNvPr id="17" name="Oval 16">
            <a:extLst>
              <a:ext uri="{FF2B5EF4-FFF2-40B4-BE49-F238E27FC236}">
                <a16:creationId xmlns:a16="http://schemas.microsoft.com/office/drawing/2014/main" id="{6A25E601-DD8B-427D-B216-A823605131B5}"/>
              </a:ext>
            </a:extLst>
          </p:cNvPr>
          <p:cNvSpPr>
            <a:spLocks noGrp="1"/>
          </p:cNvSpPr>
          <p:nvPr/>
        </p:nvSpPr>
        <p:spPr>
          <a:xfrm>
            <a:off x="3286125" y="4067175"/>
            <a:ext cx="190500" cy="190500"/>
          </a:xfrm>
          <a:prstGeom prst="ellipse">
            <a:avLst/>
          </a:prstGeom>
          <a:solidFill>
            <a:srgbClr val="FF3755"/>
          </a:solidFill>
          <a:ln w="0">
            <a:solidFill>
              <a:srgbClr val="FF3755"/>
            </a:solidFill>
            <a:prstDash val="solid"/>
          </a:ln>
        </p:spPr>
      </p:sp>
      <p:sp>
        <p:nvSpPr>
          <p:cNvPr id="18" name="Rectangle 17">
            <a:extLst>
              <a:ext uri="{FF2B5EF4-FFF2-40B4-BE49-F238E27FC236}">
                <a16:creationId xmlns:a16="http://schemas.microsoft.com/office/drawing/2014/main" id="{997BDEB8-2B3B-4769-BC4A-A6DC2588CFE5}"/>
              </a:ext>
            </a:extLst>
          </p:cNvPr>
          <p:cNvSpPr>
            <a:spLocks noGrp="1"/>
          </p:cNvSpPr>
          <p:nvPr/>
        </p:nvSpPr>
        <p:spPr>
          <a:xfrm>
            <a:off x="2619375" y="4391025"/>
            <a:ext cx="1524000" cy="228600"/>
          </a:xfrm>
          <a:prstGeom prst="rect">
            <a:avLst/>
          </a:prstGeom>
          <a:noFill/>
          <a:ln w="0">
            <a:noFill/>
            <a:prstDash val="solid"/>
          </a:ln>
        </p:spPr>
        <p:txBody>
          <a:bodyPr wrap="square" lIns="0" tIns="0" rIns="0" bIns="0" anchor="ctr">
            <a:noAutofit/>
          </a:bodyPr>
          <a:lstStyle/>
          <a:p>
            <a:pPr algn="ctr">
              <a:buNone/>
              <a:defRPr sz="750" b="1">
                <a:solidFill>
                  <a:srgbClr val="FF3755"/>
                </a:solidFill>
                <a:latin typeface="Montserrat ExtraBold"/>
                <a:ea typeface="Montserrat ExtraBold"/>
                <a:cs typeface="Montserrat ExtraBold"/>
              </a:defRPr>
            </a:pPr>
            <a:r>
              <a:rPr sz="750" b="1">
                <a:solidFill>
                  <a:srgbClr val="FF3755"/>
                </a:solidFill>
                <a:latin typeface="Montserrat ExtraBold"/>
                <a:ea typeface="Montserrat ExtraBold"/>
                <a:cs typeface="Montserrat ExtraBold"/>
              </a:rPr>
              <a:t>PRIPRAVA IN ISKANJE</a:t>
            </a:r>
          </a:p>
        </p:txBody>
      </p:sp>
      <p:sp>
        <p:nvSpPr>
          <p:cNvPr id="19" name="Oval 18">
            <a:extLst>
              <a:ext uri="{FF2B5EF4-FFF2-40B4-BE49-F238E27FC236}">
                <a16:creationId xmlns:a16="http://schemas.microsoft.com/office/drawing/2014/main" id="{5B4107C3-EF4D-469E-A0EE-58103D3596DA}"/>
              </a:ext>
            </a:extLst>
          </p:cNvPr>
          <p:cNvSpPr>
            <a:spLocks noGrp="1"/>
          </p:cNvSpPr>
          <p:nvPr/>
        </p:nvSpPr>
        <p:spPr>
          <a:xfrm>
            <a:off x="5600700" y="4095750"/>
            <a:ext cx="133350" cy="133350"/>
          </a:xfrm>
          <a:prstGeom prst="ellipse">
            <a:avLst/>
          </a:prstGeom>
          <a:solidFill>
            <a:srgbClr val="718AA1"/>
          </a:solidFill>
          <a:ln w="0">
            <a:solidFill>
              <a:srgbClr val="718AA1"/>
            </a:solidFill>
            <a:prstDash val="solid"/>
          </a:ln>
        </p:spPr>
      </p:sp>
      <p:sp>
        <p:nvSpPr>
          <p:cNvPr id="20" name="Rectangle 19">
            <a:extLst>
              <a:ext uri="{FF2B5EF4-FFF2-40B4-BE49-F238E27FC236}">
                <a16:creationId xmlns:a16="http://schemas.microsoft.com/office/drawing/2014/main" id="{15B147DA-3E37-4216-A53D-0BA1F91D698B}"/>
              </a:ext>
            </a:extLst>
          </p:cNvPr>
          <p:cNvSpPr>
            <a:spLocks noGrp="1"/>
          </p:cNvSpPr>
          <p:nvPr/>
        </p:nvSpPr>
        <p:spPr>
          <a:xfrm>
            <a:off x="4905375" y="4391025"/>
            <a:ext cx="1524000" cy="228600"/>
          </a:xfrm>
          <a:prstGeom prst="rect">
            <a:avLst/>
          </a:prstGeom>
          <a:noFill/>
          <a:ln w="0">
            <a:noFill/>
            <a:prstDash val="solid"/>
          </a:ln>
        </p:spPr>
        <p:txBody>
          <a:bodyPr wrap="square" lIns="0" tIns="0" rIns="0" bIns="0" anchor="ctr">
            <a:noAutofit/>
          </a:bodyPr>
          <a:lstStyle/>
          <a:p>
            <a:pPr algn="ctr">
              <a:buNone/>
              <a:defRPr sz="825" b="0">
                <a:solidFill>
                  <a:srgbClr val="B6CADA"/>
                </a:solidFill>
                <a:latin typeface="Montserrat"/>
                <a:ea typeface="Montserrat"/>
                <a:cs typeface="Montserrat"/>
              </a:defRPr>
            </a:pPr>
            <a:r>
              <a:rPr sz="825" b="0">
                <a:solidFill>
                  <a:srgbClr val="B6CADA"/>
                </a:solidFill>
                <a:latin typeface="Montserrat"/>
                <a:ea typeface="Montserrat"/>
                <a:cs typeface="Montserrat"/>
              </a:rPr>
              <a:t>ZAKONITO DELO</a:t>
            </a:r>
          </a:p>
        </p:txBody>
      </p:sp>
      <p:sp>
        <p:nvSpPr>
          <p:cNvPr id="21" name="Oval 20">
            <a:extLst>
              <a:ext uri="{FF2B5EF4-FFF2-40B4-BE49-F238E27FC236}">
                <a16:creationId xmlns:a16="http://schemas.microsoft.com/office/drawing/2014/main" id="{9206D7BF-DD6F-4286-B261-57DEADEB14CF}"/>
              </a:ext>
            </a:extLst>
          </p:cNvPr>
          <p:cNvSpPr>
            <a:spLocks noGrp="1"/>
          </p:cNvSpPr>
          <p:nvPr/>
        </p:nvSpPr>
        <p:spPr>
          <a:xfrm>
            <a:off x="7886700" y="4095750"/>
            <a:ext cx="133350" cy="133350"/>
          </a:xfrm>
          <a:prstGeom prst="ellipse">
            <a:avLst/>
          </a:prstGeom>
          <a:solidFill>
            <a:srgbClr val="718AA1"/>
          </a:solidFill>
          <a:ln w="0">
            <a:solidFill>
              <a:srgbClr val="718AA1"/>
            </a:solidFill>
            <a:prstDash val="solid"/>
          </a:ln>
        </p:spPr>
      </p:sp>
      <p:sp>
        <p:nvSpPr>
          <p:cNvPr id="22" name="Rectangle 21">
            <a:extLst>
              <a:ext uri="{FF2B5EF4-FFF2-40B4-BE49-F238E27FC236}">
                <a16:creationId xmlns:a16="http://schemas.microsoft.com/office/drawing/2014/main" id="{240F473C-FDF9-4C98-9657-8936312ECDEF}"/>
              </a:ext>
            </a:extLst>
          </p:cNvPr>
          <p:cNvSpPr>
            <a:spLocks noGrp="1"/>
          </p:cNvSpPr>
          <p:nvPr/>
        </p:nvSpPr>
        <p:spPr>
          <a:xfrm>
            <a:off x="7191375" y="4391025"/>
            <a:ext cx="1524000" cy="228600"/>
          </a:xfrm>
          <a:prstGeom prst="rect">
            <a:avLst/>
          </a:prstGeom>
          <a:noFill/>
          <a:ln w="0">
            <a:noFill/>
            <a:prstDash val="solid"/>
          </a:ln>
        </p:spPr>
        <p:txBody>
          <a:bodyPr wrap="square" lIns="0" tIns="0" rIns="0" bIns="0" anchor="ctr">
            <a:noAutofit/>
          </a:bodyPr>
          <a:lstStyle/>
          <a:p>
            <a:pPr algn="ctr">
              <a:buNone/>
              <a:defRPr sz="825" b="0">
                <a:solidFill>
                  <a:srgbClr val="B6CADA"/>
                </a:solidFill>
                <a:latin typeface="Montserrat"/>
                <a:ea typeface="Montserrat"/>
                <a:cs typeface="Montserrat"/>
              </a:defRPr>
            </a:pPr>
            <a:r>
              <a:rPr sz="825" b="0">
                <a:solidFill>
                  <a:srgbClr val="B6CADA"/>
                </a:solidFill>
                <a:latin typeface="Montserrat"/>
                <a:ea typeface="Montserrat"/>
                <a:cs typeface="Montserrat"/>
              </a:rPr>
              <a:t>INTEGRACIJA</a:t>
            </a:r>
          </a:p>
        </p:txBody>
      </p:sp>
      <p:sp>
        <p:nvSpPr>
          <p:cNvPr id="23" name="Straight Connector 22">
            <a:extLst>
              <a:ext uri="{FF2B5EF4-FFF2-40B4-BE49-F238E27FC236}">
                <a16:creationId xmlns:a16="http://schemas.microsoft.com/office/drawing/2014/main" id="{CF18EEF0-276E-4DEA-9504-81C2F1268B54}"/>
              </a:ext>
            </a:extLst>
          </p:cNvPr>
          <p:cNvSpPr>
            <a:spLocks noGrp="1"/>
          </p:cNvSpPr>
          <p:nvPr/>
        </p:nvSpPr>
        <p:spPr>
          <a:xfrm>
            <a:off x="8391525" y="276225"/>
            <a:ext cx="0" cy="609600"/>
          </a:xfrm>
          <a:prstGeom prst="line">
            <a:avLst/>
          </a:prstGeom>
          <a:noFill/>
          <a:ln w="14288">
            <a:solidFill>
              <a:srgbClr val="52708C"/>
            </a:solidFill>
            <a:prstDash val="solid"/>
          </a:ln>
        </p:spPr>
      </p:sp>
      <p:sp>
        <p:nvSpPr>
          <p:cNvPr id="24" name="Rectangle 23">
            <a:extLst>
              <a:ext uri="{FF2B5EF4-FFF2-40B4-BE49-F238E27FC236}">
                <a16:creationId xmlns:a16="http://schemas.microsoft.com/office/drawing/2014/main" id="{7D11ADA9-2C95-41D6-86D3-AEA7F9D28941}"/>
              </a:ext>
            </a:extLst>
          </p:cNvPr>
          <p:cNvSpPr>
            <a:spLocks noGrp="1"/>
          </p:cNvSpPr>
          <p:nvPr/>
        </p:nvSpPr>
        <p:spPr>
          <a:xfrm>
            <a:off x="8524875" y="438150"/>
            <a:ext cx="361950" cy="285750"/>
          </a:xfrm>
          <a:prstGeom prst="rect">
            <a:avLst/>
          </a:prstGeom>
          <a:noFill/>
          <a:ln w="0">
            <a:noFill/>
            <a:prstDash val="solid"/>
          </a:ln>
        </p:spPr>
        <p:txBody>
          <a:bodyPr wrap="square" lIns="0" tIns="0" rIns="0" bIns="0" anchor="ctr">
            <a:noAutofit/>
          </a:bodyPr>
          <a:lstStyle/>
          <a:p>
            <a:pPr algn="ctr">
              <a:buNone/>
              <a:defRPr sz="1200" b="1">
                <a:solidFill>
                  <a:srgbClr val="F5F7FC"/>
                </a:solidFill>
                <a:latin typeface="Montserrat ExtraBold"/>
                <a:ea typeface="Montserrat ExtraBold"/>
                <a:cs typeface="Montserrat ExtraBold"/>
              </a:defRPr>
            </a:pPr>
            <a:r>
              <a:rPr sz="1200" b="1">
                <a:solidFill>
                  <a:srgbClr val="F5F7FC"/>
                </a:solidFill>
                <a:latin typeface="Montserrat ExtraBold"/>
                <a:ea typeface="Montserrat ExtraBold"/>
                <a:cs typeface="Montserrat ExtraBold"/>
              </a:rPr>
              <a:t>11</a:t>
            </a:r>
          </a:p>
        </p:txBody>
      </p:sp>
    </p:spTree>
    <p:extLst>
      <p:ext uri="{BB962C8B-B14F-4D97-AF65-F5344CB8AC3E}">
        <p14:creationId xmlns:p14="http://schemas.microsoft.com/office/powerpoint/2010/main" val="33866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07506D"/>
            </a:gs>
            <a:gs pos="46000">
              <a:srgbClr val="0A2948"/>
            </a:gs>
            <a:gs pos="100000">
              <a:srgbClr val="07162F"/>
            </a:gs>
          </a:gsLst>
          <a:lin ang="5400000"/>
        </a:gra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AD903878-BF46-4215-B027-C73C31FCDD60}"/>
              </a:ext>
            </a:extLst>
          </p:cNvPr>
          <p:cNvSpPr>
            <a:spLocks noGrp="1"/>
          </p:cNvSpPr>
          <p:nvPr/>
        </p:nvSpPr>
        <p:spPr>
          <a:xfrm>
            <a:off x="552450" y="276225"/>
            <a:ext cx="7667625" cy="628650"/>
          </a:xfrm>
          <a:prstGeom prst="rect">
            <a:avLst/>
          </a:prstGeom>
          <a:noFill/>
          <a:ln w="0">
            <a:noFill/>
            <a:prstDash val="solid"/>
          </a:ln>
        </p:spPr>
        <p:txBody>
          <a:bodyPr wrap="square" lIns="0" tIns="0" rIns="0" bIns="0" anchor="t">
            <a:noAutofit/>
          </a:bodyPr>
          <a:lstStyle/>
          <a:p>
            <a:pPr algn="l">
              <a:buNone/>
              <a:defRPr sz="2550" b="1">
                <a:solidFill>
                  <a:srgbClr val="F5F7FC"/>
                </a:solidFill>
                <a:latin typeface="Montserrat ExtraBold"/>
                <a:ea typeface="Montserrat ExtraBold"/>
                <a:cs typeface="Montserrat ExtraBold"/>
              </a:defRPr>
            </a:pPr>
            <a:r>
              <a:rPr sz="2550" b="1">
                <a:solidFill>
                  <a:srgbClr val="F5F7FC"/>
                </a:solidFill>
                <a:latin typeface="Montserrat ExtraBold"/>
                <a:ea typeface="Montserrat ExtraBold"/>
                <a:cs typeface="Montserrat ExtraBold"/>
              </a:rPr>
              <a:t>Primerjava treh poti do kandidatov</a:t>
            </a:r>
          </a:p>
        </p:txBody>
      </p:sp>
      <p:sp>
        <p:nvSpPr>
          <p:cNvPr id="2" name="Rectangle 1">
            <a:extLst>
              <a:ext uri="{FF2B5EF4-FFF2-40B4-BE49-F238E27FC236}">
                <a16:creationId xmlns:a16="http://schemas.microsoft.com/office/drawing/2014/main" id="{F0E9195E-7099-4D0A-A0C2-7FBCAB55A70F}"/>
              </a:ext>
            </a:extLst>
          </p:cNvPr>
          <p:cNvSpPr>
            <a:spLocks noGrp="1"/>
          </p:cNvSpPr>
          <p:nvPr/>
        </p:nvSpPr>
        <p:spPr>
          <a:xfrm>
            <a:off x="590550" y="981075"/>
            <a:ext cx="7620000" cy="228600"/>
          </a:xfrm>
          <a:prstGeom prst="rect">
            <a:avLst/>
          </a:prstGeom>
          <a:noFill/>
          <a:ln w="0">
            <a:noFill/>
            <a:prstDash val="solid"/>
          </a:ln>
        </p:spPr>
        <p:txBody>
          <a:bodyPr wrap="square" lIns="0" tIns="0" rIns="0" bIns="0" anchor="t">
            <a:noAutofit/>
          </a:bodyPr>
          <a:lstStyle/>
          <a:p>
            <a:pPr algn="l">
              <a:buNone/>
              <a:defRPr sz="1050" b="1">
                <a:solidFill>
                  <a:srgbClr val="FF3755"/>
                </a:solidFill>
                <a:latin typeface="Montserrat ExtraBold"/>
                <a:ea typeface="Montserrat ExtraBold"/>
                <a:cs typeface="Montserrat ExtraBold"/>
              </a:defRPr>
            </a:pPr>
            <a:r>
              <a:rPr sz="1050" b="1">
                <a:solidFill>
                  <a:srgbClr val="FF3755"/>
                </a:solidFill>
                <a:latin typeface="Montserrat ExtraBold"/>
                <a:ea typeface="Montserrat ExtraBold"/>
                <a:cs typeface="Montserrat ExtraBold"/>
              </a:rPr>
              <a:t>TRI POTI DO KANDIDATOV</a:t>
            </a:r>
          </a:p>
        </p:txBody>
      </p:sp>
      <p:sp>
        <p:nvSpPr>
          <p:cNvPr id="3" name="Straight Connector 2">
            <a:extLst>
              <a:ext uri="{FF2B5EF4-FFF2-40B4-BE49-F238E27FC236}">
                <a16:creationId xmlns:a16="http://schemas.microsoft.com/office/drawing/2014/main" id="{59052F5E-1D71-4A60-B0BE-7F872D1B96EE}"/>
              </a:ext>
            </a:extLst>
          </p:cNvPr>
          <p:cNvSpPr>
            <a:spLocks noGrp="1"/>
          </p:cNvSpPr>
          <p:nvPr/>
        </p:nvSpPr>
        <p:spPr>
          <a:xfrm>
            <a:off x="8382000" y="266700"/>
            <a:ext cx="0" cy="609600"/>
          </a:xfrm>
          <a:prstGeom prst="line">
            <a:avLst/>
          </a:prstGeom>
          <a:noFill/>
          <a:ln w="14288">
            <a:solidFill>
              <a:srgbClr val="52708C"/>
            </a:solidFill>
            <a:prstDash val="solid"/>
          </a:ln>
        </p:spPr>
      </p:sp>
      <p:sp>
        <p:nvSpPr>
          <p:cNvPr id="4" name="Rectangle 3">
            <a:extLst>
              <a:ext uri="{FF2B5EF4-FFF2-40B4-BE49-F238E27FC236}">
                <a16:creationId xmlns:a16="http://schemas.microsoft.com/office/drawing/2014/main" id="{21C792FB-36E8-49AA-8B24-3D186F212F2D}"/>
              </a:ext>
            </a:extLst>
          </p:cNvPr>
          <p:cNvSpPr>
            <a:spLocks noGrp="1"/>
          </p:cNvSpPr>
          <p:nvPr/>
        </p:nvSpPr>
        <p:spPr>
          <a:xfrm>
            <a:off x="8515350" y="428625"/>
            <a:ext cx="361950" cy="285750"/>
          </a:xfrm>
          <a:prstGeom prst="rect">
            <a:avLst/>
          </a:prstGeom>
          <a:noFill/>
          <a:ln w="0">
            <a:noFill/>
            <a:prstDash val="solid"/>
          </a:ln>
        </p:spPr>
        <p:txBody>
          <a:bodyPr wrap="square" lIns="0" tIns="0" rIns="0" bIns="0" anchor="ctr">
            <a:noAutofit/>
          </a:bodyPr>
          <a:lstStyle/>
          <a:p>
            <a:pPr algn="ctr">
              <a:buNone/>
              <a:defRPr sz="1200" b="1">
                <a:solidFill>
                  <a:srgbClr val="F5F7FC"/>
                </a:solidFill>
                <a:latin typeface="Montserrat ExtraBold"/>
                <a:ea typeface="Montserrat ExtraBold"/>
                <a:cs typeface="Montserrat ExtraBold"/>
              </a:defRPr>
            </a:pPr>
            <a:r>
              <a:rPr sz="1200" b="1">
                <a:solidFill>
                  <a:srgbClr val="F5F7FC"/>
                </a:solidFill>
                <a:latin typeface="Montserrat ExtraBold"/>
                <a:ea typeface="Montserrat ExtraBold"/>
                <a:cs typeface="Montserrat ExtraBold"/>
              </a:rPr>
              <a:t>12</a:t>
            </a:r>
          </a:p>
        </p:txBody>
      </p:sp>
      <p:graphicFrame>
        <p:nvGraphicFramePr>
          <p:cNvPr id="31" name="Table 30"/>
          <p:cNvGraphicFramePr/>
          <p:nvPr/>
        </p:nvGraphicFramePr>
        <p:xfrm>
          <a:off x="590550" y="1371600"/>
          <a:ext cx="7791450" cy="3345180"/>
        </p:xfrm>
        <a:graphic>
          <a:graphicData uri="http://schemas.openxmlformats.org/drawingml/2006/table">
            <a:tbl>
              <a:tblPr/>
              <a:tblGrid>
                <a:gridCol w="1409700">
                  <a:extLst>
                    <a:ext uri="{9D8B030D-6E8A-4147-A177-3AD203B41FA5}">
                      <a16:colId xmlns:a16="http://schemas.microsoft.com/office/drawing/2014/main" val="20000"/>
                    </a:ext>
                  </a:extLst>
                </a:gridCol>
                <a:gridCol w="2105025">
                  <a:extLst>
                    <a:ext uri="{9D8B030D-6E8A-4147-A177-3AD203B41FA5}">
                      <a16:colId xmlns:a16="http://schemas.microsoft.com/office/drawing/2014/main" val="20001"/>
                    </a:ext>
                  </a:extLst>
                </a:gridCol>
                <a:gridCol w="2133600">
                  <a:extLst>
                    <a:ext uri="{9D8B030D-6E8A-4147-A177-3AD203B41FA5}">
                      <a16:colId xmlns:a16="http://schemas.microsoft.com/office/drawing/2014/main" val="20002"/>
                    </a:ext>
                  </a:extLst>
                </a:gridCol>
                <a:gridCol w="2143125">
                  <a:extLst>
                    <a:ext uri="{9D8B030D-6E8A-4147-A177-3AD203B41FA5}">
                      <a16:colId xmlns:a16="http://schemas.microsoft.com/office/drawing/2014/main" val="20003"/>
                    </a:ext>
                  </a:extLst>
                </a:gridCol>
              </a:tblGrid>
              <a:tr h="514350">
                <a:tc>
                  <a:txBody>
                    <a:bodyPr/>
                    <a:lstStyle/>
                    <a:p>
                      <a:pPr algn="l"/>
                      <a:r>
                        <a:rPr sz="1350" b="1">
                          <a:solidFill>
                            <a:srgbClr val="0B2039"/>
                          </a:solidFill>
                          <a:latin typeface="Montserrat ExtraBold"/>
                          <a:ea typeface="Montserrat ExtraBold"/>
                          <a:cs typeface="Montserrat ExtraBold"/>
                        </a:rPr>
                        <a:t>Merilo</a:t>
                      </a:r>
                    </a:p>
                  </a:txBody>
                  <a:tcPr marL="114300" marR="114300" marT="66675" marB="66675" anchor="ctr">
                    <a:solidFill>
                      <a:srgbClr val="EFF4F8"/>
                    </a:solidFill>
                  </a:tcPr>
                </a:tc>
                <a:tc>
                  <a:txBody>
                    <a:bodyPr/>
                    <a:lstStyle/>
                    <a:p>
                      <a:pPr algn="l"/>
                      <a:r>
                        <a:rPr sz="1350" b="1">
                          <a:solidFill>
                            <a:srgbClr val="0B2039"/>
                          </a:solidFill>
                          <a:latin typeface="Montserrat ExtraBold"/>
                          <a:ea typeface="Montserrat ExtraBold"/>
                          <a:cs typeface="Montserrat ExtraBold"/>
                        </a:rPr>
                        <a:t>Lastno iskanje</a:t>
                      </a:r>
                    </a:p>
                  </a:txBody>
                  <a:tcPr marL="114300" marR="114300" marT="66675" marB="66675" anchor="ctr">
                    <a:solidFill>
                      <a:srgbClr val="EFF4F8"/>
                    </a:solidFill>
                  </a:tcPr>
                </a:tc>
                <a:tc>
                  <a:txBody>
                    <a:bodyPr/>
                    <a:lstStyle/>
                    <a:p>
                      <a:pPr algn="l"/>
                      <a:r>
                        <a:rPr sz="1350" b="1">
                          <a:solidFill>
                            <a:srgbClr val="0B2039"/>
                          </a:solidFill>
                          <a:latin typeface="Montserrat ExtraBold"/>
                          <a:ea typeface="Montserrat ExtraBold"/>
                          <a:cs typeface="Montserrat ExtraBold"/>
                        </a:rPr>
                        <a:t>Priporočila</a:t>
                      </a:r>
                    </a:p>
                    <a:p>
                      <a:pPr algn="l"/>
                      <a:r>
                        <a:rPr sz="1350" b="1">
                          <a:solidFill>
                            <a:srgbClr val="0B2039"/>
                          </a:solidFill>
                          <a:latin typeface="Montserrat ExtraBold"/>
                          <a:ea typeface="Montserrat ExtraBold"/>
                          <a:cs typeface="Montserrat ExtraBold"/>
                        </a:rPr>
                        <a:t>zaposlenih</a:t>
                      </a:r>
                    </a:p>
                  </a:txBody>
                  <a:tcPr marL="114300" marR="114300" marT="66675" marB="66675" anchor="ctr">
                    <a:solidFill>
                      <a:srgbClr val="EFF4F8"/>
                    </a:solidFill>
                  </a:tcPr>
                </a:tc>
                <a:tc>
                  <a:txBody>
                    <a:bodyPr/>
                    <a:lstStyle/>
                    <a:p>
                      <a:pPr algn="l"/>
                      <a:r>
                        <a:rPr sz="1350" b="1">
                          <a:solidFill>
                            <a:srgbClr val="0B2039"/>
                          </a:solidFill>
                          <a:latin typeface="Montserrat ExtraBold"/>
                          <a:ea typeface="Montserrat ExtraBold"/>
                          <a:cs typeface="Montserrat ExtraBold"/>
                        </a:rPr>
                        <a:t>Zunanji izvajalec</a:t>
                      </a:r>
                    </a:p>
                  </a:txBody>
                  <a:tcPr marL="114300" marR="114300" marT="66675" marB="66675" anchor="ctr">
                    <a:solidFill>
                      <a:srgbClr val="EFF4F8"/>
                    </a:solidFill>
                  </a:tcPr>
                </a:tc>
                <a:extLst>
                  <a:ext uri="{0D108BD9-81ED-4DB2-BD59-A6C34878D82A}">
                    <a16:rowId xmlns:a16="http://schemas.microsoft.com/office/drawing/2014/main" val="10000"/>
                  </a:ext>
                </a:extLst>
              </a:tr>
              <a:tr h="638175">
                <a:tc>
                  <a:txBody>
                    <a:bodyPr/>
                    <a:lstStyle/>
                    <a:p>
                      <a:pPr algn="l"/>
                      <a:r>
                        <a:rPr sz="1350">
                          <a:solidFill>
                            <a:srgbClr val="F5F7FC"/>
                          </a:solidFill>
                          <a:latin typeface="Montserrat"/>
                          <a:ea typeface="Montserrat"/>
                          <a:cs typeface="Montserrat"/>
                        </a:rPr>
                        <a:t>Dostop</a:t>
                      </a:r>
                    </a:p>
                  </a:txBody>
                  <a:tcPr marL="114300" marR="114300" marT="66675" marB="66675" anchor="ctr">
                    <a:solidFill>
                      <a:srgbClr val="123858"/>
                    </a:solidFill>
                  </a:tcPr>
                </a:tc>
                <a:tc>
                  <a:txBody>
                    <a:bodyPr/>
                    <a:lstStyle/>
                    <a:p>
                      <a:pPr algn="l"/>
                      <a:r>
                        <a:rPr sz="1350">
                          <a:solidFill>
                            <a:srgbClr val="F5F7FC"/>
                          </a:solidFill>
                          <a:latin typeface="Montserrat"/>
                          <a:ea typeface="Montserrat"/>
                          <a:cs typeface="Montserrat"/>
                        </a:rPr>
                        <a:t>Lastni kanali in poznavanje trga</a:t>
                      </a:r>
                    </a:p>
                  </a:txBody>
                  <a:tcPr marL="114300" marR="114300" marT="66675" marB="66675" anchor="ctr">
                    <a:solidFill>
                      <a:srgbClr val="123858"/>
                    </a:solidFill>
                  </a:tcPr>
                </a:tc>
                <a:tc>
                  <a:txBody>
                    <a:bodyPr/>
                    <a:lstStyle/>
                    <a:p>
                      <a:pPr algn="l"/>
                      <a:r>
                        <a:rPr sz="1350">
                          <a:solidFill>
                            <a:srgbClr val="F5F7FC"/>
                          </a:solidFill>
                          <a:latin typeface="Montserrat"/>
                          <a:ea typeface="Montserrat"/>
                          <a:cs typeface="Montserrat"/>
                        </a:rPr>
                        <a:t>Mreže zaposlenih</a:t>
                      </a:r>
                    </a:p>
                  </a:txBody>
                  <a:tcPr marL="114300" marR="114300" marT="66675" marB="66675" anchor="ctr">
                    <a:solidFill>
                      <a:srgbClr val="123858"/>
                    </a:solidFill>
                  </a:tcPr>
                </a:tc>
                <a:tc>
                  <a:txBody>
                    <a:bodyPr/>
                    <a:lstStyle/>
                    <a:p>
                      <a:pPr algn="l"/>
                      <a:r>
                        <a:rPr sz="1350">
                          <a:solidFill>
                            <a:srgbClr val="F5F7FC"/>
                          </a:solidFill>
                          <a:latin typeface="Montserrat"/>
                          <a:ea typeface="Montserrat"/>
                          <a:cs typeface="Montserrat"/>
                        </a:rPr>
                        <a:t>Dejanska mreža izvajalca</a:t>
                      </a:r>
                    </a:p>
                  </a:txBody>
                  <a:tcPr marL="114300" marR="114300" marT="66675" marB="66675" anchor="ctr">
                    <a:solidFill>
                      <a:srgbClr val="123858"/>
                    </a:solidFill>
                  </a:tcPr>
                </a:tc>
                <a:extLst>
                  <a:ext uri="{0D108BD9-81ED-4DB2-BD59-A6C34878D82A}">
                    <a16:rowId xmlns:a16="http://schemas.microsoft.com/office/drawing/2014/main" val="10001"/>
                  </a:ext>
                </a:extLst>
              </a:tr>
              <a:tr h="704850">
                <a:tc>
                  <a:txBody>
                    <a:bodyPr/>
                    <a:lstStyle/>
                    <a:p>
                      <a:pPr algn="l"/>
                      <a:r>
                        <a:rPr sz="1350">
                          <a:solidFill>
                            <a:srgbClr val="F5F7FC"/>
                          </a:solidFill>
                          <a:latin typeface="Montserrat"/>
                          <a:ea typeface="Montserrat"/>
                          <a:cs typeface="Montserrat"/>
                        </a:rPr>
                        <a:t>Notranji čas</a:t>
                      </a:r>
                    </a:p>
                  </a:txBody>
                  <a:tcPr marL="114300" marR="114300" marT="66675" marB="66675" anchor="ctr">
                    <a:solidFill>
                      <a:srgbClr val="123858"/>
                    </a:solidFill>
                  </a:tcPr>
                </a:tc>
                <a:tc>
                  <a:txBody>
                    <a:bodyPr/>
                    <a:lstStyle/>
                    <a:p>
                      <a:pPr algn="l"/>
                      <a:r>
                        <a:rPr sz="1350">
                          <a:solidFill>
                            <a:srgbClr val="F5F7FC"/>
                          </a:solidFill>
                          <a:latin typeface="Montserrat"/>
                          <a:ea typeface="Montserrat"/>
                          <a:cs typeface="Montserrat"/>
                        </a:rPr>
                        <a:t>Iskanje, izbor in preverjanje</a:t>
                      </a:r>
                    </a:p>
                  </a:txBody>
                  <a:tcPr marL="114300" marR="114300" marT="66675" marB="66675" anchor="ctr">
                    <a:solidFill>
                      <a:srgbClr val="123858"/>
                    </a:solidFill>
                  </a:tcPr>
                </a:tc>
                <a:tc>
                  <a:txBody>
                    <a:bodyPr/>
                    <a:lstStyle/>
                    <a:p>
                      <a:pPr algn="l"/>
                      <a:r>
                        <a:rPr sz="1350">
                          <a:solidFill>
                            <a:srgbClr val="F5F7FC"/>
                          </a:solidFill>
                          <a:latin typeface="Montserrat"/>
                          <a:ea typeface="Montserrat"/>
                          <a:cs typeface="Montserrat"/>
                        </a:rPr>
                        <a:t>Manj iskanja, preverjanje ostane</a:t>
                      </a:r>
                    </a:p>
                  </a:txBody>
                  <a:tcPr marL="114300" marR="114300" marT="66675" marB="66675" anchor="ctr">
                    <a:solidFill>
                      <a:srgbClr val="123858"/>
                    </a:solidFill>
                  </a:tcPr>
                </a:tc>
                <a:tc>
                  <a:txBody>
                    <a:bodyPr/>
                    <a:lstStyle/>
                    <a:p>
                      <a:pPr algn="l"/>
                      <a:r>
                        <a:rPr sz="1350">
                          <a:solidFill>
                            <a:srgbClr val="F5F7FC"/>
                          </a:solidFill>
                          <a:latin typeface="Montserrat"/>
                          <a:ea typeface="Montserrat"/>
                          <a:cs typeface="Montserrat"/>
                        </a:rPr>
                        <a:t>Usklajevanje in nadzor izvedbe</a:t>
                      </a:r>
                    </a:p>
                  </a:txBody>
                  <a:tcPr marL="114300" marR="114300" marT="66675" marB="66675" anchor="ctr">
                    <a:solidFill>
                      <a:srgbClr val="123858"/>
                    </a:solidFill>
                  </a:tcPr>
                </a:tc>
                <a:extLst>
                  <a:ext uri="{0D108BD9-81ED-4DB2-BD59-A6C34878D82A}">
                    <a16:rowId xmlns:a16="http://schemas.microsoft.com/office/drawing/2014/main" val="10002"/>
                  </a:ext>
                </a:extLst>
              </a:tr>
              <a:tr h="704850">
                <a:tc>
                  <a:txBody>
                    <a:bodyPr/>
                    <a:lstStyle/>
                    <a:p>
                      <a:pPr algn="l"/>
                      <a:r>
                        <a:rPr sz="1350">
                          <a:solidFill>
                            <a:srgbClr val="F5F7FC"/>
                          </a:solidFill>
                          <a:latin typeface="Montserrat"/>
                          <a:ea typeface="Montserrat"/>
                          <a:cs typeface="Montserrat"/>
                        </a:rPr>
                        <a:t>Stroški pridobivanja</a:t>
                      </a:r>
                    </a:p>
                  </a:txBody>
                  <a:tcPr marL="114300" marR="114300" marT="66675" marB="66675" anchor="ctr">
                    <a:solidFill>
                      <a:srgbClr val="123858"/>
                    </a:solidFill>
                  </a:tcPr>
                </a:tc>
                <a:tc>
                  <a:txBody>
                    <a:bodyPr/>
                    <a:lstStyle/>
                    <a:p>
                      <a:pPr algn="l"/>
                      <a:r>
                        <a:rPr sz="1350">
                          <a:solidFill>
                            <a:srgbClr val="F5F7FC"/>
                          </a:solidFill>
                          <a:latin typeface="Montserrat"/>
                          <a:ea typeface="Montserrat"/>
                          <a:cs typeface="Montserrat"/>
                        </a:rPr>
                        <a:t>Oglasi, prevodi, poti in čas ekipe</a:t>
                      </a:r>
                    </a:p>
                  </a:txBody>
                  <a:tcPr marL="114300" marR="114300" marT="66675" marB="66675" anchor="ctr">
                    <a:solidFill>
                      <a:srgbClr val="123858"/>
                    </a:solidFill>
                  </a:tcPr>
                </a:tc>
                <a:tc>
                  <a:txBody>
                    <a:bodyPr/>
                    <a:lstStyle/>
                    <a:p>
                      <a:pPr algn="l"/>
                      <a:r>
                        <a:rPr sz="1350">
                          <a:solidFill>
                            <a:srgbClr val="F5F7FC"/>
                          </a:solidFill>
                          <a:latin typeface="Montserrat"/>
                          <a:ea typeface="Montserrat"/>
                          <a:cs typeface="Montserrat"/>
                        </a:rPr>
                        <a:t>Morebitna nagrada in preverjanje</a:t>
                      </a:r>
                    </a:p>
                  </a:txBody>
                  <a:tcPr marL="114300" marR="114300" marT="66675" marB="66675" anchor="ctr">
                    <a:solidFill>
                      <a:srgbClr val="123858"/>
                    </a:solidFill>
                  </a:tcPr>
                </a:tc>
                <a:tc>
                  <a:txBody>
                    <a:bodyPr/>
                    <a:lstStyle/>
                    <a:p>
                      <a:pPr algn="l"/>
                      <a:r>
                        <a:rPr sz="1350">
                          <a:solidFill>
                            <a:srgbClr val="F5F7FC"/>
                          </a:solidFill>
                          <a:latin typeface="Montserrat"/>
                          <a:ea typeface="Montserrat"/>
                          <a:cs typeface="Montserrat"/>
                        </a:rPr>
                        <a:t>Dogovorjeno plačilo in doplačila</a:t>
                      </a:r>
                    </a:p>
                  </a:txBody>
                  <a:tcPr marL="114300" marR="114300" marT="66675" marB="66675" anchor="ctr">
                    <a:solidFill>
                      <a:srgbClr val="123858"/>
                    </a:solidFill>
                  </a:tcPr>
                </a:tc>
                <a:extLst>
                  <a:ext uri="{0D108BD9-81ED-4DB2-BD59-A6C34878D82A}">
                    <a16:rowId xmlns:a16="http://schemas.microsoft.com/office/drawing/2014/main" val="10003"/>
                  </a:ext>
                </a:extLst>
              </a:tr>
              <a:tr h="752475">
                <a:tc>
                  <a:txBody>
                    <a:bodyPr/>
                    <a:lstStyle/>
                    <a:p>
                      <a:pPr algn="l"/>
                      <a:r>
                        <a:rPr sz="1350">
                          <a:solidFill>
                            <a:srgbClr val="F5F7FC"/>
                          </a:solidFill>
                          <a:latin typeface="Montserrat"/>
                          <a:ea typeface="Montserrat"/>
                          <a:cs typeface="Montserrat"/>
                        </a:rPr>
                        <a:t>Nadzor informacij</a:t>
                      </a:r>
                    </a:p>
                  </a:txBody>
                  <a:tcPr marL="114300" marR="114300" marT="66675" marB="66675" anchor="ctr">
                    <a:solidFill>
                      <a:srgbClr val="123858"/>
                    </a:solidFill>
                  </a:tcPr>
                </a:tc>
                <a:tc>
                  <a:txBody>
                    <a:bodyPr/>
                    <a:lstStyle/>
                    <a:p>
                      <a:pPr algn="l"/>
                      <a:r>
                        <a:rPr sz="1350">
                          <a:solidFill>
                            <a:srgbClr val="F5F7FC"/>
                          </a:solidFill>
                          <a:latin typeface="Montserrat"/>
                          <a:ea typeface="Montserrat"/>
                          <a:cs typeface="Montserrat"/>
                        </a:rPr>
                        <a:t>Neposreden stik</a:t>
                      </a:r>
                    </a:p>
                  </a:txBody>
                  <a:tcPr marL="114300" marR="114300" marT="66675" marB="66675" anchor="ctr">
                    <a:solidFill>
                      <a:srgbClr val="123858"/>
                    </a:solidFill>
                  </a:tcPr>
                </a:tc>
                <a:tc>
                  <a:txBody>
                    <a:bodyPr/>
                    <a:lstStyle/>
                    <a:p>
                      <a:pPr algn="l"/>
                      <a:r>
                        <a:rPr sz="1350">
                          <a:solidFill>
                            <a:srgbClr val="F5F7FC"/>
                          </a:solidFill>
                          <a:latin typeface="Montserrat"/>
                          <a:ea typeface="Montserrat"/>
                          <a:cs typeface="Montserrat"/>
                        </a:rPr>
                        <a:t>Preverjanje neformalnih obljub</a:t>
                      </a:r>
                    </a:p>
                  </a:txBody>
                  <a:tcPr marL="114300" marR="114300" marT="66675" marB="66675" anchor="ctr">
                    <a:solidFill>
                      <a:srgbClr val="123858"/>
                    </a:solidFill>
                  </a:tcPr>
                </a:tc>
                <a:tc>
                  <a:txBody>
                    <a:bodyPr/>
                    <a:lstStyle/>
                    <a:p>
                      <a:pPr algn="l"/>
                      <a:r>
                        <a:rPr sz="1350">
                          <a:solidFill>
                            <a:srgbClr val="F5F7FC"/>
                          </a:solidFill>
                          <a:latin typeface="Montserrat"/>
                          <a:ea typeface="Montserrat"/>
                          <a:cs typeface="Montserrat"/>
                        </a:rPr>
                        <a:t>Odvisen od preglednosti in stika s kandidatom</a:t>
                      </a:r>
                    </a:p>
                  </a:txBody>
                  <a:tcPr marL="114300" marR="114300" marT="66675" marB="66675" anchor="ctr">
                    <a:solidFill>
                      <a:srgbClr val="123858"/>
                    </a:solidFill>
                  </a:tcPr>
                </a:tc>
                <a:extLst>
                  <a:ext uri="{0D108BD9-81ED-4DB2-BD59-A6C34878D82A}">
                    <a16:rowId xmlns:a16="http://schemas.microsoft.com/office/drawing/2014/main" val="10004"/>
                  </a:ext>
                </a:extLst>
              </a:tr>
            </a:tbl>
          </a:graphicData>
        </a:graphic>
      </p:graphicFrame>
      <p:sp>
        <p:nvSpPr>
          <p:cNvPr id="26" name="Vir in pojasnilo">
            <a:extLst>
              <a:ext uri="{FF2B5EF4-FFF2-40B4-BE49-F238E27FC236}">
                <a16:creationId xmlns:a16="http://schemas.microsoft.com/office/drawing/2014/main" id="{33DEE02C-A116-4A94-822D-A883A6B17C9A}"/>
              </a:ext>
            </a:extLst>
          </p:cNvPr>
          <p:cNvSpPr>
            <a:spLocks noGrp="1"/>
          </p:cNvSpPr>
          <p:nvPr/>
        </p:nvSpPr>
        <p:spPr>
          <a:xfrm>
            <a:off x="590550" y="4905375"/>
            <a:ext cx="7791450" cy="228600"/>
          </a:xfrm>
          <a:prstGeom prst="rect">
            <a:avLst/>
          </a:prstGeom>
          <a:noFill/>
          <a:ln w="0">
            <a:noFill/>
          </a:ln>
        </p:spPr>
        <p:txBody>
          <a:bodyPr wrap="square" lIns="0" tIns="0" rIns="0" bIns="0" anchor="t">
            <a:noAutofit/>
          </a:bodyPr>
          <a:lstStyle/>
          <a:p>
            <a:pPr algn="l">
              <a:defRPr sz="900" b="0">
                <a:solidFill>
                  <a:srgbClr val="B6CADA"/>
                </a:solidFill>
                <a:latin typeface="Montserrat"/>
                <a:ea typeface="Montserrat"/>
                <a:cs typeface="Montserrat"/>
              </a:defRPr>
            </a:pPr>
            <a:r>
              <a:rPr sz="900" b="0">
                <a:solidFill>
                  <a:srgbClr val="B6CADA"/>
                </a:solidFill>
                <a:latin typeface="Montserrat"/>
                <a:ea typeface="Montserrat"/>
                <a:cs typeface="Montserrat"/>
              </a:rPr>
              <a:t>Izbira je odvisna od trga in notranjih zmogljivosti podjetja.</a:t>
            </a:r>
          </a:p>
        </p:txBody>
      </p:sp>
    </p:spTree>
    <p:extLst>
      <p:ext uri="{BB962C8B-B14F-4D97-AF65-F5344CB8AC3E}">
        <p14:creationId xmlns:p14="http://schemas.microsoft.com/office/powerpoint/2010/main" val="17444915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rgbClr val="07506D"/>
            </a:gs>
            <a:gs pos="46000">
              <a:srgbClr val="0A2948"/>
            </a:gs>
            <a:gs pos="100000">
              <a:srgbClr val="07162F"/>
            </a:gs>
          </a:gsLst>
          <a:lin ang="5400000"/>
        </a:gra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AD903878-BF46-4215-B027-C73C31FCDD60}"/>
              </a:ext>
            </a:extLst>
          </p:cNvPr>
          <p:cNvSpPr>
            <a:spLocks noGrp="1"/>
          </p:cNvSpPr>
          <p:nvPr/>
        </p:nvSpPr>
        <p:spPr>
          <a:xfrm>
            <a:off x="552450" y="276225"/>
            <a:ext cx="7667625" cy="628650"/>
          </a:xfrm>
          <a:prstGeom prst="rect">
            <a:avLst/>
          </a:prstGeom>
          <a:noFill/>
          <a:ln w="0">
            <a:noFill/>
            <a:prstDash val="solid"/>
          </a:ln>
        </p:spPr>
        <p:txBody>
          <a:bodyPr wrap="square" lIns="0" tIns="0" rIns="0" bIns="0" anchor="t">
            <a:noAutofit/>
          </a:bodyPr>
          <a:lstStyle/>
          <a:p>
            <a:pPr algn="l">
              <a:buNone/>
              <a:defRPr sz="2550" b="1">
                <a:solidFill>
                  <a:srgbClr val="F5F7FC"/>
                </a:solidFill>
                <a:latin typeface="Montserrat ExtraBold"/>
                <a:ea typeface="Montserrat ExtraBold"/>
                <a:cs typeface="Montserrat ExtraBold"/>
              </a:defRPr>
            </a:pPr>
            <a:r>
              <a:rPr sz="2550" b="1">
                <a:solidFill>
                  <a:srgbClr val="F5F7FC"/>
                </a:solidFill>
                <a:latin typeface="Montserrat ExtraBold"/>
                <a:ea typeface="Montserrat ExtraBold"/>
                <a:cs typeface="Montserrat ExtraBold"/>
              </a:rPr>
              <a:t>Lastno iskanje, priporočila in izbor</a:t>
            </a:r>
          </a:p>
        </p:txBody>
      </p:sp>
      <p:sp>
        <p:nvSpPr>
          <p:cNvPr id="2" name="Rectangle 1">
            <a:extLst>
              <a:ext uri="{FF2B5EF4-FFF2-40B4-BE49-F238E27FC236}">
                <a16:creationId xmlns:a16="http://schemas.microsoft.com/office/drawing/2014/main" id="{F0E9195E-7099-4D0A-A0C2-7FBCAB55A70F}"/>
              </a:ext>
            </a:extLst>
          </p:cNvPr>
          <p:cNvSpPr>
            <a:spLocks noGrp="1"/>
          </p:cNvSpPr>
          <p:nvPr/>
        </p:nvSpPr>
        <p:spPr>
          <a:xfrm>
            <a:off x="590550" y="981075"/>
            <a:ext cx="7620000" cy="228600"/>
          </a:xfrm>
          <a:prstGeom prst="rect">
            <a:avLst/>
          </a:prstGeom>
          <a:noFill/>
          <a:ln w="0">
            <a:noFill/>
            <a:prstDash val="solid"/>
          </a:ln>
        </p:spPr>
        <p:txBody>
          <a:bodyPr wrap="square" lIns="0" tIns="0" rIns="0" bIns="0" anchor="t">
            <a:noAutofit/>
          </a:bodyPr>
          <a:lstStyle/>
          <a:p>
            <a:pPr algn="l">
              <a:buNone/>
              <a:defRPr sz="1050" b="1">
                <a:solidFill>
                  <a:srgbClr val="FF3755"/>
                </a:solidFill>
                <a:latin typeface="Montserrat ExtraBold"/>
                <a:ea typeface="Montserrat ExtraBold"/>
                <a:cs typeface="Montserrat ExtraBold"/>
              </a:defRPr>
            </a:pPr>
            <a:r>
              <a:rPr sz="1050" b="1">
                <a:solidFill>
                  <a:srgbClr val="FF3755"/>
                </a:solidFill>
                <a:latin typeface="Montserrat ExtraBold"/>
                <a:ea typeface="Montserrat ExtraBold"/>
                <a:cs typeface="Montserrat ExtraBold"/>
              </a:rPr>
              <a:t>TRI POTI DO KANDIDATOV</a:t>
            </a:r>
          </a:p>
        </p:txBody>
      </p:sp>
      <p:sp>
        <p:nvSpPr>
          <p:cNvPr id="3" name="Straight Connector 2">
            <a:extLst>
              <a:ext uri="{FF2B5EF4-FFF2-40B4-BE49-F238E27FC236}">
                <a16:creationId xmlns:a16="http://schemas.microsoft.com/office/drawing/2014/main" id="{59052F5E-1D71-4A60-B0BE-7F872D1B96EE}"/>
              </a:ext>
            </a:extLst>
          </p:cNvPr>
          <p:cNvSpPr>
            <a:spLocks noGrp="1"/>
          </p:cNvSpPr>
          <p:nvPr/>
        </p:nvSpPr>
        <p:spPr>
          <a:xfrm>
            <a:off x="8382000" y="266700"/>
            <a:ext cx="0" cy="609600"/>
          </a:xfrm>
          <a:prstGeom prst="line">
            <a:avLst/>
          </a:prstGeom>
          <a:noFill/>
          <a:ln w="14288">
            <a:solidFill>
              <a:srgbClr val="52708C"/>
            </a:solidFill>
            <a:prstDash val="solid"/>
          </a:ln>
        </p:spPr>
      </p:sp>
      <p:sp>
        <p:nvSpPr>
          <p:cNvPr id="4" name="Rectangle 3">
            <a:extLst>
              <a:ext uri="{FF2B5EF4-FFF2-40B4-BE49-F238E27FC236}">
                <a16:creationId xmlns:a16="http://schemas.microsoft.com/office/drawing/2014/main" id="{21C792FB-36E8-49AA-8B24-3D186F212F2D}"/>
              </a:ext>
            </a:extLst>
          </p:cNvPr>
          <p:cNvSpPr>
            <a:spLocks noGrp="1"/>
          </p:cNvSpPr>
          <p:nvPr/>
        </p:nvSpPr>
        <p:spPr>
          <a:xfrm>
            <a:off x="8515350" y="428625"/>
            <a:ext cx="361950" cy="285750"/>
          </a:xfrm>
          <a:prstGeom prst="rect">
            <a:avLst/>
          </a:prstGeom>
          <a:noFill/>
          <a:ln w="0">
            <a:noFill/>
            <a:prstDash val="solid"/>
          </a:ln>
        </p:spPr>
        <p:txBody>
          <a:bodyPr wrap="square" lIns="0" tIns="0" rIns="0" bIns="0" anchor="ctr">
            <a:noAutofit/>
          </a:bodyPr>
          <a:lstStyle/>
          <a:p>
            <a:pPr algn="ctr">
              <a:buNone/>
              <a:defRPr sz="1200" b="1">
                <a:solidFill>
                  <a:srgbClr val="F5F7FC"/>
                </a:solidFill>
                <a:latin typeface="Montserrat ExtraBold"/>
                <a:ea typeface="Montserrat ExtraBold"/>
                <a:cs typeface="Montserrat ExtraBold"/>
              </a:defRPr>
            </a:pPr>
            <a:r>
              <a:rPr sz="1200" b="1">
                <a:solidFill>
                  <a:srgbClr val="F5F7FC"/>
                </a:solidFill>
                <a:latin typeface="Montserrat ExtraBold"/>
                <a:ea typeface="Montserrat ExtraBold"/>
                <a:cs typeface="Montserrat ExtraBold"/>
              </a:rPr>
              <a:t>13</a:t>
            </a:r>
          </a:p>
        </p:txBody>
      </p:sp>
      <p:sp>
        <p:nvSpPr>
          <p:cNvPr id="25" name="Levi podnaslov">
            <a:extLst>
              <a:ext uri="{FF2B5EF4-FFF2-40B4-BE49-F238E27FC236}">
                <a16:creationId xmlns:a16="http://schemas.microsoft.com/office/drawing/2014/main" id="{78BB33F6-BA47-4BEE-9432-7CBD5C1CB577}"/>
              </a:ext>
            </a:extLst>
          </p:cNvPr>
          <p:cNvSpPr>
            <a:spLocks noGrp="1"/>
          </p:cNvSpPr>
          <p:nvPr/>
        </p:nvSpPr>
        <p:spPr>
          <a:xfrm>
            <a:off x="590550" y="1409700"/>
            <a:ext cx="3714750" cy="342900"/>
          </a:xfrm>
          <a:prstGeom prst="rect">
            <a:avLst/>
          </a:prstGeom>
          <a:noFill/>
          <a:ln w="0">
            <a:noFill/>
          </a:ln>
        </p:spPr>
        <p:txBody>
          <a:bodyPr wrap="square" lIns="0" tIns="0" rIns="0" bIns="0" anchor="t">
            <a:noAutofit/>
          </a:bodyPr>
          <a:lstStyle/>
          <a:p>
            <a:pPr algn="l">
              <a:defRPr sz="1725" b="1">
                <a:solidFill>
                  <a:srgbClr val="FF7B5B"/>
                </a:solidFill>
                <a:latin typeface="Montserrat ExtraBold"/>
                <a:ea typeface="Montserrat ExtraBold"/>
                <a:cs typeface="Montserrat ExtraBold"/>
              </a:defRPr>
            </a:pPr>
            <a:r>
              <a:rPr sz="1725" b="1">
                <a:solidFill>
                  <a:srgbClr val="FF7B5B"/>
                </a:solidFill>
                <a:latin typeface="Montserrat ExtraBold"/>
                <a:ea typeface="Montserrat ExtraBold"/>
                <a:cs typeface="Montserrat ExtraBold"/>
              </a:rPr>
              <a:t>Organizacija iskanja</a:t>
            </a:r>
          </a:p>
        </p:txBody>
      </p:sp>
      <p:sp>
        <p:nvSpPr>
          <p:cNvPr id="26" name="Desni podnaslov">
            <a:extLst>
              <a:ext uri="{FF2B5EF4-FFF2-40B4-BE49-F238E27FC236}">
                <a16:creationId xmlns:a16="http://schemas.microsoft.com/office/drawing/2014/main" id="{F398287F-CBBF-42EB-814E-A994CF5AC175}"/>
              </a:ext>
            </a:extLst>
          </p:cNvPr>
          <p:cNvSpPr>
            <a:spLocks noGrp="1"/>
          </p:cNvSpPr>
          <p:nvPr/>
        </p:nvSpPr>
        <p:spPr>
          <a:xfrm>
            <a:off x="4667250" y="1409700"/>
            <a:ext cx="3714750" cy="342900"/>
          </a:xfrm>
          <a:prstGeom prst="rect">
            <a:avLst/>
          </a:prstGeom>
          <a:noFill/>
          <a:ln w="0">
            <a:noFill/>
          </a:ln>
        </p:spPr>
        <p:txBody>
          <a:bodyPr wrap="square" lIns="0" tIns="0" rIns="0" bIns="0" anchor="t">
            <a:noAutofit/>
          </a:bodyPr>
          <a:lstStyle/>
          <a:p>
            <a:pPr algn="l">
              <a:defRPr sz="1725" b="1">
                <a:solidFill>
                  <a:srgbClr val="9B55FF"/>
                </a:solidFill>
                <a:latin typeface="Montserrat ExtraBold"/>
                <a:ea typeface="Montserrat ExtraBold"/>
                <a:cs typeface="Montserrat ExtraBold"/>
              </a:defRPr>
            </a:pPr>
            <a:r>
              <a:rPr sz="1725" b="1">
                <a:solidFill>
                  <a:srgbClr val="9B55FF"/>
                </a:solidFill>
                <a:latin typeface="Montserrat ExtraBold"/>
                <a:ea typeface="Montserrat ExtraBold"/>
                <a:cs typeface="Montserrat ExtraBold"/>
              </a:rPr>
              <a:t>Preverjanje posameznika</a:t>
            </a:r>
          </a:p>
        </p:txBody>
      </p:sp>
      <p:sp>
        <p:nvSpPr>
          <p:cNvPr id="27" name="Vsebina">
            <a:extLst>
              <a:ext uri="{FF2B5EF4-FFF2-40B4-BE49-F238E27FC236}">
                <a16:creationId xmlns:a16="http://schemas.microsoft.com/office/drawing/2014/main" id="{2C362EF7-7C64-416C-ACD1-B604B5FCBC3A}"/>
              </a:ext>
            </a:extLst>
          </p:cNvPr>
          <p:cNvSpPr>
            <a:spLocks noGrp="1"/>
          </p:cNvSpPr>
          <p:nvPr/>
        </p:nvSpPr>
        <p:spPr>
          <a:xfrm>
            <a:off x="619125" y="1885950"/>
            <a:ext cx="3667125" cy="2524125"/>
          </a:xfrm>
          <a:prstGeom prst="rect">
            <a:avLst/>
          </a:prstGeom>
          <a:noFill/>
          <a:ln w="0">
            <a:noFill/>
          </a:ln>
        </p:spPr>
        <p:txBody>
          <a:bodyPr wrap="square" lIns="0" tIns="0" rIns="0" bIns="0" anchor="t">
            <a:noAutofit/>
          </a:bodyPr>
          <a:lstStyle/>
          <a:p>
            <a:pPr marL="254000" indent="-139700" algn="l">
              <a:spcAft>
                <a:spcPts val="1300"/>
              </a:spcAft>
              <a:buChar char="•"/>
              <a:defRPr sz="1500" b="0">
                <a:solidFill>
                  <a:srgbClr val="F5F7FC"/>
                </a:solidFill>
                <a:latin typeface="Montserrat"/>
                <a:ea typeface="Montserrat"/>
                <a:cs typeface="Montserrat"/>
              </a:defRPr>
            </a:pPr>
            <a:r>
              <a:rPr sz="1500" b="0">
                <a:solidFill>
                  <a:srgbClr val="F5F7FC"/>
                </a:solidFill>
                <a:latin typeface="Montserrat"/>
                <a:ea typeface="Montserrat"/>
                <a:cs typeface="Montserrat"/>
              </a:rPr>
              <a:t>Nosilec komunikacije in izbora.</a:t>
            </a:r>
          </a:p>
          <a:p>
            <a:pPr marL="254000" indent="-139700" algn="l">
              <a:spcAft>
                <a:spcPts val="1300"/>
              </a:spcAft>
              <a:buChar char="•"/>
              <a:defRPr sz="1500" b="0">
                <a:solidFill>
                  <a:srgbClr val="F5F7FC"/>
                </a:solidFill>
                <a:latin typeface="Montserrat"/>
                <a:ea typeface="Montserrat"/>
                <a:cs typeface="Montserrat"/>
              </a:defRPr>
            </a:pPr>
            <a:r>
              <a:rPr sz="1500" b="0">
                <a:solidFill>
                  <a:srgbClr val="F5F7FC"/>
                </a:solidFill>
                <a:latin typeface="Montserrat"/>
                <a:ea typeface="Montserrat"/>
                <a:cs typeface="Montserrat"/>
              </a:rPr>
              <a:t>Enaka merila za priporočene kandidate.</a:t>
            </a:r>
          </a:p>
          <a:p>
            <a:pPr marL="254000" indent="-139700" algn="l">
              <a:spcAft>
                <a:spcPts val="1300"/>
              </a:spcAft>
              <a:buChar char="•"/>
              <a:defRPr sz="1500" b="0">
                <a:solidFill>
                  <a:srgbClr val="F5F7FC"/>
                </a:solidFill>
                <a:latin typeface="Montserrat"/>
                <a:ea typeface="Montserrat"/>
                <a:cs typeface="Montserrat"/>
              </a:defRPr>
            </a:pPr>
            <a:r>
              <a:rPr sz="1500" b="0">
                <a:solidFill>
                  <a:srgbClr val="F5F7FC"/>
                </a:solidFill>
                <a:latin typeface="Montserrat"/>
                <a:ea typeface="Montserrat"/>
                <a:cs typeface="Montserrat"/>
              </a:rPr>
              <a:t>Vnaprej določeni pogoji nagrade za priporočilo.</a:t>
            </a:r>
          </a:p>
          <a:p>
            <a:pPr marL="254000" indent="-139700" algn="l">
              <a:spcAft>
                <a:spcPts val="1300"/>
              </a:spcAft>
              <a:buChar char="•"/>
              <a:defRPr sz="1500" b="0">
                <a:solidFill>
                  <a:srgbClr val="F5F7FC"/>
                </a:solidFill>
                <a:latin typeface="Montserrat"/>
                <a:ea typeface="Montserrat"/>
                <a:cs typeface="Montserrat"/>
              </a:defRPr>
            </a:pPr>
            <a:r>
              <a:rPr sz="1500" b="0">
                <a:solidFill>
                  <a:srgbClr val="F5F7FC"/>
                </a:solidFill>
                <a:latin typeface="Montserrat"/>
                <a:ea typeface="Montserrat"/>
                <a:cs typeface="Montserrat"/>
              </a:rPr>
              <a:t>Vloga mentorja ali prevajalca je posebej dogovorjena.</a:t>
            </a:r>
          </a:p>
        </p:txBody>
      </p:sp>
      <p:sp>
        <p:nvSpPr>
          <p:cNvPr id="28" name="Vsebina">
            <a:extLst>
              <a:ext uri="{FF2B5EF4-FFF2-40B4-BE49-F238E27FC236}">
                <a16:creationId xmlns:a16="http://schemas.microsoft.com/office/drawing/2014/main" id="{C239998F-29B3-40EB-910B-024B7641A82A}"/>
              </a:ext>
            </a:extLst>
          </p:cNvPr>
          <p:cNvSpPr>
            <a:spLocks noGrp="1"/>
          </p:cNvSpPr>
          <p:nvPr/>
        </p:nvSpPr>
        <p:spPr>
          <a:xfrm>
            <a:off x="4695825" y="1885950"/>
            <a:ext cx="3667125" cy="2524125"/>
          </a:xfrm>
          <a:prstGeom prst="rect">
            <a:avLst/>
          </a:prstGeom>
          <a:noFill/>
          <a:ln w="0">
            <a:noFill/>
          </a:ln>
        </p:spPr>
        <p:txBody>
          <a:bodyPr wrap="square" lIns="0" tIns="0" rIns="0" bIns="0" anchor="t">
            <a:noAutofit/>
          </a:bodyPr>
          <a:lstStyle/>
          <a:p>
            <a:pPr marL="254000" indent="-139700" algn="l">
              <a:spcAft>
                <a:spcPts val="1300"/>
              </a:spcAft>
              <a:buChar char="•"/>
              <a:defRPr sz="1500" b="0">
                <a:solidFill>
                  <a:srgbClr val="F5F7FC"/>
                </a:solidFill>
                <a:latin typeface="Montserrat"/>
                <a:ea typeface="Montserrat"/>
                <a:cs typeface="Montserrat"/>
              </a:defRPr>
            </a:pPr>
            <a:r>
              <a:rPr sz="1500" b="0">
                <a:solidFill>
                  <a:srgbClr val="F5F7FC"/>
                </a:solidFill>
                <a:latin typeface="Montserrat"/>
                <a:ea typeface="Montserrat"/>
                <a:cs typeface="Montserrat"/>
              </a:rPr>
              <a:t>Strukturiran razgovor in praktični preizkus.</a:t>
            </a:r>
          </a:p>
          <a:p>
            <a:pPr marL="254000" indent="-139700" algn="l">
              <a:spcAft>
                <a:spcPts val="1300"/>
              </a:spcAft>
              <a:buChar char="•"/>
              <a:defRPr sz="1500" b="0">
                <a:solidFill>
                  <a:srgbClr val="F5F7FC"/>
                </a:solidFill>
                <a:latin typeface="Montserrat"/>
                <a:ea typeface="Montserrat"/>
                <a:cs typeface="Montserrat"/>
              </a:defRPr>
            </a:pPr>
            <a:r>
              <a:rPr sz="1500" b="0">
                <a:solidFill>
                  <a:srgbClr val="F5F7FC"/>
                </a:solidFill>
                <a:latin typeface="Montserrat"/>
                <a:ea typeface="Montserrat"/>
                <a:cs typeface="Montserrat"/>
              </a:rPr>
              <a:t>Potrebne kvalifikacije in reference.</a:t>
            </a:r>
          </a:p>
          <a:p>
            <a:pPr marL="254000" indent="-139700" algn="l">
              <a:spcAft>
                <a:spcPts val="1300"/>
              </a:spcAft>
              <a:buChar char="•"/>
              <a:defRPr sz="1500" b="0">
                <a:solidFill>
                  <a:srgbClr val="F5F7FC"/>
                </a:solidFill>
                <a:latin typeface="Montserrat"/>
                <a:ea typeface="Montserrat"/>
                <a:cs typeface="Montserrat"/>
              </a:defRPr>
            </a:pPr>
            <a:r>
              <a:rPr sz="1500" b="0">
                <a:solidFill>
                  <a:srgbClr val="F5F7FC"/>
                </a:solidFill>
                <a:latin typeface="Montserrat"/>
                <a:ea typeface="Montserrat"/>
                <a:cs typeface="Montserrat"/>
              </a:rPr>
              <a:t>Jezik za konkretno delo.</a:t>
            </a:r>
          </a:p>
          <a:p>
            <a:pPr marL="254000" indent="-139700" algn="l">
              <a:spcAft>
                <a:spcPts val="1300"/>
              </a:spcAft>
              <a:buChar char="•"/>
              <a:defRPr sz="1500" b="0">
                <a:solidFill>
                  <a:srgbClr val="F5F7FC"/>
                </a:solidFill>
                <a:latin typeface="Montserrat"/>
                <a:ea typeface="Montserrat"/>
                <a:cs typeface="Montserrat"/>
              </a:defRPr>
            </a:pPr>
            <a:r>
              <a:rPr sz="1500" b="0">
                <a:solidFill>
                  <a:srgbClr val="F5F7FC"/>
                </a:solidFill>
                <a:latin typeface="Montserrat"/>
                <a:ea typeface="Montserrat"/>
                <a:cs typeface="Montserrat"/>
              </a:rPr>
              <a:t>Motivacija in pričakovanja o življenju v Sloveniji.</a:t>
            </a:r>
          </a:p>
        </p:txBody>
      </p:sp>
      <p:sp>
        <p:nvSpPr>
          <p:cNvPr id="29" name="Ključno sporočilo">
            <a:extLst>
              <a:ext uri="{FF2B5EF4-FFF2-40B4-BE49-F238E27FC236}">
                <a16:creationId xmlns:a16="http://schemas.microsoft.com/office/drawing/2014/main" id="{15B1ED19-DEC3-42D4-888F-96F6BA89A3B7}"/>
              </a:ext>
            </a:extLst>
          </p:cNvPr>
          <p:cNvSpPr>
            <a:spLocks noGrp="1"/>
          </p:cNvSpPr>
          <p:nvPr/>
        </p:nvSpPr>
        <p:spPr>
          <a:xfrm>
            <a:off x="590550" y="4524375"/>
            <a:ext cx="7791450" cy="419100"/>
          </a:xfrm>
          <a:prstGeom prst="rect">
            <a:avLst/>
          </a:prstGeom>
          <a:noFill/>
          <a:ln w="0">
            <a:noFill/>
          </a:ln>
        </p:spPr>
        <p:txBody>
          <a:bodyPr wrap="square" lIns="0" tIns="0" rIns="0" bIns="0" anchor="t">
            <a:noAutofit/>
          </a:bodyPr>
          <a:lstStyle/>
          <a:p>
            <a:pPr algn="l">
              <a:defRPr sz="1575" b="1">
                <a:solidFill>
                  <a:srgbClr val="F5F7FC"/>
                </a:solidFill>
                <a:latin typeface="Montserrat ExtraBold"/>
                <a:ea typeface="Montserrat ExtraBold"/>
                <a:cs typeface="Montserrat ExtraBold"/>
              </a:defRPr>
            </a:pPr>
            <a:r>
              <a:rPr sz="1575" b="1">
                <a:solidFill>
                  <a:srgbClr val="F5F7FC"/>
                </a:solidFill>
                <a:latin typeface="Montserrat ExtraBold"/>
                <a:ea typeface="Montserrat ExtraBold"/>
                <a:cs typeface="Montserrat ExtraBold"/>
              </a:rPr>
              <a:t>Vsak kandidat opravi svoj razgovor in preverjanje znanja.</a:t>
            </a:r>
          </a:p>
        </p:txBody>
      </p:sp>
    </p:spTree>
    <p:extLst>
      <p:ext uri="{BB962C8B-B14F-4D97-AF65-F5344CB8AC3E}">
        <p14:creationId xmlns:p14="http://schemas.microsoft.com/office/powerpoint/2010/main" val="17444915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07506D"/>
            </a:gs>
            <a:gs pos="46000">
              <a:srgbClr val="0A2948"/>
            </a:gs>
            <a:gs pos="100000">
              <a:srgbClr val="07162F"/>
            </a:gs>
          </a:gsLst>
          <a:lin ang="5400000"/>
        </a:gra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AD903878-BF46-4215-B027-C73C31FCDD60}"/>
              </a:ext>
            </a:extLst>
          </p:cNvPr>
          <p:cNvSpPr>
            <a:spLocks noGrp="1"/>
          </p:cNvSpPr>
          <p:nvPr/>
        </p:nvSpPr>
        <p:spPr>
          <a:xfrm>
            <a:off x="552450" y="276225"/>
            <a:ext cx="7667625" cy="628650"/>
          </a:xfrm>
          <a:prstGeom prst="rect">
            <a:avLst/>
          </a:prstGeom>
          <a:noFill/>
          <a:ln w="0">
            <a:noFill/>
            <a:prstDash val="solid"/>
          </a:ln>
        </p:spPr>
        <p:txBody>
          <a:bodyPr wrap="square" lIns="0" tIns="0" rIns="0" bIns="0" anchor="t">
            <a:noAutofit/>
          </a:bodyPr>
          <a:lstStyle/>
          <a:p>
            <a:pPr algn="l">
              <a:buNone/>
              <a:defRPr sz="2550" b="1">
                <a:solidFill>
                  <a:srgbClr val="F5F7FC"/>
                </a:solidFill>
                <a:latin typeface="Montserrat ExtraBold"/>
                <a:ea typeface="Montserrat ExtraBold"/>
                <a:cs typeface="Montserrat ExtraBold"/>
              </a:defRPr>
            </a:pPr>
            <a:r>
              <a:rPr sz="2550" b="1">
                <a:solidFill>
                  <a:srgbClr val="F5F7FC"/>
                </a:solidFill>
                <a:latin typeface="Montserrat ExtraBold"/>
                <a:ea typeface="Montserrat ExtraBold"/>
                <a:cs typeface="Montserrat ExtraBold"/>
              </a:rPr>
              <a:t>Izbira zunanjega izvajalca</a:t>
            </a:r>
          </a:p>
        </p:txBody>
      </p:sp>
      <p:sp>
        <p:nvSpPr>
          <p:cNvPr id="2" name="Rectangle 1">
            <a:extLst>
              <a:ext uri="{FF2B5EF4-FFF2-40B4-BE49-F238E27FC236}">
                <a16:creationId xmlns:a16="http://schemas.microsoft.com/office/drawing/2014/main" id="{F0E9195E-7099-4D0A-A0C2-7FBCAB55A70F}"/>
              </a:ext>
            </a:extLst>
          </p:cNvPr>
          <p:cNvSpPr>
            <a:spLocks noGrp="1"/>
          </p:cNvSpPr>
          <p:nvPr/>
        </p:nvSpPr>
        <p:spPr>
          <a:xfrm>
            <a:off x="590550" y="981075"/>
            <a:ext cx="7620000" cy="228600"/>
          </a:xfrm>
          <a:prstGeom prst="rect">
            <a:avLst/>
          </a:prstGeom>
          <a:noFill/>
          <a:ln w="0">
            <a:noFill/>
            <a:prstDash val="solid"/>
          </a:ln>
        </p:spPr>
        <p:txBody>
          <a:bodyPr wrap="square" lIns="0" tIns="0" rIns="0" bIns="0" anchor="t">
            <a:noAutofit/>
          </a:bodyPr>
          <a:lstStyle/>
          <a:p>
            <a:pPr algn="l">
              <a:buNone/>
              <a:defRPr sz="1050" b="1">
                <a:solidFill>
                  <a:srgbClr val="FF3755"/>
                </a:solidFill>
                <a:latin typeface="Montserrat ExtraBold"/>
                <a:ea typeface="Montserrat ExtraBold"/>
                <a:cs typeface="Montserrat ExtraBold"/>
              </a:defRPr>
            </a:pPr>
            <a:r>
              <a:rPr sz="1050" b="1">
                <a:solidFill>
                  <a:srgbClr val="FF3755"/>
                </a:solidFill>
                <a:latin typeface="Montserrat ExtraBold"/>
                <a:ea typeface="Montserrat ExtraBold"/>
                <a:cs typeface="Montserrat ExtraBold"/>
              </a:rPr>
              <a:t>TRI POTI DO KANDIDATOV</a:t>
            </a:r>
          </a:p>
        </p:txBody>
      </p:sp>
      <p:sp>
        <p:nvSpPr>
          <p:cNvPr id="3" name="Straight Connector 2">
            <a:extLst>
              <a:ext uri="{FF2B5EF4-FFF2-40B4-BE49-F238E27FC236}">
                <a16:creationId xmlns:a16="http://schemas.microsoft.com/office/drawing/2014/main" id="{59052F5E-1D71-4A60-B0BE-7F872D1B96EE}"/>
              </a:ext>
            </a:extLst>
          </p:cNvPr>
          <p:cNvSpPr>
            <a:spLocks noGrp="1"/>
          </p:cNvSpPr>
          <p:nvPr/>
        </p:nvSpPr>
        <p:spPr>
          <a:xfrm>
            <a:off x="8382000" y="266700"/>
            <a:ext cx="0" cy="609600"/>
          </a:xfrm>
          <a:prstGeom prst="line">
            <a:avLst/>
          </a:prstGeom>
          <a:noFill/>
          <a:ln w="14288">
            <a:solidFill>
              <a:srgbClr val="52708C"/>
            </a:solidFill>
            <a:prstDash val="solid"/>
          </a:ln>
        </p:spPr>
      </p:sp>
      <p:sp>
        <p:nvSpPr>
          <p:cNvPr id="4" name="Rectangle 3">
            <a:extLst>
              <a:ext uri="{FF2B5EF4-FFF2-40B4-BE49-F238E27FC236}">
                <a16:creationId xmlns:a16="http://schemas.microsoft.com/office/drawing/2014/main" id="{21C792FB-36E8-49AA-8B24-3D186F212F2D}"/>
              </a:ext>
            </a:extLst>
          </p:cNvPr>
          <p:cNvSpPr>
            <a:spLocks noGrp="1"/>
          </p:cNvSpPr>
          <p:nvPr/>
        </p:nvSpPr>
        <p:spPr>
          <a:xfrm>
            <a:off x="8515350" y="428625"/>
            <a:ext cx="361950" cy="285750"/>
          </a:xfrm>
          <a:prstGeom prst="rect">
            <a:avLst/>
          </a:prstGeom>
          <a:noFill/>
          <a:ln w="0">
            <a:noFill/>
            <a:prstDash val="solid"/>
          </a:ln>
        </p:spPr>
        <p:txBody>
          <a:bodyPr wrap="square" lIns="0" tIns="0" rIns="0" bIns="0" anchor="ctr">
            <a:noAutofit/>
          </a:bodyPr>
          <a:lstStyle/>
          <a:p>
            <a:pPr algn="ctr">
              <a:buNone/>
              <a:defRPr sz="1200" b="1">
                <a:solidFill>
                  <a:srgbClr val="F5F7FC"/>
                </a:solidFill>
                <a:latin typeface="Montserrat ExtraBold"/>
                <a:ea typeface="Montserrat ExtraBold"/>
                <a:cs typeface="Montserrat ExtraBold"/>
              </a:defRPr>
            </a:pPr>
            <a:r>
              <a:rPr sz="1200" b="1">
                <a:solidFill>
                  <a:srgbClr val="F5F7FC"/>
                </a:solidFill>
                <a:latin typeface="Montserrat ExtraBold"/>
                <a:ea typeface="Montserrat ExtraBold"/>
                <a:cs typeface="Montserrat ExtraBold"/>
              </a:rPr>
              <a:t>14</a:t>
            </a:r>
          </a:p>
        </p:txBody>
      </p:sp>
      <p:sp>
        <p:nvSpPr>
          <p:cNvPr id="25" name="Levi podnaslov">
            <a:extLst>
              <a:ext uri="{FF2B5EF4-FFF2-40B4-BE49-F238E27FC236}">
                <a16:creationId xmlns:a16="http://schemas.microsoft.com/office/drawing/2014/main" id="{272DB024-EB3B-4CF7-A15F-77D386189187}"/>
              </a:ext>
            </a:extLst>
          </p:cNvPr>
          <p:cNvSpPr>
            <a:spLocks noGrp="1"/>
          </p:cNvSpPr>
          <p:nvPr/>
        </p:nvSpPr>
        <p:spPr>
          <a:xfrm>
            <a:off x="590550" y="1409700"/>
            <a:ext cx="3714750" cy="342900"/>
          </a:xfrm>
          <a:prstGeom prst="rect">
            <a:avLst/>
          </a:prstGeom>
          <a:noFill/>
          <a:ln w="0">
            <a:noFill/>
          </a:ln>
        </p:spPr>
        <p:txBody>
          <a:bodyPr wrap="square" lIns="0" tIns="0" rIns="0" bIns="0" anchor="t">
            <a:noAutofit/>
          </a:bodyPr>
          <a:lstStyle/>
          <a:p>
            <a:pPr algn="l">
              <a:defRPr sz="1725" b="1">
                <a:solidFill>
                  <a:srgbClr val="FF7B5B"/>
                </a:solidFill>
                <a:latin typeface="Montserrat ExtraBold"/>
                <a:ea typeface="Montserrat ExtraBold"/>
                <a:cs typeface="Montserrat ExtraBold"/>
              </a:defRPr>
            </a:pPr>
            <a:r>
              <a:rPr sz="1725" b="1">
                <a:solidFill>
                  <a:srgbClr val="FF7B5B"/>
                </a:solidFill>
                <a:latin typeface="Montserrat ExtraBold"/>
                <a:ea typeface="Montserrat ExtraBold"/>
                <a:cs typeface="Montserrat ExtraBold"/>
              </a:rPr>
              <a:t>Dostop in preverjanje</a:t>
            </a:r>
          </a:p>
        </p:txBody>
      </p:sp>
      <p:sp>
        <p:nvSpPr>
          <p:cNvPr id="26" name="Desni podnaslov">
            <a:extLst>
              <a:ext uri="{FF2B5EF4-FFF2-40B4-BE49-F238E27FC236}">
                <a16:creationId xmlns:a16="http://schemas.microsoft.com/office/drawing/2014/main" id="{B9583C01-8EA5-4E7D-91D6-2A45EFB6F110}"/>
              </a:ext>
            </a:extLst>
          </p:cNvPr>
          <p:cNvSpPr>
            <a:spLocks noGrp="1"/>
          </p:cNvSpPr>
          <p:nvPr/>
        </p:nvSpPr>
        <p:spPr>
          <a:xfrm>
            <a:off x="4667250" y="1409700"/>
            <a:ext cx="3714750" cy="342900"/>
          </a:xfrm>
          <a:prstGeom prst="rect">
            <a:avLst/>
          </a:prstGeom>
          <a:noFill/>
          <a:ln w="0">
            <a:noFill/>
          </a:ln>
        </p:spPr>
        <p:txBody>
          <a:bodyPr wrap="square" lIns="0" tIns="0" rIns="0" bIns="0" anchor="t">
            <a:noAutofit/>
          </a:bodyPr>
          <a:lstStyle/>
          <a:p>
            <a:pPr algn="l">
              <a:defRPr sz="1725" b="1">
                <a:solidFill>
                  <a:srgbClr val="9B55FF"/>
                </a:solidFill>
                <a:latin typeface="Montserrat ExtraBold"/>
                <a:ea typeface="Montserrat ExtraBold"/>
                <a:cs typeface="Montserrat ExtraBold"/>
              </a:defRPr>
            </a:pPr>
            <a:r>
              <a:rPr sz="1725" b="1">
                <a:solidFill>
                  <a:srgbClr val="9B55FF"/>
                </a:solidFill>
                <a:latin typeface="Montserrat ExtraBold"/>
                <a:ea typeface="Montserrat ExtraBold"/>
                <a:cs typeface="Montserrat ExtraBold"/>
              </a:rPr>
              <a:t>Obljube in dogovor</a:t>
            </a:r>
          </a:p>
        </p:txBody>
      </p:sp>
      <p:sp>
        <p:nvSpPr>
          <p:cNvPr id="27" name="Vsebina">
            <a:extLst>
              <a:ext uri="{FF2B5EF4-FFF2-40B4-BE49-F238E27FC236}">
                <a16:creationId xmlns:a16="http://schemas.microsoft.com/office/drawing/2014/main" id="{4DDDD6BE-14DD-4FF7-A4DC-42C463759895}"/>
              </a:ext>
            </a:extLst>
          </p:cNvPr>
          <p:cNvSpPr>
            <a:spLocks noGrp="1"/>
          </p:cNvSpPr>
          <p:nvPr/>
        </p:nvSpPr>
        <p:spPr>
          <a:xfrm>
            <a:off x="619125" y="1885950"/>
            <a:ext cx="3667125" cy="2695575"/>
          </a:xfrm>
          <a:prstGeom prst="rect">
            <a:avLst/>
          </a:prstGeom>
          <a:noFill/>
          <a:ln w="0">
            <a:noFill/>
          </a:ln>
        </p:spPr>
        <p:txBody>
          <a:bodyPr wrap="square" lIns="0" tIns="0" rIns="0" bIns="0" anchor="t">
            <a:noAutofit/>
          </a:bodyPr>
          <a:lstStyle/>
          <a:p>
            <a:pPr marL="254000" indent="-139700" algn="l">
              <a:spcAft>
                <a:spcPts val="1700"/>
              </a:spcAft>
              <a:buChar char="•"/>
              <a:defRPr sz="1650" b="0">
                <a:solidFill>
                  <a:srgbClr val="F5F7FC"/>
                </a:solidFill>
                <a:latin typeface="Montserrat"/>
                <a:ea typeface="Montserrat"/>
                <a:cs typeface="Montserrat"/>
              </a:defRPr>
            </a:pPr>
            <a:r>
              <a:rPr sz="1650" b="0">
                <a:solidFill>
                  <a:srgbClr val="F5F7FC"/>
                </a:solidFill>
                <a:latin typeface="Montserrat"/>
                <a:ea typeface="Montserrat"/>
                <a:cs typeface="Montserrat"/>
              </a:rPr>
              <a:t>Kdo išče kandidate in kdo sodeluje v državi izvora?</a:t>
            </a:r>
          </a:p>
          <a:p>
            <a:pPr marL="254000" indent="-139700" algn="l">
              <a:spcAft>
                <a:spcPts val="1700"/>
              </a:spcAft>
              <a:buChar char="•"/>
              <a:defRPr sz="1650" b="0">
                <a:solidFill>
                  <a:srgbClr val="F5F7FC"/>
                </a:solidFill>
                <a:latin typeface="Montserrat"/>
                <a:ea typeface="Montserrat"/>
                <a:cs typeface="Montserrat"/>
              </a:defRPr>
            </a:pPr>
            <a:r>
              <a:rPr sz="1650" b="0">
                <a:solidFill>
                  <a:srgbClr val="F5F7FC"/>
                </a:solidFill>
                <a:latin typeface="Montserrat"/>
                <a:ea typeface="Montserrat"/>
                <a:cs typeface="Montserrat"/>
              </a:rPr>
              <a:t>Ali imamo neposreden dostop do kandidata?</a:t>
            </a:r>
          </a:p>
          <a:p>
            <a:pPr marL="254000" indent="-139700" algn="l">
              <a:spcAft>
                <a:spcPts val="1700"/>
              </a:spcAft>
              <a:buChar char="•"/>
              <a:defRPr sz="1650" b="0">
                <a:solidFill>
                  <a:srgbClr val="F5F7FC"/>
                </a:solidFill>
                <a:latin typeface="Montserrat"/>
                <a:ea typeface="Montserrat"/>
                <a:cs typeface="Montserrat"/>
              </a:defRPr>
            </a:pPr>
            <a:r>
              <a:rPr sz="1650" b="0">
                <a:solidFill>
                  <a:srgbClr val="F5F7FC"/>
                </a:solidFill>
                <a:latin typeface="Montserrat"/>
                <a:ea typeface="Montserrat"/>
                <a:cs typeface="Montserrat"/>
              </a:rPr>
              <a:t>Kako preverja znanje, izkušnje in dokumente?</a:t>
            </a:r>
          </a:p>
        </p:txBody>
      </p:sp>
      <p:sp>
        <p:nvSpPr>
          <p:cNvPr id="28" name="Vsebina">
            <a:extLst>
              <a:ext uri="{FF2B5EF4-FFF2-40B4-BE49-F238E27FC236}">
                <a16:creationId xmlns:a16="http://schemas.microsoft.com/office/drawing/2014/main" id="{EEEE58C6-0D4B-4A84-AF11-D8F98D26F488}"/>
              </a:ext>
            </a:extLst>
          </p:cNvPr>
          <p:cNvSpPr>
            <a:spLocks noGrp="1"/>
          </p:cNvSpPr>
          <p:nvPr/>
        </p:nvSpPr>
        <p:spPr>
          <a:xfrm>
            <a:off x="4695825" y="1885950"/>
            <a:ext cx="3667125" cy="2695575"/>
          </a:xfrm>
          <a:prstGeom prst="rect">
            <a:avLst/>
          </a:prstGeom>
          <a:noFill/>
          <a:ln w="0">
            <a:noFill/>
          </a:ln>
        </p:spPr>
        <p:txBody>
          <a:bodyPr wrap="square" lIns="0" tIns="0" rIns="0" bIns="0" anchor="t">
            <a:noAutofit/>
          </a:bodyPr>
          <a:lstStyle/>
          <a:p>
            <a:pPr marL="254000" indent="-139700" algn="l">
              <a:spcAft>
                <a:spcPts val="1700"/>
              </a:spcAft>
              <a:buChar char="•"/>
              <a:defRPr sz="1650" b="0">
                <a:solidFill>
                  <a:srgbClr val="F5F7FC"/>
                </a:solidFill>
                <a:latin typeface="Montserrat"/>
                <a:ea typeface="Montserrat"/>
                <a:cs typeface="Montserrat"/>
              </a:defRPr>
            </a:pPr>
            <a:r>
              <a:rPr sz="1650" b="0">
                <a:solidFill>
                  <a:srgbClr val="F5F7FC"/>
                </a:solidFill>
                <a:latin typeface="Montserrat"/>
                <a:ea typeface="Montserrat"/>
                <a:cs typeface="Montserrat"/>
              </a:rPr>
              <a:t>Katere obljube daje kandidatu in kaj zajema storitev?</a:t>
            </a:r>
          </a:p>
          <a:p>
            <a:pPr marL="254000" indent="-139700" algn="l">
              <a:spcAft>
                <a:spcPts val="1700"/>
              </a:spcAft>
              <a:buChar char="•"/>
              <a:defRPr sz="1650" b="0">
                <a:solidFill>
                  <a:srgbClr val="F5F7FC"/>
                </a:solidFill>
                <a:latin typeface="Montserrat"/>
                <a:ea typeface="Montserrat"/>
                <a:cs typeface="Montserrat"/>
              </a:defRPr>
            </a:pPr>
            <a:r>
              <a:rPr sz="1650" b="0">
                <a:solidFill>
                  <a:srgbClr val="F5F7FC"/>
                </a:solidFill>
                <a:latin typeface="Montserrat"/>
                <a:ea typeface="Montserrat"/>
                <a:cs typeface="Montserrat"/>
              </a:rPr>
              <a:t>Kaj velja ob odstopu ali neuspešnem postopku?</a:t>
            </a:r>
          </a:p>
          <a:p>
            <a:pPr marL="254000" indent="-139700" algn="l">
              <a:spcAft>
                <a:spcPts val="1700"/>
              </a:spcAft>
              <a:buChar char="•"/>
              <a:defRPr sz="1650" b="0">
                <a:solidFill>
                  <a:srgbClr val="F5F7FC"/>
                </a:solidFill>
                <a:latin typeface="Montserrat"/>
                <a:ea typeface="Montserrat"/>
                <a:cs typeface="Montserrat"/>
              </a:defRPr>
            </a:pPr>
            <a:r>
              <a:rPr sz="1650" b="0">
                <a:solidFill>
                  <a:srgbClr val="F5F7FC"/>
                </a:solidFill>
                <a:latin typeface="Montserrat"/>
                <a:ea typeface="Montserrat"/>
                <a:cs typeface="Montserrat"/>
              </a:rPr>
              <a:t>Ali kandidat komu plačuje za pridobitev zaposlitve?</a:t>
            </a:r>
          </a:p>
        </p:txBody>
      </p:sp>
    </p:spTree>
    <p:extLst>
      <p:ext uri="{BB962C8B-B14F-4D97-AF65-F5344CB8AC3E}">
        <p14:creationId xmlns:p14="http://schemas.microsoft.com/office/powerpoint/2010/main" val="17444915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rgbClr val="07506D"/>
            </a:gs>
            <a:gs pos="45000">
              <a:srgbClr val="0A2948"/>
            </a:gs>
            <a:gs pos="100000">
              <a:srgbClr val="07162F"/>
            </a:gs>
          </a:gsLst>
          <a:lin ang="5400000"/>
        </a:gra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C2EE7E12-2BFC-4247-9B5A-51D23DD01E2F}"/>
              </a:ext>
            </a:extLst>
          </p:cNvPr>
          <p:cNvSpPr>
            <a:spLocks noGrp="1"/>
          </p:cNvSpPr>
          <p:nvPr/>
        </p:nvSpPr>
        <p:spPr>
          <a:xfrm>
            <a:off x="0" y="0"/>
            <a:ext cx="9144000" cy="5143500"/>
          </a:xfrm>
          <a:prstGeom prst="rect">
            <a:avLst/>
          </a:prstGeom>
          <a:gradFill>
            <a:gsLst>
              <a:gs pos="0">
                <a:srgbClr val="07506D"/>
              </a:gs>
              <a:gs pos="45000">
                <a:srgbClr val="0A2948"/>
              </a:gs>
              <a:gs pos="100000">
                <a:srgbClr val="07162F"/>
              </a:gs>
            </a:gsLst>
            <a:lin ang="5400000"/>
          </a:gradFill>
          <a:ln w="0">
            <a:noFill/>
            <a:prstDash val="solid"/>
          </a:ln>
        </p:spPr>
      </p:sp>
      <p:sp>
        <p:nvSpPr>
          <p:cNvPr id="2" name="Rounded Rectangle 1">
            <a:extLst>
              <a:ext uri="{FF2B5EF4-FFF2-40B4-BE49-F238E27FC236}">
                <a16:creationId xmlns:a16="http://schemas.microsoft.com/office/drawing/2014/main" id="{7F1EAF98-489F-4F9A-8DFF-79894A3D84EF}"/>
              </a:ext>
            </a:extLst>
          </p:cNvPr>
          <p:cNvSpPr>
            <a:spLocks noGrp="1"/>
          </p:cNvSpPr>
          <p:nvPr/>
        </p:nvSpPr>
        <p:spPr>
          <a:xfrm>
            <a:off x="552450" y="466725"/>
            <a:ext cx="66675" cy="333375"/>
          </a:xfrm>
          <a:prstGeom prst="roundRect">
            <a:avLst>
              <a:gd name="adj" fmla="val 42857"/>
            </a:avLst>
          </a:prstGeom>
          <a:solidFill>
            <a:srgbClr val="9B5BFF"/>
          </a:solidFill>
          <a:ln w="0">
            <a:noFill/>
            <a:prstDash val="solid"/>
          </a:ln>
        </p:spPr>
      </p:sp>
      <p:sp>
        <p:nvSpPr>
          <p:cNvPr id="3" name="Rectangle 2">
            <a:extLst>
              <a:ext uri="{FF2B5EF4-FFF2-40B4-BE49-F238E27FC236}">
                <a16:creationId xmlns:a16="http://schemas.microsoft.com/office/drawing/2014/main" id="{5107C9F9-6454-4F03-B972-FF918086194A}"/>
              </a:ext>
            </a:extLst>
          </p:cNvPr>
          <p:cNvSpPr>
            <a:spLocks noGrp="1"/>
          </p:cNvSpPr>
          <p:nvPr/>
        </p:nvSpPr>
        <p:spPr>
          <a:xfrm>
            <a:off x="752475" y="466725"/>
            <a:ext cx="2095500" cy="333375"/>
          </a:xfrm>
          <a:prstGeom prst="rect">
            <a:avLst/>
          </a:prstGeom>
          <a:noFill/>
          <a:ln w="0">
            <a:noFill/>
            <a:prstDash val="solid"/>
          </a:ln>
        </p:spPr>
        <p:txBody>
          <a:bodyPr wrap="square" lIns="0" tIns="0" rIns="0" bIns="0" anchor="t">
            <a:noAutofit/>
          </a:bodyPr>
          <a:lstStyle/>
          <a:p>
            <a:pPr algn="l">
              <a:buNone/>
              <a:defRPr sz="1050" b="1">
                <a:solidFill>
                  <a:srgbClr val="9B55FF"/>
                </a:solidFill>
                <a:latin typeface="Montserrat ExtraBold"/>
                <a:ea typeface="Montserrat ExtraBold"/>
                <a:cs typeface="Montserrat ExtraBold"/>
              </a:defRPr>
            </a:pPr>
            <a:r>
              <a:rPr sz="1050" b="1">
                <a:solidFill>
                  <a:srgbClr val="9B55FF"/>
                </a:solidFill>
                <a:latin typeface="Montserrat ExtraBold"/>
                <a:ea typeface="Montserrat ExtraBold"/>
                <a:cs typeface="Montserrat ExtraBold"/>
              </a:rPr>
              <a:t>SKLOP 04</a:t>
            </a:r>
          </a:p>
        </p:txBody>
      </p:sp>
      <p:sp>
        <p:nvSpPr>
          <p:cNvPr id="4" name="Rectangle 3">
            <a:extLst>
              <a:ext uri="{FF2B5EF4-FFF2-40B4-BE49-F238E27FC236}">
                <a16:creationId xmlns:a16="http://schemas.microsoft.com/office/drawing/2014/main" id="{FA47022F-D2EA-48E5-A0C7-9F5A011ED80D}"/>
              </a:ext>
            </a:extLst>
          </p:cNvPr>
          <p:cNvSpPr>
            <a:spLocks noGrp="1"/>
          </p:cNvSpPr>
          <p:nvPr/>
        </p:nvSpPr>
        <p:spPr>
          <a:xfrm>
            <a:off x="552450" y="1057275"/>
            <a:ext cx="5429250" cy="1257300"/>
          </a:xfrm>
          <a:prstGeom prst="rect">
            <a:avLst/>
          </a:prstGeom>
          <a:noFill/>
          <a:ln w="0">
            <a:noFill/>
            <a:prstDash val="solid"/>
          </a:ln>
        </p:spPr>
        <p:txBody>
          <a:bodyPr wrap="square" lIns="0" tIns="0" rIns="0" bIns="0" anchor="t">
            <a:noAutofit/>
          </a:bodyPr>
          <a:lstStyle/>
          <a:p>
            <a:pPr algn="l">
              <a:buNone/>
              <a:defRPr sz="3000" b="1">
                <a:solidFill>
                  <a:srgbClr val="F5F7FC"/>
                </a:solidFill>
                <a:latin typeface="Montserrat ExtraBold"/>
                <a:ea typeface="Montserrat ExtraBold"/>
                <a:cs typeface="Montserrat ExtraBold"/>
              </a:defRPr>
            </a:pPr>
            <a:r>
              <a:rPr sz="3000" b="1">
                <a:solidFill>
                  <a:srgbClr val="F5F7FC"/>
                </a:solidFill>
                <a:latin typeface="Montserrat ExtraBold"/>
                <a:ea typeface="Montserrat ExtraBold"/>
                <a:cs typeface="Montserrat ExtraBold"/>
              </a:rPr>
              <a:t>ZAKONIT</a:t>
            </a:r>
          </a:p>
          <a:p>
            <a:pPr algn="l">
              <a:buNone/>
              <a:defRPr sz="3000" b="1">
                <a:solidFill>
                  <a:srgbClr val="F5F7FC"/>
                </a:solidFill>
                <a:latin typeface="Montserrat ExtraBold"/>
                <a:ea typeface="Montserrat ExtraBold"/>
                <a:cs typeface="Montserrat ExtraBold"/>
              </a:defRPr>
            </a:pPr>
            <a:r>
              <a:rPr sz="3000" b="1">
                <a:solidFill>
                  <a:srgbClr val="F5F7FC"/>
                </a:solidFill>
                <a:latin typeface="Montserrat ExtraBold"/>
                <a:ea typeface="Montserrat ExtraBold"/>
                <a:cs typeface="Montserrat ExtraBold"/>
              </a:rPr>
              <a:t>ZAČETEK DELA</a:t>
            </a:r>
          </a:p>
        </p:txBody>
      </p:sp>
      <p:sp>
        <p:nvSpPr>
          <p:cNvPr id="5" name="Straight Connector 4">
            <a:extLst>
              <a:ext uri="{FF2B5EF4-FFF2-40B4-BE49-F238E27FC236}">
                <a16:creationId xmlns:a16="http://schemas.microsoft.com/office/drawing/2014/main" id="{AEF56CE1-76BC-44DE-8BDA-E4E84790B8FA}"/>
              </a:ext>
            </a:extLst>
          </p:cNvPr>
          <p:cNvSpPr>
            <a:spLocks noGrp="1"/>
          </p:cNvSpPr>
          <p:nvPr/>
        </p:nvSpPr>
        <p:spPr>
          <a:xfrm>
            <a:off x="581025" y="2390775"/>
            <a:ext cx="838200" cy="0"/>
          </a:xfrm>
          <a:prstGeom prst="line">
            <a:avLst/>
          </a:prstGeom>
          <a:noFill/>
          <a:ln w="47625">
            <a:solidFill>
              <a:srgbClr val="9B5BFF"/>
            </a:solidFill>
            <a:prstDash val="solid"/>
          </a:ln>
        </p:spPr>
      </p:sp>
      <p:sp>
        <p:nvSpPr>
          <p:cNvPr id="6" name="Rectangle 5">
            <a:extLst>
              <a:ext uri="{FF2B5EF4-FFF2-40B4-BE49-F238E27FC236}">
                <a16:creationId xmlns:a16="http://schemas.microsoft.com/office/drawing/2014/main" id="{4E2736A4-EED2-4E8B-9AF5-64F8996C20BB}"/>
              </a:ext>
            </a:extLst>
          </p:cNvPr>
          <p:cNvSpPr>
            <a:spLocks noGrp="1"/>
          </p:cNvSpPr>
          <p:nvPr/>
        </p:nvSpPr>
        <p:spPr>
          <a:xfrm>
            <a:off x="581025" y="2609850"/>
            <a:ext cx="5238750" cy="838200"/>
          </a:xfrm>
          <a:prstGeom prst="rect">
            <a:avLst/>
          </a:prstGeom>
          <a:noFill/>
          <a:ln w="0">
            <a:noFill/>
            <a:prstDash val="solid"/>
          </a:ln>
        </p:spPr>
        <p:txBody>
          <a:bodyPr wrap="square" lIns="0" tIns="0" rIns="0" bIns="0" anchor="t">
            <a:noAutofit/>
          </a:bodyPr>
          <a:lstStyle/>
          <a:p>
            <a:pPr algn="l">
              <a:lnSpc>
                <a:spcPct val="108000"/>
              </a:lnSpc>
              <a:buNone/>
              <a:defRPr sz="1500" b="0">
                <a:solidFill>
                  <a:srgbClr val="B6CADA"/>
                </a:solidFill>
                <a:latin typeface="Montserrat"/>
                <a:ea typeface="Montserrat"/>
                <a:cs typeface="Montserrat"/>
              </a:defRPr>
            </a:pPr>
            <a:r>
              <a:rPr sz="1500" b="0">
                <a:solidFill>
                  <a:srgbClr val="B6CADA"/>
                </a:solidFill>
                <a:latin typeface="Montserrat"/>
                <a:ea typeface="Montserrat"/>
                <a:cs typeface="Montserrat"/>
              </a:rPr>
              <a:t>Status kandidata določa postopek in pogoje, pod katerimi lahko začne delati.</a:t>
            </a:r>
          </a:p>
        </p:txBody>
      </p:sp>
      <p:sp>
        <p:nvSpPr>
          <p:cNvPr id="7" name="Oval 6">
            <a:extLst>
              <a:ext uri="{FF2B5EF4-FFF2-40B4-BE49-F238E27FC236}">
                <a16:creationId xmlns:a16="http://schemas.microsoft.com/office/drawing/2014/main" id="{AE7676C6-4019-4973-BE8C-76176DDE9599}"/>
              </a:ext>
            </a:extLst>
          </p:cNvPr>
          <p:cNvSpPr>
            <a:spLocks noGrp="1"/>
          </p:cNvSpPr>
          <p:nvPr/>
        </p:nvSpPr>
        <p:spPr>
          <a:xfrm>
            <a:off x="6134100" y="876300"/>
            <a:ext cx="2190750" cy="2190750"/>
          </a:xfrm>
          <a:prstGeom prst="ellipse">
            <a:avLst/>
          </a:prstGeom>
          <a:solidFill>
            <a:srgbClr val="0D3456"/>
          </a:solidFill>
          <a:ln w="28575">
            <a:solidFill>
              <a:srgbClr val="9B5BFF"/>
            </a:solidFill>
            <a:prstDash val="solid"/>
          </a:ln>
        </p:spPr>
      </p:sp>
      <p:sp>
        <p:nvSpPr>
          <p:cNvPr id="8" name="Oval 7">
            <a:extLst>
              <a:ext uri="{FF2B5EF4-FFF2-40B4-BE49-F238E27FC236}">
                <a16:creationId xmlns:a16="http://schemas.microsoft.com/office/drawing/2014/main" id="{4716E32A-72E4-463B-A068-0F9EFE0BC9C6}"/>
              </a:ext>
            </a:extLst>
          </p:cNvPr>
          <p:cNvSpPr>
            <a:spLocks noGrp="1"/>
          </p:cNvSpPr>
          <p:nvPr/>
        </p:nvSpPr>
        <p:spPr>
          <a:xfrm>
            <a:off x="6286500" y="1028700"/>
            <a:ext cx="1885950" cy="1885950"/>
          </a:xfrm>
          <a:prstGeom prst="ellipse">
            <a:avLst/>
          </a:prstGeom>
          <a:solidFill>
            <a:srgbClr val="0D3456"/>
          </a:solidFill>
          <a:ln w="9525">
            <a:solidFill>
              <a:srgbClr val="315879"/>
            </a:solidFill>
            <a:prstDash val="solid"/>
          </a:ln>
        </p:spPr>
      </p:sp>
      <p:sp>
        <p:nvSpPr>
          <p:cNvPr id="9" name="Rectangle 8">
            <a:extLst>
              <a:ext uri="{FF2B5EF4-FFF2-40B4-BE49-F238E27FC236}">
                <a16:creationId xmlns:a16="http://schemas.microsoft.com/office/drawing/2014/main" id="{8E199D17-3613-4008-AF94-ACBB9847F831}"/>
              </a:ext>
            </a:extLst>
          </p:cNvPr>
          <p:cNvSpPr>
            <a:spLocks noGrp="1"/>
          </p:cNvSpPr>
          <p:nvPr/>
        </p:nvSpPr>
        <p:spPr>
          <a:xfrm>
            <a:off x="6286500" y="1457325"/>
            <a:ext cx="1885950" cy="723900"/>
          </a:xfrm>
          <a:prstGeom prst="rect">
            <a:avLst/>
          </a:prstGeom>
          <a:noFill/>
          <a:ln w="0">
            <a:noFill/>
            <a:prstDash val="solid"/>
          </a:ln>
        </p:spPr>
        <p:txBody>
          <a:bodyPr wrap="square" lIns="0" tIns="0" rIns="0" bIns="0" anchor="ctr">
            <a:noAutofit/>
          </a:bodyPr>
          <a:lstStyle/>
          <a:p>
            <a:pPr algn="ctr">
              <a:buNone/>
              <a:defRPr sz="3000" b="1">
                <a:solidFill>
                  <a:srgbClr val="9B55FF"/>
                </a:solidFill>
                <a:latin typeface="Montserrat ExtraBold"/>
                <a:ea typeface="Montserrat ExtraBold"/>
                <a:cs typeface="Montserrat ExtraBold"/>
              </a:defRPr>
            </a:pPr>
            <a:r>
              <a:rPr sz="3000" b="1">
                <a:solidFill>
                  <a:srgbClr val="9B55FF"/>
                </a:solidFill>
                <a:latin typeface="Montserrat ExtraBold"/>
                <a:ea typeface="Montserrat ExtraBold"/>
                <a:cs typeface="Montserrat ExtraBold"/>
              </a:rPr>
              <a:t>STATUS</a:t>
            </a:r>
          </a:p>
        </p:txBody>
      </p:sp>
      <p:sp>
        <p:nvSpPr>
          <p:cNvPr id="10" name="Rectangle 9">
            <a:extLst>
              <a:ext uri="{FF2B5EF4-FFF2-40B4-BE49-F238E27FC236}">
                <a16:creationId xmlns:a16="http://schemas.microsoft.com/office/drawing/2014/main" id="{BD39A781-BFB2-4981-B2A1-B8A30E60E531}"/>
              </a:ext>
            </a:extLst>
          </p:cNvPr>
          <p:cNvSpPr>
            <a:spLocks noGrp="1"/>
          </p:cNvSpPr>
          <p:nvPr/>
        </p:nvSpPr>
        <p:spPr>
          <a:xfrm>
            <a:off x="6400800" y="2181225"/>
            <a:ext cx="1657350" cy="533400"/>
          </a:xfrm>
          <a:prstGeom prst="rect">
            <a:avLst/>
          </a:prstGeom>
          <a:noFill/>
          <a:ln w="0">
            <a:noFill/>
            <a:prstDash val="solid"/>
          </a:ln>
        </p:spPr>
        <p:txBody>
          <a:bodyPr wrap="square" lIns="0" tIns="0" rIns="0" bIns="0" anchor="ctr">
            <a:noAutofit/>
          </a:bodyPr>
          <a:lstStyle/>
          <a:p>
            <a:pPr algn="ctr">
              <a:buNone/>
              <a:defRPr sz="975" b="1">
                <a:solidFill>
                  <a:srgbClr val="F5F7FC"/>
                </a:solidFill>
                <a:latin typeface="Montserrat ExtraBold"/>
                <a:ea typeface="Montserrat ExtraBold"/>
                <a:cs typeface="Montserrat ExtraBold"/>
              </a:defRPr>
            </a:pPr>
            <a:r>
              <a:rPr sz="975" b="1">
                <a:solidFill>
                  <a:srgbClr val="F5F7FC"/>
                </a:solidFill>
                <a:latin typeface="Montserrat ExtraBold"/>
                <a:ea typeface="Montserrat ExtraBold"/>
                <a:cs typeface="Montserrat ExtraBold"/>
              </a:rPr>
              <a:t>PODLAGA ZA</a:t>
            </a:r>
          </a:p>
          <a:p>
            <a:pPr algn="ctr">
              <a:buNone/>
              <a:defRPr sz="975" b="1">
                <a:solidFill>
                  <a:srgbClr val="F5F7FC"/>
                </a:solidFill>
                <a:latin typeface="Montserrat ExtraBold"/>
                <a:ea typeface="Montserrat ExtraBold"/>
                <a:cs typeface="Montserrat ExtraBold"/>
              </a:defRPr>
            </a:pPr>
            <a:r>
              <a:rPr sz="975" b="1">
                <a:solidFill>
                  <a:srgbClr val="F5F7FC"/>
                </a:solidFill>
                <a:latin typeface="Montserrat ExtraBold"/>
                <a:ea typeface="Montserrat ExtraBold"/>
                <a:cs typeface="Montserrat ExtraBold"/>
              </a:rPr>
              <a:t>PRAVILEN POSTOPEK</a:t>
            </a:r>
          </a:p>
        </p:txBody>
      </p:sp>
      <p:sp>
        <p:nvSpPr>
          <p:cNvPr id="11" name="Rectangle 10">
            <a:extLst>
              <a:ext uri="{FF2B5EF4-FFF2-40B4-BE49-F238E27FC236}">
                <a16:creationId xmlns:a16="http://schemas.microsoft.com/office/drawing/2014/main" id="{7870A298-C102-492C-8588-6BBE68A25715}"/>
              </a:ext>
            </a:extLst>
          </p:cNvPr>
          <p:cNvSpPr>
            <a:spLocks noGrp="1"/>
          </p:cNvSpPr>
          <p:nvPr/>
        </p:nvSpPr>
        <p:spPr>
          <a:xfrm>
            <a:off x="552450" y="3629025"/>
            <a:ext cx="2286000" cy="209550"/>
          </a:xfrm>
          <a:prstGeom prst="rect">
            <a:avLst/>
          </a:prstGeom>
          <a:noFill/>
          <a:ln w="0">
            <a:noFill/>
            <a:prstDash val="solid"/>
          </a:ln>
        </p:spPr>
        <p:txBody>
          <a:bodyPr wrap="square" lIns="0" tIns="0" rIns="0" bIns="0" anchor="t">
            <a:noAutofit/>
          </a:bodyPr>
          <a:lstStyle/>
          <a:p>
            <a:pPr algn="l">
              <a:buNone/>
              <a:defRPr sz="825" b="1">
                <a:solidFill>
                  <a:srgbClr val="B6CADA"/>
                </a:solidFill>
                <a:latin typeface="Montserrat ExtraBold"/>
                <a:ea typeface="Montserrat ExtraBold"/>
                <a:cs typeface="Montserrat ExtraBold"/>
              </a:defRPr>
            </a:pPr>
            <a:r>
              <a:rPr sz="825" b="1">
                <a:solidFill>
                  <a:srgbClr val="B6CADA"/>
                </a:solidFill>
                <a:latin typeface="Montserrat ExtraBold"/>
                <a:ea typeface="Montserrat ExtraBold"/>
                <a:cs typeface="Montserrat ExtraBold"/>
              </a:rPr>
              <a:t>VSEBINSKI SKLOPI</a:t>
            </a:r>
          </a:p>
        </p:txBody>
      </p:sp>
      <p:sp>
        <p:nvSpPr>
          <p:cNvPr id="12" name="Straight Connector 11">
            <a:extLst>
              <a:ext uri="{FF2B5EF4-FFF2-40B4-BE49-F238E27FC236}">
                <a16:creationId xmlns:a16="http://schemas.microsoft.com/office/drawing/2014/main" id="{9F9A6A37-1524-41F9-A601-F3EEEFC5994B}"/>
              </a:ext>
            </a:extLst>
          </p:cNvPr>
          <p:cNvSpPr>
            <a:spLocks noGrp="1"/>
          </p:cNvSpPr>
          <p:nvPr/>
        </p:nvSpPr>
        <p:spPr>
          <a:xfrm>
            <a:off x="1095375" y="4162425"/>
            <a:ext cx="6858000" cy="0"/>
          </a:xfrm>
          <a:prstGeom prst="line">
            <a:avLst/>
          </a:prstGeom>
          <a:noFill/>
          <a:ln w="28575">
            <a:solidFill>
              <a:srgbClr val="52708C"/>
            </a:solidFill>
            <a:prstDash val="solid"/>
          </a:ln>
        </p:spPr>
      </p:sp>
      <p:sp>
        <p:nvSpPr>
          <p:cNvPr id="13" name="Straight Connector 12">
            <a:extLst>
              <a:ext uri="{FF2B5EF4-FFF2-40B4-BE49-F238E27FC236}">
                <a16:creationId xmlns:a16="http://schemas.microsoft.com/office/drawing/2014/main" id="{71D36A69-54D2-4C54-AD05-CB762D431FAB}"/>
              </a:ext>
            </a:extLst>
          </p:cNvPr>
          <p:cNvSpPr>
            <a:spLocks noGrp="1"/>
          </p:cNvSpPr>
          <p:nvPr/>
        </p:nvSpPr>
        <p:spPr>
          <a:xfrm>
            <a:off x="1095375" y="4162425"/>
            <a:ext cx="4572000" cy="0"/>
          </a:xfrm>
          <a:prstGeom prst="line">
            <a:avLst/>
          </a:prstGeom>
          <a:noFill/>
          <a:ln w="28575">
            <a:solidFill>
              <a:srgbClr val="9B5BFF"/>
            </a:solidFill>
            <a:prstDash val="solid"/>
          </a:ln>
        </p:spPr>
      </p:sp>
      <p:sp>
        <p:nvSpPr>
          <p:cNvPr id="14" name="Oval 13">
            <a:extLst>
              <a:ext uri="{FF2B5EF4-FFF2-40B4-BE49-F238E27FC236}">
                <a16:creationId xmlns:a16="http://schemas.microsoft.com/office/drawing/2014/main" id="{D90471FF-C786-4F51-904A-C569F751D774}"/>
              </a:ext>
            </a:extLst>
          </p:cNvPr>
          <p:cNvSpPr>
            <a:spLocks noGrp="1"/>
          </p:cNvSpPr>
          <p:nvPr/>
        </p:nvSpPr>
        <p:spPr>
          <a:xfrm>
            <a:off x="1028700" y="4095750"/>
            <a:ext cx="133350" cy="133350"/>
          </a:xfrm>
          <a:prstGeom prst="ellipse">
            <a:avLst/>
          </a:prstGeom>
          <a:solidFill>
            <a:srgbClr val="718AA1"/>
          </a:solidFill>
          <a:ln w="0">
            <a:solidFill>
              <a:srgbClr val="718AA1"/>
            </a:solidFill>
            <a:prstDash val="solid"/>
          </a:ln>
        </p:spPr>
      </p:sp>
      <p:sp>
        <p:nvSpPr>
          <p:cNvPr id="15" name="Rectangle 14">
            <a:extLst>
              <a:ext uri="{FF2B5EF4-FFF2-40B4-BE49-F238E27FC236}">
                <a16:creationId xmlns:a16="http://schemas.microsoft.com/office/drawing/2014/main" id="{9335C6E8-8998-4451-A473-076C2AEAE7F8}"/>
              </a:ext>
            </a:extLst>
          </p:cNvPr>
          <p:cNvSpPr>
            <a:spLocks noGrp="1"/>
          </p:cNvSpPr>
          <p:nvPr/>
        </p:nvSpPr>
        <p:spPr>
          <a:xfrm>
            <a:off x="333375" y="4391025"/>
            <a:ext cx="1524000" cy="228600"/>
          </a:xfrm>
          <a:prstGeom prst="rect">
            <a:avLst/>
          </a:prstGeom>
          <a:noFill/>
          <a:ln w="0">
            <a:noFill/>
            <a:prstDash val="solid"/>
          </a:ln>
        </p:spPr>
        <p:txBody>
          <a:bodyPr wrap="square" lIns="0" tIns="0" rIns="0" bIns="0" anchor="ctr">
            <a:noAutofit/>
          </a:bodyPr>
          <a:lstStyle/>
          <a:p>
            <a:pPr algn="ctr">
              <a:buNone/>
              <a:defRPr sz="825" b="0">
                <a:solidFill>
                  <a:srgbClr val="B6CADA"/>
                </a:solidFill>
                <a:latin typeface="Montserrat"/>
                <a:ea typeface="Montserrat"/>
                <a:cs typeface="Montserrat"/>
              </a:defRPr>
            </a:pPr>
            <a:r>
              <a:rPr sz="825" b="0">
                <a:solidFill>
                  <a:srgbClr val="B6CADA"/>
                </a:solidFill>
                <a:latin typeface="Montserrat"/>
                <a:ea typeface="Montserrat"/>
                <a:cs typeface="Montserrat"/>
              </a:rPr>
              <a:t>TRG DELA</a:t>
            </a:r>
          </a:p>
        </p:txBody>
      </p:sp>
      <p:sp>
        <p:nvSpPr>
          <p:cNvPr id="16" name="Oval 15">
            <a:extLst>
              <a:ext uri="{FF2B5EF4-FFF2-40B4-BE49-F238E27FC236}">
                <a16:creationId xmlns:a16="http://schemas.microsoft.com/office/drawing/2014/main" id="{262F9053-C163-4CF1-888F-4A29B38F0733}"/>
              </a:ext>
            </a:extLst>
          </p:cNvPr>
          <p:cNvSpPr>
            <a:spLocks noGrp="1"/>
          </p:cNvSpPr>
          <p:nvPr/>
        </p:nvSpPr>
        <p:spPr>
          <a:xfrm>
            <a:off x="3314700" y="4095750"/>
            <a:ext cx="133350" cy="133350"/>
          </a:xfrm>
          <a:prstGeom prst="ellipse">
            <a:avLst/>
          </a:prstGeom>
          <a:solidFill>
            <a:srgbClr val="718AA1"/>
          </a:solidFill>
          <a:ln w="0">
            <a:solidFill>
              <a:srgbClr val="718AA1"/>
            </a:solidFill>
            <a:prstDash val="solid"/>
          </a:ln>
        </p:spPr>
      </p:sp>
      <p:sp>
        <p:nvSpPr>
          <p:cNvPr id="17" name="Rectangle 16">
            <a:extLst>
              <a:ext uri="{FF2B5EF4-FFF2-40B4-BE49-F238E27FC236}">
                <a16:creationId xmlns:a16="http://schemas.microsoft.com/office/drawing/2014/main" id="{15725C62-B368-4BFC-8A69-3E566C4DD965}"/>
              </a:ext>
            </a:extLst>
          </p:cNvPr>
          <p:cNvSpPr>
            <a:spLocks noGrp="1"/>
          </p:cNvSpPr>
          <p:nvPr/>
        </p:nvSpPr>
        <p:spPr>
          <a:xfrm>
            <a:off x="2619375" y="4391025"/>
            <a:ext cx="1524000" cy="228600"/>
          </a:xfrm>
          <a:prstGeom prst="rect">
            <a:avLst/>
          </a:prstGeom>
          <a:noFill/>
          <a:ln w="0">
            <a:noFill/>
            <a:prstDash val="solid"/>
          </a:ln>
        </p:spPr>
        <p:txBody>
          <a:bodyPr wrap="square" lIns="0" tIns="0" rIns="0" bIns="0" anchor="ctr">
            <a:noAutofit/>
          </a:bodyPr>
          <a:lstStyle/>
          <a:p>
            <a:pPr algn="ctr">
              <a:buNone/>
              <a:defRPr sz="750" b="0">
                <a:solidFill>
                  <a:srgbClr val="B6CADA"/>
                </a:solidFill>
                <a:latin typeface="Montserrat"/>
                <a:ea typeface="Montserrat"/>
                <a:cs typeface="Montserrat"/>
              </a:defRPr>
            </a:pPr>
            <a:r>
              <a:rPr sz="750" b="0">
                <a:solidFill>
                  <a:srgbClr val="B6CADA"/>
                </a:solidFill>
                <a:latin typeface="Montserrat"/>
                <a:ea typeface="Montserrat"/>
                <a:cs typeface="Montserrat"/>
              </a:rPr>
              <a:t>PRIPRAVA IN ISKANJE</a:t>
            </a:r>
          </a:p>
        </p:txBody>
      </p:sp>
      <p:sp>
        <p:nvSpPr>
          <p:cNvPr id="18" name="Oval 17">
            <a:extLst>
              <a:ext uri="{FF2B5EF4-FFF2-40B4-BE49-F238E27FC236}">
                <a16:creationId xmlns:a16="http://schemas.microsoft.com/office/drawing/2014/main" id="{F6867A59-8006-43C1-A830-530CB40CE784}"/>
              </a:ext>
            </a:extLst>
          </p:cNvPr>
          <p:cNvSpPr>
            <a:spLocks noGrp="1"/>
          </p:cNvSpPr>
          <p:nvPr/>
        </p:nvSpPr>
        <p:spPr>
          <a:xfrm>
            <a:off x="5495925" y="3990975"/>
            <a:ext cx="342900" cy="342900"/>
          </a:xfrm>
          <a:prstGeom prst="ellipse">
            <a:avLst/>
          </a:prstGeom>
          <a:solidFill>
            <a:srgbClr val="0D3456"/>
          </a:solidFill>
          <a:ln w="19050">
            <a:solidFill>
              <a:srgbClr val="9B5BFF"/>
            </a:solidFill>
            <a:prstDash val="solid"/>
          </a:ln>
        </p:spPr>
      </p:sp>
      <p:sp>
        <p:nvSpPr>
          <p:cNvPr id="19" name="Oval 18">
            <a:extLst>
              <a:ext uri="{FF2B5EF4-FFF2-40B4-BE49-F238E27FC236}">
                <a16:creationId xmlns:a16="http://schemas.microsoft.com/office/drawing/2014/main" id="{D0437F41-6483-4631-A51E-BC81CADB6D9A}"/>
              </a:ext>
            </a:extLst>
          </p:cNvPr>
          <p:cNvSpPr>
            <a:spLocks noGrp="1"/>
          </p:cNvSpPr>
          <p:nvPr/>
        </p:nvSpPr>
        <p:spPr>
          <a:xfrm>
            <a:off x="5572125" y="4067175"/>
            <a:ext cx="190500" cy="190500"/>
          </a:xfrm>
          <a:prstGeom prst="ellipse">
            <a:avLst/>
          </a:prstGeom>
          <a:solidFill>
            <a:srgbClr val="9B5BFF"/>
          </a:solidFill>
          <a:ln w="0">
            <a:solidFill>
              <a:srgbClr val="9B5BFF"/>
            </a:solidFill>
            <a:prstDash val="solid"/>
          </a:ln>
        </p:spPr>
      </p:sp>
      <p:sp>
        <p:nvSpPr>
          <p:cNvPr id="20" name="Rectangle 19">
            <a:extLst>
              <a:ext uri="{FF2B5EF4-FFF2-40B4-BE49-F238E27FC236}">
                <a16:creationId xmlns:a16="http://schemas.microsoft.com/office/drawing/2014/main" id="{8FFC165E-BE4C-4FDD-9A5D-DBA7632FC9B5}"/>
              </a:ext>
            </a:extLst>
          </p:cNvPr>
          <p:cNvSpPr>
            <a:spLocks noGrp="1"/>
          </p:cNvSpPr>
          <p:nvPr/>
        </p:nvSpPr>
        <p:spPr>
          <a:xfrm>
            <a:off x="4905375" y="4391025"/>
            <a:ext cx="1524000" cy="228600"/>
          </a:xfrm>
          <a:prstGeom prst="rect">
            <a:avLst/>
          </a:prstGeom>
          <a:noFill/>
          <a:ln w="0">
            <a:noFill/>
            <a:prstDash val="solid"/>
          </a:ln>
        </p:spPr>
        <p:txBody>
          <a:bodyPr wrap="square" lIns="0" tIns="0" rIns="0" bIns="0" anchor="ctr">
            <a:noAutofit/>
          </a:bodyPr>
          <a:lstStyle/>
          <a:p>
            <a:pPr algn="ctr">
              <a:buNone/>
              <a:defRPr sz="825" b="1">
                <a:solidFill>
                  <a:srgbClr val="9B55FF"/>
                </a:solidFill>
                <a:latin typeface="Montserrat ExtraBold"/>
                <a:ea typeface="Montserrat ExtraBold"/>
                <a:cs typeface="Montserrat ExtraBold"/>
              </a:defRPr>
            </a:pPr>
            <a:r>
              <a:rPr sz="825" b="1">
                <a:solidFill>
                  <a:srgbClr val="9B55FF"/>
                </a:solidFill>
                <a:latin typeface="Montserrat ExtraBold"/>
                <a:ea typeface="Montserrat ExtraBold"/>
                <a:cs typeface="Montserrat ExtraBold"/>
              </a:rPr>
              <a:t>ZAKONITO DELO</a:t>
            </a:r>
          </a:p>
        </p:txBody>
      </p:sp>
      <p:sp>
        <p:nvSpPr>
          <p:cNvPr id="21" name="Oval 20">
            <a:extLst>
              <a:ext uri="{FF2B5EF4-FFF2-40B4-BE49-F238E27FC236}">
                <a16:creationId xmlns:a16="http://schemas.microsoft.com/office/drawing/2014/main" id="{64FBD2A1-5917-4075-9105-04B2FCE41CFC}"/>
              </a:ext>
            </a:extLst>
          </p:cNvPr>
          <p:cNvSpPr>
            <a:spLocks noGrp="1"/>
          </p:cNvSpPr>
          <p:nvPr/>
        </p:nvSpPr>
        <p:spPr>
          <a:xfrm>
            <a:off x="7886700" y="4095750"/>
            <a:ext cx="133350" cy="133350"/>
          </a:xfrm>
          <a:prstGeom prst="ellipse">
            <a:avLst/>
          </a:prstGeom>
          <a:solidFill>
            <a:srgbClr val="718AA1"/>
          </a:solidFill>
          <a:ln w="0">
            <a:solidFill>
              <a:srgbClr val="718AA1"/>
            </a:solidFill>
            <a:prstDash val="solid"/>
          </a:ln>
        </p:spPr>
      </p:sp>
      <p:sp>
        <p:nvSpPr>
          <p:cNvPr id="22" name="Rectangle 21">
            <a:extLst>
              <a:ext uri="{FF2B5EF4-FFF2-40B4-BE49-F238E27FC236}">
                <a16:creationId xmlns:a16="http://schemas.microsoft.com/office/drawing/2014/main" id="{C44C791E-ABA4-4E29-BEE6-845846243075}"/>
              </a:ext>
            </a:extLst>
          </p:cNvPr>
          <p:cNvSpPr>
            <a:spLocks noGrp="1"/>
          </p:cNvSpPr>
          <p:nvPr/>
        </p:nvSpPr>
        <p:spPr>
          <a:xfrm>
            <a:off x="7191375" y="4391025"/>
            <a:ext cx="1524000" cy="228600"/>
          </a:xfrm>
          <a:prstGeom prst="rect">
            <a:avLst/>
          </a:prstGeom>
          <a:noFill/>
          <a:ln w="0">
            <a:noFill/>
            <a:prstDash val="solid"/>
          </a:ln>
        </p:spPr>
        <p:txBody>
          <a:bodyPr wrap="square" lIns="0" tIns="0" rIns="0" bIns="0" anchor="ctr">
            <a:noAutofit/>
          </a:bodyPr>
          <a:lstStyle/>
          <a:p>
            <a:pPr algn="ctr">
              <a:buNone/>
              <a:defRPr sz="825" b="0">
                <a:solidFill>
                  <a:srgbClr val="B6CADA"/>
                </a:solidFill>
                <a:latin typeface="Montserrat"/>
                <a:ea typeface="Montserrat"/>
                <a:cs typeface="Montserrat"/>
              </a:defRPr>
            </a:pPr>
            <a:r>
              <a:rPr sz="825" b="0">
                <a:solidFill>
                  <a:srgbClr val="B6CADA"/>
                </a:solidFill>
                <a:latin typeface="Montserrat"/>
                <a:ea typeface="Montserrat"/>
                <a:cs typeface="Montserrat"/>
              </a:rPr>
              <a:t>INTEGRACIJA</a:t>
            </a:r>
          </a:p>
        </p:txBody>
      </p:sp>
      <p:sp>
        <p:nvSpPr>
          <p:cNvPr id="23" name="Straight Connector 22">
            <a:extLst>
              <a:ext uri="{FF2B5EF4-FFF2-40B4-BE49-F238E27FC236}">
                <a16:creationId xmlns:a16="http://schemas.microsoft.com/office/drawing/2014/main" id="{D74D31C2-1089-40E9-906B-DA2D7A7EE3A7}"/>
              </a:ext>
            </a:extLst>
          </p:cNvPr>
          <p:cNvSpPr>
            <a:spLocks noGrp="1"/>
          </p:cNvSpPr>
          <p:nvPr/>
        </p:nvSpPr>
        <p:spPr>
          <a:xfrm>
            <a:off x="8391525" y="276225"/>
            <a:ext cx="0" cy="609600"/>
          </a:xfrm>
          <a:prstGeom prst="line">
            <a:avLst/>
          </a:prstGeom>
          <a:noFill/>
          <a:ln w="14288">
            <a:solidFill>
              <a:srgbClr val="52708C"/>
            </a:solidFill>
            <a:prstDash val="solid"/>
          </a:ln>
        </p:spPr>
      </p:sp>
      <p:sp>
        <p:nvSpPr>
          <p:cNvPr id="24" name="Rectangle 23">
            <a:extLst>
              <a:ext uri="{FF2B5EF4-FFF2-40B4-BE49-F238E27FC236}">
                <a16:creationId xmlns:a16="http://schemas.microsoft.com/office/drawing/2014/main" id="{0311A384-1D5C-4FE1-B260-99281C1A30DC}"/>
              </a:ext>
            </a:extLst>
          </p:cNvPr>
          <p:cNvSpPr>
            <a:spLocks noGrp="1"/>
          </p:cNvSpPr>
          <p:nvPr/>
        </p:nvSpPr>
        <p:spPr>
          <a:xfrm>
            <a:off x="8524875" y="438150"/>
            <a:ext cx="361950" cy="285750"/>
          </a:xfrm>
          <a:prstGeom prst="rect">
            <a:avLst/>
          </a:prstGeom>
          <a:noFill/>
          <a:ln w="0">
            <a:noFill/>
            <a:prstDash val="solid"/>
          </a:ln>
        </p:spPr>
        <p:txBody>
          <a:bodyPr wrap="square" lIns="0" tIns="0" rIns="0" bIns="0" anchor="ctr">
            <a:noAutofit/>
          </a:bodyPr>
          <a:lstStyle/>
          <a:p>
            <a:pPr algn="ctr">
              <a:buNone/>
              <a:defRPr sz="1200" b="1">
                <a:solidFill>
                  <a:srgbClr val="F5F7FC"/>
                </a:solidFill>
                <a:latin typeface="Montserrat ExtraBold"/>
                <a:ea typeface="Montserrat ExtraBold"/>
                <a:cs typeface="Montserrat ExtraBold"/>
              </a:defRPr>
            </a:pPr>
            <a:r>
              <a:rPr sz="1200" b="1">
                <a:solidFill>
                  <a:srgbClr val="F5F7FC"/>
                </a:solidFill>
                <a:latin typeface="Montserrat ExtraBold"/>
                <a:ea typeface="Montserrat ExtraBold"/>
                <a:cs typeface="Montserrat ExtraBold"/>
              </a:rPr>
              <a:t>15</a:t>
            </a:r>
          </a:p>
        </p:txBody>
      </p:sp>
    </p:spTree>
    <p:extLst>
      <p:ext uri="{BB962C8B-B14F-4D97-AF65-F5344CB8AC3E}">
        <p14:creationId xmlns:p14="http://schemas.microsoft.com/office/powerpoint/2010/main" val="11024379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rgbClr val="07506D"/>
            </a:gs>
            <a:gs pos="46000">
              <a:srgbClr val="0A2948"/>
            </a:gs>
            <a:gs pos="100000">
              <a:srgbClr val="07162F"/>
            </a:gs>
          </a:gsLst>
          <a:lin ang="5400000"/>
        </a:gra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AD903878-BF46-4215-B027-C73C31FCDD60}"/>
              </a:ext>
            </a:extLst>
          </p:cNvPr>
          <p:cNvSpPr>
            <a:spLocks noGrp="1"/>
          </p:cNvSpPr>
          <p:nvPr/>
        </p:nvSpPr>
        <p:spPr>
          <a:xfrm>
            <a:off x="552450" y="276225"/>
            <a:ext cx="7667625" cy="628650"/>
          </a:xfrm>
          <a:prstGeom prst="rect">
            <a:avLst/>
          </a:prstGeom>
          <a:noFill/>
          <a:ln w="0">
            <a:noFill/>
            <a:prstDash val="solid"/>
          </a:ln>
        </p:spPr>
        <p:txBody>
          <a:bodyPr wrap="square" lIns="0" tIns="0" rIns="0" bIns="0" anchor="t">
            <a:noAutofit/>
          </a:bodyPr>
          <a:lstStyle/>
          <a:p>
            <a:pPr algn="l">
              <a:buNone/>
              <a:defRPr sz="2550" b="1">
                <a:solidFill>
                  <a:srgbClr val="F5F7FC"/>
                </a:solidFill>
                <a:latin typeface="Montserrat ExtraBold"/>
                <a:ea typeface="Montserrat ExtraBold"/>
                <a:cs typeface="Montserrat ExtraBold"/>
              </a:defRPr>
            </a:pPr>
            <a:r>
              <a:rPr sz="2550" b="1">
                <a:solidFill>
                  <a:srgbClr val="F5F7FC"/>
                </a:solidFill>
                <a:latin typeface="Montserrat ExtraBold"/>
                <a:ea typeface="Montserrat ExtraBold"/>
                <a:cs typeface="Montserrat ExtraBold"/>
              </a:rPr>
              <a:t>Pot do zaposlitve glede na status</a:t>
            </a:r>
          </a:p>
        </p:txBody>
      </p:sp>
      <p:sp>
        <p:nvSpPr>
          <p:cNvPr id="2" name="Rectangle 1">
            <a:extLst>
              <a:ext uri="{FF2B5EF4-FFF2-40B4-BE49-F238E27FC236}">
                <a16:creationId xmlns:a16="http://schemas.microsoft.com/office/drawing/2014/main" id="{F0E9195E-7099-4D0A-A0C2-7FBCAB55A70F}"/>
              </a:ext>
            </a:extLst>
          </p:cNvPr>
          <p:cNvSpPr>
            <a:spLocks noGrp="1"/>
          </p:cNvSpPr>
          <p:nvPr/>
        </p:nvSpPr>
        <p:spPr>
          <a:xfrm>
            <a:off x="590550" y="981075"/>
            <a:ext cx="7620000" cy="228600"/>
          </a:xfrm>
          <a:prstGeom prst="rect">
            <a:avLst/>
          </a:prstGeom>
          <a:noFill/>
          <a:ln w="0">
            <a:noFill/>
            <a:prstDash val="solid"/>
          </a:ln>
        </p:spPr>
        <p:txBody>
          <a:bodyPr wrap="square" lIns="0" tIns="0" rIns="0" bIns="0" anchor="t">
            <a:noAutofit/>
          </a:bodyPr>
          <a:lstStyle/>
          <a:p>
            <a:pPr algn="l">
              <a:buNone/>
              <a:defRPr sz="1050" b="1">
                <a:solidFill>
                  <a:srgbClr val="FF3755"/>
                </a:solidFill>
                <a:latin typeface="Montserrat ExtraBold"/>
                <a:ea typeface="Montserrat ExtraBold"/>
                <a:cs typeface="Montserrat ExtraBold"/>
              </a:defRPr>
            </a:pPr>
            <a:r>
              <a:rPr sz="1050" b="1">
                <a:solidFill>
                  <a:srgbClr val="FF3755"/>
                </a:solidFill>
                <a:latin typeface="Montserrat ExtraBold"/>
                <a:ea typeface="Montserrat ExtraBold"/>
                <a:cs typeface="Montserrat ExtraBold"/>
              </a:rPr>
              <a:t>ZAKONIT ZAČETEK DELA</a:t>
            </a:r>
          </a:p>
        </p:txBody>
      </p:sp>
      <p:sp>
        <p:nvSpPr>
          <p:cNvPr id="3" name="Straight Connector 2">
            <a:extLst>
              <a:ext uri="{FF2B5EF4-FFF2-40B4-BE49-F238E27FC236}">
                <a16:creationId xmlns:a16="http://schemas.microsoft.com/office/drawing/2014/main" id="{59052F5E-1D71-4A60-B0BE-7F872D1B96EE}"/>
              </a:ext>
            </a:extLst>
          </p:cNvPr>
          <p:cNvSpPr>
            <a:spLocks noGrp="1"/>
          </p:cNvSpPr>
          <p:nvPr/>
        </p:nvSpPr>
        <p:spPr>
          <a:xfrm>
            <a:off x="8382000" y="266700"/>
            <a:ext cx="0" cy="609600"/>
          </a:xfrm>
          <a:prstGeom prst="line">
            <a:avLst/>
          </a:prstGeom>
          <a:noFill/>
          <a:ln w="14288">
            <a:solidFill>
              <a:srgbClr val="52708C"/>
            </a:solidFill>
            <a:prstDash val="solid"/>
          </a:ln>
        </p:spPr>
      </p:sp>
      <p:sp>
        <p:nvSpPr>
          <p:cNvPr id="4" name="Rectangle 3">
            <a:extLst>
              <a:ext uri="{FF2B5EF4-FFF2-40B4-BE49-F238E27FC236}">
                <a16:creationId xmlns:a16="http://schemas.microsoft.com/office/drawing/2014/main" id="{21C792FB-36E8-49AA-8B24-3D186F212F2D}"/>
              </a:ext>
            </a:extLst>
          </p:cNvPr>
          <p:cNvSpPr>
            <a:spLocks noGrp="1"/>
          </p:cNvSpPr>
          <p:nvPr/>
        </p:nvSpPr>
        <p:spPr>
          <a:xfrm>
            <a:off x="8515350" y="428625"/>
            <a:ext cx="361950" cy="285750"/>
          </a:xfrm>
          <a:prstGeom prst="rect">
            <a:avLst/>
          </a:prstGeom>
          <a:noFill/>
          <a:ln w="0">
            <a:noFill/>
            <a:prstDash val="solid"/>
          </a:ln>
        </p:spPr>
        <p:txBody>
          <a:bodyPr wrap="square" lIns="0" tIns="0" rIns="0" bIns="0" anchor="ctr">
            <a:noAutofit/>
          </a:bodyPr>
          <a:lstStyle/>
          <a:p>
            <a:pPr algn="ctr">
              <a:buNone/>
              <a:defRPr sz="1200" b="1">
                <a:solidFill>
                  <a:srgbClr val="F5F7FC"/>
                </a:solidFill>
                <a:latin typeface="Montserrat ExtraBold"/>
                <a:ea typeface="Montserrat ExtraBold"/>
                <a:cs typeface="Montserrat ExtraBold"/>
              </a:defRPr>
            </a:pPr>
            <a:r>
              <a:rPr sz="1200" b="1">
                <a:solidFill>
                  <a:srgbClr val="F5F7FC"/>
                </a:solidFill>
                <a:latin typeface="Montserrat ExtraBold"/>
                <a:ea typeface="Montserrat ExtraBold"/>
                <a:cs typeface="Montserrat ExtraBold"/>
              </a:rPr>
              <a:t>16</a:t>
            </a:r>
          </a:p>
        </p:txBody>
      </p:sp>
      <p:graphicFrame>
        <p:nvGraphicFramePr>
          <p:cNvPr id="31" name="Table 30"/>
          <p:cNvGraphicFramePr/>
          <p:nvPr/>
        </p:nvGraphicFramePr>
        <p:xfrm>
          <a:off x="590550" y="1419225"/>
          <a:ext cx="7791450" cy="2785110"/>
        </p:xfrm>
        <a:graphic>
          <a:graphicData uri="http://schemas.openxmlformats.org/drawingml/2006/table">
            <a:tbl>
              <a:tblPr/>
              <a:tblGrid>
                <a:gridCol w="3219450">
                  <a:extLst>
                    <a:ext uri="{9D8B030D-6E8A-4147-A177-3AD203B41FA5}">
                      <a16:colId xmlns:a16="http://schemas.microsoft.com/office/drawing/2014/main" val="20000"/>
                    </a:ext>
                  </a:extLst>
                </a:gridCol>
                <a:gridCol w="4572000">
                  <a:extLst>
                    <a:ext uri="{9D8B030D-6E8A-4147-A177-3AD203B41FA5}">
                      <a16:colId xmlns:a16="http://schemas.microsoft.com/office/drawing/2014/main" val="20001"/>
                    </a:ext>
                  </a:extLst>
                </a:gridCol>
              </a:tblGrid>
              <a:tr h="428625">
                <a:tc>
                  <a:txBody>
                    <a:bodyPr/>
                    <a:lstStyle/>
                    <a:p>
                      <a:pPr algn="l"/>
                      <a:r>
                        <a:rPr sz="1500" b="1">
                          <a:solidFill>
                            <a:srgbClr val="0B2039"/>
                          </a:solidFill>
                          <a:latin typeface="Montserrat ExtraBold"/>
                          <a:ea typeface="Montserrat ExtraBold"/>
                          <a:cs typeface="Montserrat ExtraBold"/>
                        </a:rPr>
                        <a:t>Skupina kandidatov</a:t>
                      </a:r>
                    </a:p>
                  </a:txBody>
                  <a:tcPr marL="114300" marR="114300" marT="66675" marB="66675" anchor="ctr">
                    <a:solidFill>
                      <a:srgbClr val="EFF4F8"/>
                    </a:solidFill>
                  </a:tcPr>
                </a:tc>
                <a:tc>
                  <a:txBody>
                    <a:bodyPr/>
                    <a:lstStyle/>
                    <a:p>
                      <a:pPr algn="l"/>
                      <a:r>
                        <a:rPr sz="1500" b="1">
                          <a:solidFill>
                            <a:srgbClr val="0B2039"/>
                          </a:solidFill>
                          <a:latin typeface="Montserrat ExtraBold"/>
                          <a:ea typeface="Montserrat ExtraBold"/>
                          <a:cs typeface="Montserrat ExtraBold"/>
                        </a:rPr>
                        <a:t>Izhodišče za postopek</a:t>
                      </a:r>
                    </a:p>
                  </a:txBody>
                  <a:tcPr marL="114300" marR="114300" marT="66675" marB="66675" anchor="ctr">
                    <a:solidFill>
                      <a:srgbClr val="EFF4F8"/>
                    </a:solidFill>
                  </a:tcPr>
                </a:tc>
                <a:extLst>
                  <a:ext uri="{0D108BD9-81ED-4DB2-BD59-A6C34878D82A}">
                    <a16:rowId xmlns:a16="http://schemas.microsoft.com/office/drawing/2014/main" val="10000"/>
                  </a:ext>
                </a:extLst>
              </a:tr>
              <a:tr h="581025">
                <a:tc>
                  <a:txBody>
                    <a:bodyPr/>
                    <a:lstStyle/>
                    <a:p>
                      <a:pPr algn="l"/>
                      <a:r>
                        <a:rPr sz="1575">
                          <a:solidFill>
                            <a:srgbClr val="F5F7FC"/>
                          </a:solidFill>
                          <a:latin typeface="Montserrat"/>
                          <a:ea typeface="Montserrat"/>
                          <a:cs typeface="Montserrat"/>
                        </a:rPr>
                        <a:t>EU, EGP in Švica</a:t>
                      </a:r>
                    </a:p>
                  </a:txBody>
                  <a:tcPr marL="114300" marR="114300" marT="66675" marB="66675" anchor="ctr">
                    <a:solidFill>
                      <a:srgbClr val="123858"/>
                    </a:solidFill>
                  </a:tcPr>
                </a:tc>
                <a:tc>
                  <a:txBody>
                    <a:bodyPr/>
                    <a:lstStyle/>
                    <a:p>
                      <a:pPr algn="l"/>
                      <a:r>
                        <a:rPr sz="1575">
                          <a:solidFill>
                            <a:srgbClr val="F5F7FC"/>
                          </a:solidFill>
                          <a:latin typeface="Montserrat"/>
                          <a:ea typeface="Montserrat"/>
                          <a:cs typeface="Montserrat"/>
                        </a:rPr>
                        <a:t>Pravila prostega dostopa na trg dela</a:t>
                      </a:r>
                    </a:p>
                  </a:txBody>
                  <a:tcPr marL="114300" marR="114300" marT="66675" marB="66675" anchor="ctr">
                    <a:solidFill>
                      <a:srgbClr val="123858"/>
                    </a:solidFill>
                  </a:tcPr>
                </a:tc>
                <a:extLst>
                  <a:ext uri="{0D108BD9-81ED-4DB2-BD59-A6C34878D82A}">
                    <a16:rowId xmlns:a16="http://schemas.microsoft.com/office/drawing/2014/main" val="10001"/>
                  </a:ext>
                </a:extLst>
              </a:tr>
              <a:tr h="581025">
                <a:tc>
                  <a:txBody>
                    <a:bodyPr/>
                    <a:lstStyle/>
                    <a:p>
                      <a:pPr algn="l"/>
                      <a:r>
                        <a:rPr sz="1575">
                          <a:solidFill>
                            <a:srgbClr val="F5F7FC"/>
                          </a:solidFill>
                          <a:latin typeface="Montserrat"/>
                          <a:ea typeface="Montserrat"/>
                          <a:cs typeface="Montserrat"/>
                        </a:rPr>
                        <a:t>Državljani tretjih držav</a:t>
                      </a:r>
                    </a:p>
                  </a:txBody>
                  <a:tcPr marL="114300" marR="114300" marT="66675" marB="66675" anchor="ctr">
                    <a:solidFill>
                      <a:srgbClr val="123858"/>
                    </a:solidFill>
                  </a:tcPr>
                </a:tc>
                <a:tc>
                  <a:txBody>
                    <a:bodyPr/>
                    <a:lstStyle/>
                    <a:p>
                      <a:pPr algn="l"/>
                      <a:r>
                        <a:rPr sz="1575">
                          <a:solidFill>
                            <a:srgbClr val="F5F7FC"/>
                          </a:solidFill>
                          <a:latin typeface="Montserrat"/>
                          <a:ea typeface="Montserrat"/>
                          <a:cs typeface="Montserrat"/>
                        </a:rPr>
                        <a:t>Preverjanje podlage za prebivanje in delo</a:t>
                      </a:r>
                    </a:p>
                  </a:txBody>
                  <a:tcPr marL="114300" marR="114300" marT="66675" marB="66675" anchor="ctr">
                    <a:solidFill>
                      <a:srgbClr val="123858"/>
                    </a:solidFill>
                  </a:tcPr>
                </a:tc>
                <a:extLst>
                  <a:ext uri="{0D108BD9-81ED-4DB2-BD59-A6C34878D82A}">
                    <a16:rowId xmlns:a16="http://schemas.microsoft.com/office/drawing/2014/main" val="10002"/>
                  </a:ext>
                </a:extLst>
              </a:tr>
              <a:tr h="581025">
                <a:tc>
                  <a:txBody>
                    <a:bodyPr/>
                    <a:lstStyle/>
                    <a:p>
                      <a:pPr algn="l"/>
                      <a:r>
                        <a:rPr sz="1575">
                          <a:solidFill>
                            <a:srgbClr val="F5F7FC"/>
                          </a:solidFill>
                          <a:latin typeface="Montserrat"/>
                          <a:ea typeface="Montserrat"/>
                          <a:cs typeface="Montserrat"/>
                        </a:rPr>
                        <a:t>Bosna in Hercegovina, Srbija</a:t>
                      </a:r>
                    </a:p>
                  </a:txBody>
                  <a:tcPr marL="114300" marR="114300" marT="66675" marB="66675" anchor="ctr">
                    <a:solidFill>
                      <a:srgbClr val="123858"/>
                    </a:solidFill>
                  </a:tcPr>
                </a:tc>
                <a:tc>
                  <a:txBody>
                    <a:bodyPr/>
                    <a:lstStyle/>
                    <a:p>
                      <a:pPr algn="l"/>
                      <a:r>
                        <a:rPr sz="1575">
                          <a:solidFill>
                            <a:srgbClr val="F5F7FC"/>
                          </a:solidFill>
                          <a:latin typeface="Montserrat"/>
                          <a:ea typeface="Montserrat"/>
                          <a:cs typeface="Montserrat"/>
                        </a:rPr>
                        <a:t>Posebnosti sporazumov o zaposlovanju</a:t>
                      </a:r>
                    </a:p>
                  </a:txBody>
                  <a:tcPr marL="114300" marR="114300" marT="66675" marB="66675" anchor="ctr">
                    <a:solidFill>
                      <a:srgbClr val="123858"/>
                    </a:solidFill>
                  </a:tcPr>
                </a:tc>
                <a:extLst>
                  <a:ext uri="{0D108BD9-81ED-4DB2-BD59-A6C34878D82A}">
                    <a16:rowId xmlns:a16="http://schemas.microsoft.com/office/drawing/2014/main" val="10003"/>
                  </a:ext>
                </a:extLst>
              </a:tr>
              <a:tr h="581025">
                <a:tc>
                  <a:txBody>
                    <a:bodyPr/>
                    <a:lstStyle/>
                    <a:p>
                      <a:pPr algn="l"/>
                      <a:r>
                        <a:rPr sz="1575">
                          <a:solidFill>
                            <a:srgbClr val="F5F7FC"/>
                          </a:solidFill>
                          <a:latin typeface="Montserrat"/>
                          <a:ea typeface="Montserrat"/>
                          <a:cs typeface="Montserrat"/>
                        </a:rPr>
                        <a:t>Že prebivajo ali delajo v Sloveniji</a:t>
                      </a:r>
                    </a:p>
                  </a:txBody>
                  <a:tcPr marL="114300" marR="114300" marT="66675" marB="66675" anchor="ctr">
                    <a:solidFill>
                      <a:srgbClr val="123858"/>
                    </a:solidFill>
                  </a:tcPr>
                </a:tc>
                <a:tc>
                  <a:txBody>
                    <a:bodyPr/>
                    <a:lstStyle/>
                    <a:p>
                      <a:pPr algn="l"/>
                      <a:r>
                        <a:rPr sz="1575">
                          <a:solidFill>
                            <a:srgbClr val="F5F7FC"/>
                          </a:solidFill>
                          <a:latin typeface="Montserrat"/>
                          <a:ea typeface="Montserrat"/>
                          <a:cs typeface="Montserrat"/>
                        </a:rPr>
                        <a:t>Preverjanje obstoječega statusa in dovoljenj</a:t>
                      </a:r>
                    </a:p>
                  </a:txBody>
                  <a:tcPr marL="114300" marR="114300" marT="66675" marB="66675" anchor="ctr">
                    <a:solidFill>
                      <a:srgbClr val="123858"/>
                    </a:solidFill>
                  </a:tcPr>
                </a:tc>
                <a:extLst>
                  <a:ext uri="{0D108BD9-81ED-4DB2-BD59-A6C34878D82A}">
                    <a16:rowId xmlns:a16="http://schemas.microsoft.com/office/drawing/2014/main" val="10004"/>
                  </a:ext>
                </a:extLst>
              </a:tr>
            </a:tbl>
          </a:graphicData>
        </a:graphic>
      </p:graphicFrame>
      <p:sp>
        <p:nvSpPr>
          <p:cNvPr id="26" name="Ključno sporočilo">
            <a:extLst>
              <a:ext uri="{FF2B5EF4-FFF2-40B4-BE49-F238E27FC236}">
                <a16:creationId xmlns:a16="http://schemas.microsoft.com/office/drawing/2014/main" id="{FF94A076-7441-4CB4-9CE6-43B2396B36CF}"/>
              </a:ext>
            </a:extLst>
          </p:cNvPr>
          <p:cNvSpPr>
            <a:spLocks noGrp="1"/>
          </p:cNvSpPr>
          <p:nvPr/>
        </p:nvSpPr>
        <p:spPr>
          <a:xfrm>
            <a:off x="590550" y="4495800"/>
            <a:ext cx="7791450" cy="419100"/>
          </a:xfrm>
          <a:prstGeom prst="rect">
            <a:avLst/>
          </a:prstGeom>
          <a:noFill/>
          <a:ln w="0">
            <a:noFill/>
          </a:ln>
        </p:spPr>
        <p:txBody>
          <a:bodyPr wrap="square" lIns="0" tIns="0" rIns="0" bIns="0" anchor="t">
            <a:noAutofit/>
          </a:bodyPr>
          <a:lstStyle/>
          <a:p>
            <a:pPr algn="l">
              <a:defRPr sz="1575" b="1">
                <a:solidFill>
                  <a:srgbClr val="F5F7FC"/>
                </a:solidFill>
                <a:latin typeface="Montserrat ExtraBold"/>
                <a:ea typeface="Montserrat ExtraBold"/>
                <a:cs typeface="Montserrat ExtraBold"/>
              </a:defRPr>
            </a:pPr>
            <a:r>
              <a:rPr sz="1575" b="1">
                <a:solidFill>
                  <a:srgbClr val="F5F7FC"/>
                </a:solidFill>
                <a:latin typeface="Montserrat ExtraBold"/>
                <a:ea typeface="Montserrat ExtraBold"/>
                <a:cs typeface="Montserrat ExtraBold"/>
              </a:rPr>
              <a:t>Državljanstvo in obstoječi status določata pravilen postopek.</a:t>
            </a:r>
          </a:p>
        </p:txBody>
      </p:sp>
    </p:spTree>
    <p:extLst>
      <p:ext uri="{BB962C8B-B14F-4D97-AF65-F5344CB8AC3E}">
        <p14:creationId xmlns:p14="http://schemas.microsoft.com/office/powerpoint/2010/main" val="17444915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rgbClr val="07506D"/>
            </a:gs>
            <a:gs pos="46000">
              <a:srgbClr val="0A2948"/>
            </a:gs>
            <a:gs pos="100000">
              <a:srgbClr val="07162F"/>
            </a:gs>
          </a:gsLst>
          <a:lin ang="5400000"/>
        </a:gradFill>
        <a:effectLst/>
      </p:bgPr>
    </p:bg>
    <p:spTree>
      <p:nvGrpSpPr>
        <p:cNvPr id="1" name=""/>
        <p:cNvGrpSpPr/>
        <p:nvPr/>
      </p:nvGrpSpPr>
      <p:grpSpPr>
        <a:xfrm>
          <a:off x="0" y="0"/>
          <a:ext cx="0" cy="0"/>
          <a:chOff x="0" y="0"/>
          <a:chExt cx="0" cy="0"/>
        </a:xfrm>
      </p:grpSpPr>
      <p:sp>
        <p:nvSpPr>
          <p:cNvPr id="41" name="Rectangle 40">
            <a:extLst>
              <a:ext uri="{FF2B5EF4-FFF2-40B4-BE49-F238E27FC236}">
                <a16:creationId xmlns:a16="http://schemas.microsoft.com/office/drawing/2014/main" id="{1E6F59A0-EAFF-4703-BF7B-20AE775598BD}"/>
              </a:ext>
            </a:extLst>
          </p:cNvPr>
          <p:cNvSpPr>
            <a:spLocks noGrp="1"/>
          </p:cNvSpPr>
          <p:nvPr/>
        </p:nvSpPr>
        <p:spPr>
          <a:xfrm>
            <a:off x="552450" y="276225"/>
            <a:ext cx="7667625" cy="628650"/>
          </a:xfrm>
          <a:prstGeom prst="rect">
            <a:avLst/>
          </a:prstGeom>
          <a:noFill/>
          <a:ln w="0">
            <a:noFill/>
            <a:prstDash val="solid"/>
          </a:ln>
        </p:spPr>
        <p:txBody>
          <a:bodyPr wrap="square" lIns="0" tIns="0" rIns="0" bIns="0" anchor="t">
            <a:noAutofit/>
          </a:bodyPr>
          <a:lstStyle/>
          <a:p>
            <a:pPr algn="l">
              <a:buNone/>
              <a:defRPr sz="2550" b="1">
                <a:solidFill>
                  <a:srgbClr val="F5F7FC"/>
                </a:solidFill>
                <a:latin typeface="Montserrat ExtraBold"/>
                <a:ea typeface="Montserrat ExtraBold"/>
                <a:cs typeface="Montserrat ExtraBold"/>
              </a:defRPr>
            </a:pPr>
            <a:r>
              <a:rPr sz="2550" b="1">
                <a:solidFill>
                  <a:srgbClr val="F5F7FC"/>
                </a:solidFill>
                <a:latin typeface="Montserrat ExtraBold"/>
                <a:ea typeface="Montserrat ExtraBold"/>
                <a:cs typeface="Montserrat ExtraBold"/>
              </a:rPr>
              <a:t>Organizacija postopka in odgovornosti</a:t>
            </a:r>
          </a:p>
        </p:txBody>
      </p:sp>
      <p:sp>
        <p:nvSpPr>
          <p:cNvPr id="2" name="Rectangle 1">
            <a:extLst>
              <a:ext uri="{FF2B5EF4-FFF2-40B4-BE49-F238E27FC236}">
                <a16:creationId xmlns:a16="http://schemas.microsoft.com/office/drawing/2014/main" id="{458DAEC4-29CF-48DD-B1EA-0D20B0297E60}"/>
              </a:ext>
            </a:extLst>
          </p:cNvPr>
          <p:cNvSpPr>
            <a:spLocks noGrp="1"/>
          </p:cNvSpPr>
          <p:nvPr/>
        </p:nvSpPr>
        <p:spPr>
          <a:xfrm>
            <a:off x="590550" y="981075"/>
            <a:ext cx="7620000" cy="228600"/>
          </a:xfrm>
          <a:prstGeom prst="rect">
            <a:avLst/>
          </a:prstGeom>
          <a:noFill/>
          <a:ln w="0">
            <a:noFill/>
            <a:prstDash val="solid"/>
          </a:ln>
        </p:spPr>
        <p:txBody>
          <a:bodyPr wrap="square" lIns="0" tIns="0" rIns="0" bIns="0" anchor="t">
            <a:noAutofit/>
          </a:bodyPr>
          <a:lstStyle/>
          <a:p>
            <a:pPr algn="l">
              <a:buNone/>
              <a:defRPr sz="1050" b="1">
                <a:solidFill>
                  <a:srgbClr val="FF3755"/>
                </a:solidFill>
                <a:latin typeface="Montserrat ExtraBold"/>
                <a:ea typeface="Montserrat ExtraBold"/>
                <a:cs typeface="Montserrat ExtraBold"/>
              </a:defRPr>
            </a:pPr>
            <a:r>
              <a:rPr sz="1050" b="1">
                <a:solidFill>
                  <a:srgbClr val="FF3755"/>
                </a:solidFill>
                <a:latin typeface="Montserrat ExtraBold"/>
                <a:ea typeface="Montserrat ExtraBold"/>
                <a:cs typeface="Montserrat ExtraBold"/>
              </a:rPr>
              <a:t>ZAKONIT ZAČETEK DELA</a:t>
            </a:r>
          </a:p>
        </p:txBody>
      </p:sp>
      <p:sp>
        <p:nvSpPr>
          <p:cNvPr id="3" name="Straight Connector 2">
            <a:extLst>
              <a:ext uri="{FF2B5EF4-FFF2-40B4-BE49-F238E27FC236}">
                <a16:creationId xmlns:a16="http://schemas.microsoft.com/office/drawing/2014/main" id="{908E8F71-F944-4423-8772-8233D00B3845}"/>
              </a:ext>
            </a:extLst>
          </p:cNvPr>
          <p:cNvSpPr>
            <a:spLocks noGrp="1"/>
          </p:cNvSpPr>
          <p:nvPr/>
        </p:nvSpPr>
        <p:spPr>
          <a:xfrm>
            <a:off x="8382000" y="266700"/>
            <a:ext cx="0" cy="609600"/>
          </a:xfrm>
          <a:prstGeom prst="line">
            <a:avLst/>
          </a:prstGeom>
          <a:noFill/>
          <a:ln w="14288">
            <a:solidFill>
              <a:srgbClr val="52708C"/>
            </a:solidFill>
            <a:prstDash val="solid"/>
          </a:ln>
        </p:spPr>
      </p:sp>
      <p:sp>
        <p:nvSpPr>
          <p:cNvPr id="4" name="Rectangle 3">
            <a:extLst>
              <a:ext uri="{FF2B5EF4-FFF2-40B4-BE49-F238E27FC236}">
                <a16:creationId xmlns:a16="http://schemas.microsoft.com/office/drawing/2014/main" id="{E10E1875-496D-4301-BC4E-51B4673006A1}"/>
              </a:ext>
            </a:extLst>
          </p:cNvPr>
          <p:cNvSpPr>
            <a:spLocks noGrp="1"/>
          </p:cNvSpPr>
          <p:nvPr/>
        </p:nvSpPr>
        <p:spPr>
          <a:xfrm>
            <a:off x="8515350" y="428625"/>
            <a:ext cx="361950" cy="285750"/>
          </a:xfrm>
          <a:prstGeom prst="rect">
            <a:avLst/>
          </a:prstGeom>
          <a:noFill/>
          <a:ln w="0">
            <a:noFill/>
            <a:prstDash val="solid"/>
          </a:ln>
        </p:spPr>
        <p:txBody>
          <a:bodyPr wrap="square" lIns="0" tIns="0" rIns="0" bIns="0" anchor="ctr">
            <a:noAutofit/>
          </a:bodyPr>
          <a:lstStyle/>
          <a:p>
            <a:pPr algn="ctr">
              <a:buNone/>
              <a:defRPr sz="1200" b="1">
                <a:solidFill>
                  <a:srgbClr val="F5F7FC"/>
                </a:solidFill>
                <a:latin typeface="Montserrat ExtraBold"/>
                <a:ea typeface="Montserrat ExtraBold"/>
                <a:cs typeface="Montserrat ExtraBold"/>
              </a:defRPr>
            </a:pPr>
            <a:r>
              <a:rPr sz="1200" b="1">
                <a:solidFill>
                  <a:srgbClr val="F5F7FC"/>
                </a:solidFill>
                <a:latin typeface="Montserrat ExtraBold"/>
                <a:ea typeface="Montserrat ExtraBold"/>
                <a:cs typeface="Montserrat ExtraBold"/>
              </a:rPr>
              <a:t>17</a:t>
            </a:r>
          </a:p>
        </p:txBody>
      </p:sp>
      <p:sp>
        <p:nvSpPr>
          <p:cNvPr id="5" name="Rounded Rectangle 4">
            <a:extLst>
              <a:ext uri="{FF2B5EF4-FFF2-40B4-BE49-F238E27FC236}">
                <a16:creationId xmlns:a16="http://schemas.microsoft.com/office/drawing/2014/main" id="{0F60FE03-ABBA-4022-BF32-E59B4CB2369E}"/>
              </a:ext>
            </a:extLst>
          </p:cNvPr>
          <p:cNvSpPr>
            <a:spLocks noGrp="1"/>
          </p:cNvSpPr>
          <p:nvPr/>
        </p:nvSpPr>
        <p:spPr>
          <a:xfrm>
            <a:off x="590550" y="1381125"/>
            <a:ext cx="7791450" cy="866775"/>
          </a:xfrm>
          <a:prstGeom prst="roundRect">
            <a:avLst>
              <a:gd name="adj" fmla="val 20000"/>
            </a:avLst>
          </a:prstGeom>
          <a:solidFill>
            <a:srgbClr val="10385C"/>
          </a:solidFill>
          <a:ln w="9525">
            <a:solidFill>
              <a:srgbClr val="5C7893"/>
            </a:solidFill>
            <a:prstDash val="solid"/>
          </a:ln>
        </p:spPr>
      </p:sp>
      <p:sp>
        <p:nvSpPr>
          <p:cNvPr id="6" name="Rounded Rectangle 5">
            <a:extLst>
              <a:ext uri="{FF2B5EF4-FFF2-40B4-BE49-F238E27FC236}">
                <a16:creationId xmlns:a16="http://schemas.microsoft.com/office/drawing/2014/main" id="{1EEE4E5A-8AB4-483E-A3EE-63816BA638EA}"/>
              </a:ext>
            </a:extLst>
          </p:cNvPr>
          <p:cNvSpPr>
            <a:spLocks noGrp="1"/>
          </p:cNvSpPr>
          <p:nvPr/>
        </p:nvSpPr>
        <p:spPr>
          <a:xfrm>
            <a:off x="590550" y="1381125"/>
            <a:ext cx="1838325" cy="866775"/>
          </a:xfrm>
          <a:prstGeom prst="roundRect">
            <a:avLst>
              <a:gd name="adj" fmla="val 20000"/>
            </a:avLst>
          </a:prstGeom>
          <a:solidFill>
            <a:srgbClr val="FF3755"/>
          </a:solidFill>
          <a:ln w="0">
            <a:noFill/>
            <a:prstDash val="solid"/>
          </a:ln>
        </p:spPr>
      </p:sp>
      <p:sp>
        <p:nvSpPr>
          <p:cNvPr id="7" name="Rectangle 6">
            <a:extLst>
              <a:ext uri="{FF2B5EF4-FFF2-40B4-BE49-F238E27FC236}">
                <a16:creationId xmlns:a16="http://schemas.microsoft.com/office/drawing/2014/main" id="{99A7AF19-A8D7-4E8D-8D0E-EBE142355F53}"/>
              </a:ext>
            </a:extLst>
          </p:cNvPr>
          <p:cNvSpPr>
            <a:spLocks noGrp="1"/>
          </p:cNvSpPr>
          <p:nvPr/>
        </p:nvSpPr>
        <p:spPr>
          <a:xfrm>
            <a:off x="742950" y="1476375"/>
            <a:ext cx="1552575" cy="666750"/>
          </a:xfrm>
          <a:prstGeom prst="rect">
            <a:avLst/>
          </a:prstGeom>
          <a:noFill/>
          <a:ln w="0">
            <a:noFill/>
            <a:prstDash val="solid"/>
          </a:ln>
        </p:spPr>
        <p:txBody>
          <a:bodyPr wrap="square" lIns="0" tIns="0" rIns="0" bIns="0" anchor="ctr">
            <a:noAutofit/>
          </a:bodyPr>
          <a:lstStyle/>
          <a:p>
            <a:pPr algn="l">
              <a:buNone/>
              <a:defRPr sz="1650" b="1">
                <a:solidFill>
                  <a:srgbClr val="F5F7FC"/>
                </a:solidFill>
                <a:latin typeface="Montserrat ExtraBold"/>
                <a:ea typeface="Montserrat ExtraBold"/>
                <a:cs typeface="Montserrat ExtraBold"/>
              </a:defRPr>
            </a:pPr>
            <a:r>
              <a:rPr sz="1650" b="1">
                <a:solidFill>
                  <a:srgbClr val="F5F7FC"/>
                </a:solidFill>
                <a:latin typeface="Montserrat ExtraBold"/>
                <a:ea typeface="Montserrat ExtraBold"/>
                <a:cs typeface="Montserrat ExtraBold"/>
              </a:rPr>
              <a:t>Dokumenti</a:t>
            </a:r>
          </a:p>
          <a:p>
            <a:pPr algn="l">
              <a:buNone/>
              <a:defRPr sz="1650" b="1">
                <a:solidFill>
                  <a:srgbClr val="F5F7FC"/>
                </a:solidFill>
                <a:latin typeface="Montserrat ExtraBold"/>
                <a:ea typeface="Montserrat ExtraBold"/>
                <a:cs typeface="Montserrat ExtraBold"/>
              </a:defRPr>
            </a:pPr>
            <a:r>
              <a:rPr sz="1650" b="1">
                <a:solidFill>
                  <a:srgbClr val="F5F7FC"/>
                </a:solidFill>
                <a:latin typeface="Montserrat ExtraBold"/>
                <a:ea typeface="Montserrat ExtraBold"/>
                <a:cs typeface="Montserrat ExtraBold"/>
              </a:rPr>
              <a:t>in vloge</a:t>
            </a:r>
          </a:p>
        </p:txBody>
      </p:sp>
      <p:sp>
        <p:nvSpPr>
          <p:cNvPr id="9" name="Rectangle 8">
            <a:extLst>
              <a:ext uri="{FF2B5EF4-FFF2-40B4-BE49-F238E27FC236}">
                <a16:creationId xmlns:a16="http://schemas.microsoft.com/office/drawing/2014/main" id="{C7AF8791-FF5D-4104-9365-1D5559C58714}"/>
              </a:ext>
            </a:extLst>
          </p:cNvPr>
          <p:cNvSpPr>
            <a:spLocks noGrp="1"/>
          </p:cNvSpPr>
          <p:nvPr/>
        </p:nvSpPr>
        <p:spPr>
          <a:xfrm>
            <a:off x="2676525" y="1457325"/>
            <a:ext cx="5448300" cy="714375"/>
          </a:xfrm>
          <a:prstGeom prst="rect">
            <a:avLst/>
          </a:prstGeom>
          <a:noFill/>
          <a:ln w="0">
            <a:noFill/>
            <a:prstDash val="solid"/>
          </a:ln>
        </p:spPr>
        <p:txBody>
          <a:bodyPr wrap="square" lIns="0" tIns="0" rIns="0" bIns="0" anchor="ctr">
            <a:noAutofit/>
          </a:bodyPr>
          <a:lstStyle/>
          <a:p>
            <a:pPr algn="l">
              <a:buNone/>
              <a:defRPr sz="1500" b="0">
                <a:solidFill>
                  <a:srgbClr val="F5F7FC"/>
                </a:solidFill>
                <a:latin typeface="Montserrat"/>
                <a:ea typeface="Montserrat"/>
                <a:cs typeface="Montserrat"/>
              </a:defRPr>
            </a:pPr>
            <a:r>
              <a:rPr sz="1500" b="0">
                <a:solidFill>
                  <a:srgbClr val="F5F7FC"/>
                </a:solidFill>
                <a:latin typeface="Montserrat"/>
                <a:ea typeface="Montserrat"/>
                <a:cs typeface="Montserrat"/>
              </a:rPr>
              <a:t>Pridobitev dokumentacije kandidata ter priprava in oddaja vlog.</a:t>
            </a:r>
          </a:p>
        </p:txBody>
      </p:sp>
      <p:sp>
        <p:nvSpPr>
          <p:cNvPr id="17" name="Rounded Rectangle 16">
            <a:extLst>
              <a:ext uri="{FF2B5EF4-FFF2-40B4-BE49-F238E27FC236}">
                <a16:creationId xmlns:a16="http://schemas.microsoft.com/office/drawing/2014/main" id="{753E9ACC-1DB1-4A47-900A-920E6F7070B2}"/>
              </a:ext>
            </a:extLst>
          </p:cNvPr>
          <p:cNvSpPr>
            <a:spLocks noGrp="1"/>
          </p:cNvSpPr>
          <p:nvPr/>
        </p:nvSpPr>
        <p:spPr>
          <a:xfrm>
            <a:off x="590550" y="2400300"/>
            <a:ext cx="7791450" cy="866775"/>
          </a:xfrm>
          <a:prstGeom prst="roundRect">
            <a:avLst>
              <a:gd name="adj" fmla="val 20000"/>
            </a:avLst>
          </a:prstGeom>
          <a:solidFill>
            <a:srgbClr val="10385C"/>
          </a:solidFill>
          <a:ln w="9525">
            <a:solidFill>
              <a:srgbClr val="5C7893"/>
            </a:solidFill>
            <a:prstDash val="solid"/>
          </a:ln>
        </p:spPr>
      </p:sp>
      <p:sp>
        <p:nvSpPr>
          <p:cNvPr id="18" name="Rounded Rectangle 17">
            <a:extLst>
              <a:ext uri="{FF2B5EF4-FFF2-40B4-BE49-F238E27FC236}">
                <a16:creationId xmlns:a16="http://schemas.microsoft.com/office/drawing/2014/main" id="{08C07E85-7C22-4A89-9029-461932467931}"/>
              </a:ext>
            </a:extLst>
          </p:cNvPr>
          <p:cNvSpPr>
            <a:spLocks noGrp="1"/>
          </p:cNvSpPr>
          <p:nvPr/>
        </p:nvSpPr>
        <p:spPr>
          <a:xfrm>
            <a:off x="590550" y="2400300"/>
            <a:ext cx="1838325" cy="866775"/>
          </a:xfrm>
          <a:prstGeom prst="roundRect">
            <a:avLst>
              <a:gd name="adj" fmla="val 20000"/>
            </a:avLst>
          </a:prstGeom>
          <a:solidFill>
            <a:srgbClr val="FF7B5B"/>
          </a:solidFill>
          <a:ln w="0">
            <a:noFill/>
            <a:prstDash val="solid"/>
          </a:ln>
        </p:spPr>
      </p:sp>
      <p:sp>
        <p:nvSpPr>
          <p:cNvPr id="19" name="Rectangle 18">
            <a:extLst>
              <a:ext uri="{FF2B5EF4-FFF2-40B4-BE49-F238E27FC236}">
                <a16:creationId xmlns:a16="http://schemas.microsoft.com/office/drawing/2014/main" id="{480597F6-02AF-475A-9F2A-D212FDD0753B}"/>
              </a:ext>
            </a:extLst>
          </p:cNvPr>
          <p:cNvSpPr>
            <a:spLocks noGrp="1"/>
          </p:cNvSpPr>
          <p:nvPr/>
        </p:nvSpPr>
        <p:spPr>
          <a:xfrm>
            <a:off x="742950" y="2495550"/>
            <a:ext cx="1552575" cy="666750"/>
          </a:xfrm>
          <a:prstGeom prst="rect">
            <a:avLst/>
          </a:prstGeom>
          <a:noFill/>
          <a:ln w="0">
            <a:noFill/>
            <a:prstDash val="solid"/>
          </a:ln>
        </p:spPr>
        <p:txBody>
          <a:bodyPr wrap="square" lIns="0" tIns="0" rIns="0" bIns="0" anchor="ctr">
            <a:noAutofit/>
          </a:bodyPr>
          <a:lstStyle/>
          <a:p>
            <a:pPr algn="l">
              <a:buNone/>
              <a:defRPr sz="1650" b="1">
                <a:solidFill>
                  <a:srgbClr val="F5F7FC"/>
                </a:solidFill>
                <a:latin typeface="Montserrat ExtraBold"/>
                <a:ea typeface="Montserrat ExtraBold"/>
                <a:cs typeface="Montserrat ExtraBold"/>
              </a:defRPr>
            </a:pPr>
            <a:r>
              <a:rPr sz="1650" b="1">
                <a:solidFill>
                  <a:srgbClr val="F5F7FC"/>
                </a:solidFill>
                <a:latin typeface="Montserrat ExtraBold"/>
                <a:ea typeface="Montserrat ExtraBold"/>
                <a:cs typeface="Montserrat ExtraBold"/>
              </a:rPr>
              <a:t>Spremljanje</a:t>
            </a:r>
          </a:p>
          <a:p>
            <a:pPr algn="l">
              <a:buNone/>
              <a:defRPr sz="1650" b="1">
                <a:solidFill>
                  <a:srgbClr val="F5F7FC"/>
                </a:solidFill>
                <a:latin typeface="Montserrat ExtraBold"/>
                <a:ea typeface="Montserrat ExtraBold"/>
                <a:cs typeface="Montserrat ExtraBold"/>
              </a:defRPr>
            </a:pPr>
            <a:r>
              <a:rPr sz="1650" b="1">
                <a:solidFill>
                  <a:srgbClr val="F5F7FC"/>
                </a:solidFill>
                <a:latin typeface="Montserrat ExtraBold"/>
                <a:ea typeface="Montserrat ExtraBold"/>
                <a:cs typeface="Montserrat ExtraBold"/>
              </a:rPr>
              <a:t>postopka</a:t>
            </a:r>
          </a:p>
        </p:txBody>
      </p:sp>
      <p:sp>
        <p:nvSpPr>
          <p:cNvPr id="21" name="Rectangle 20">
            <a:extLst>
              <a:ext uri="{FF2B5EF4-FFF2-40B4-BE49-F238E27FC236}">
                <a16:creationId xmlns:a16="http://schemas.microsoft.com/office/drawing/2014/main" id="{5A2A9B3F-B537-4DC4-A9CD-368E94B92E20}"/>
              </a:ext>
            </a:extLst>
          </p:cNvPr>
          <p:cNvSpPr>
            <a:spLocks noGrp="1"/>
          </p:cNvSpPr>
          <p:nvPr/>
        </p:nvSpPr>
        <p:spPr>
          <a:xfrm>
            <a:off x="2676525" y="2476500"/>
            <a:ext cx="5448300" cy="714375"/>
          </a:xfrm>
          <a:prstGeom prst="rect">
            <a:avLst/>
          </a:prstGeom>
          <a:noFill/>
          <a:ln w="0">
            <a:noFill/>
            <a:prstDash val="solid"/>
          </a:ln>
        </p:spPr>
        <p:txBody>
          <a:bodyPr wrap="square" lIns="0" tIns="0" rIns="0" bIns="0" anchor="ctr">
            <a:noAutofit/>
          </a:bodyPr>
          <a:lstStyle/>
          <a:p>
            <a:pPr algn="l">
              <a:buNone/>
              <a:defRPr sz="1500" b="0">
                <a:solidFill>
                  <a:srgbClr val="F5F7FC"/>
                </a:solidFill>
                <a:latin typeface="Montserrat"/>
                <a:ea typeface="Montserrat"/>
                <a:cs typeface="Montserrat"/>
              </a:defRPr>
            </a:pPr>
            <a:r>
              <a:rPr sz="1500" b="0">
                <a:solidFill>
                  <a:srgbClr val="F5F7FC"/>
                </a:solidFill>
                <a:latin typeface="Montserrat"/>
                <a:ea typeface="Montserrat"/>
                <a:cs typeface="Montserrat"/>
              </a:rPr>
              <a:t>Dopolnitve, veljavnost dokumentov in redno obveščanje kandidata.</a:t>
            </a:r>
          </a:p>
        </p:txBody>
      </p:sp>
      <p:sp>
        <p:nvSpPr>
          <p:cNvPr id="29" name="Rounded Rectangle 28">
            <a:extLst>
              <a:ext uri="{FF2B5EF4-FFF2-40B4-BE49-F238E27FC236}">
                <a16:creationId xmlns:a16="http://schemas.microsoft.com/office/drawing/2014/main" id="{47F51544-A4B9-4C2C-9D38-E0A380D989D8}"/>
              </a:ext>
            </a:extLst>
          </p:cNvPr>
          <p:cNvSpPr>
            <a:spLocks noGrp="1"/>
          </p:cNvSpPr>
          <p:nvPr/>
        </p:nvSpPr>
        <p:spPr>
          <a:xfrm>
            <a:off x="590550" y="3419475"/>
            <a:ext cx="7791450" cy="866775"/>
          </a:xfrm>
          <a:prstGeom prst="roundRect">
            <a:avLst>
              <a:gd name="adj" fmla="val 20000"/>
            </a:avLst>
          </a:prstGeom>
          <a:solidFill>
            <a:srgbClr val="10385C"/>
          </a:solidFill>
          <a:ln w="9525">
            <a:solidFill>
              <a:srgbClr val="5C7893"/>
            </a:solidFill>
            <a:prstDash val="solid"/>
          </a:ln>
        </p:spPr>
      </p:sp>
      <p:sp>
        <p:nvSpPr>
          <p:cNvPr id="30" name="Rounded Rectangle 29">
            <a:extLst>
              <a:ext uri="{FF2B5EF4-FFF2-40B4-BE49-F238E27FC236}">
                <a16:creationId xmlns:a16="http://schemas.microsoft.com/office/drawing/2014/main" id="{E9BA43F7-6D11-4EEC-8665-AEFF9B044221}"/>
              </a:ext>
            </a:extLst>
          </p:cNvPr>
          <p:cNvSpPr>
            <a:spLocks noGrp="1"/>
          </p:cNvSpPr>
          <p:nvPr/>
        </p:nvSpPr>
        <p:spPr>
          <a:xfrm>
            <a:off x="590550" y="3419475"/>
            <a:ext cx="1838325" cy="866775"/>
          </a:xfrm>
          <a:prstGeom prst="roundRect">
            <a:avLst>
              <a:gd name="adj" fmla="val 20000"/>
            </a:avLst>
          </a:prstGeom>
          <a:solidFill>
            <a:srgbClr val="9B5BFF"/>
          </a:solidFill>
          <a:ln w="0">
            <a:noFill/>
            <a:prstDash val="solid"/>
          </a:ln>
        </p:spPr>
      </p:sp>
      <p:sp>
        <p:nvSpPr>
          <p:cNvPr id="31" name="Rectangle 30">
            <a:extLst>
              <a:ext uri="{FF2B5EF4-FFF2-40B4-BE49-F238E27FC236}">
                <a16:creationId xmlns:a16="http://schemas.microsoft.com/office/drawing/2014/main" id="{7FD6AEAB-964F-484F-88D3-EA1E5FF77B6D}"/>
              </a:ext>
            </a:extLst>
          </p:cNvPr>
          <p:cNvSpPr>
            <a:spLocks noGrp="1"/>
          </p:cNvSpPr>
          <p:nvPr/>
        </p:nvSpPr>
        <p:spPr>
          <a:xfrm>
            <a:off x="742950" y="3514725"/>
            <a:ext cx="1552575" cy="666750"/>
          </a:xfrm>
          <a:prstGeom prst="rect">
            <a:avLst/>
          </a:prstGeom>
          <a:noFill/>
          <a:ln w="0">
            <a:noFill/>
            <a:prstDash val="solid"/>
          </a:ln>
        </p:spPr>
        <p:txBody>
          <a:bodyPr wrap="square" lIns="0" tIns="0" rIns="0" bIns="0" anchor="ctr">
            <a:noAutofit/>
          </a:bodyPr>
          <a:lstStyle/>
          <a:p>
            <a:pPr algn="l">
              <a:buNone/>
              <a:defRPr sz="1650" b="1">
                <a:solidFill>
                  <a:srgbClr val="F5F7FC"/>
                </a:solidFill>
                <a:latin typeface="Montserrat ExtraBold"/>
                <a:ea typeface="Montserrat ExtraBold"/>
                <a:cs typeface="Montserrat ExtraBold"/>
              </a:defRPr>
            </a:pPr>
            <a:r>
              <a:rPr sz="1650" b="1">
                <a:solidFill>
                  <a:srgbClr val="F5F7FC"/>
                </a:solidFill>
                <a:latin typeface="Montserrat ExtraBold"/>
                <a:ea typeface="Montserrat ExtraBold"/>
                <a:cs typeface="Montserrat ExtraBold"/>
              </a:rPr>
              <a:t>Začetek</a:t>
            </a:r>
          </a:p>
          <a:p>
            <a:pPr algn="l">
              <a:buNone/>
              <a:defRPr sz="1650" b="1">
                <a:solidFill>
                  <a:srgbClr val="F5F7FC"/>
                </a:solidFill>
                <a:latin typeface="Montserrat ExtraBold"/>
                <a:ea typeface="Montserrat ExtraBold"/>
                <a:cs typeface="Montserrat ExtraBold"/>
              </a:defRPr>
            </a:pPr>
            <a:r>
              <a:rPr sz="1650" b="1">
                <a:solidFill>
                  <a:srgbClr val="F5F7FC"/>
                </a:solidFill>
                <a:latin typeface="Montserrat ExtraBold"/>
                <a:ea typeface="Montserrat ExtraBold"/>
                <a:cs typeface="Montserrat ExtraBold"/>
              </a:rPr>
              <a:t>dela</a:t>
            </a:r>
          </a:p>
        </p:txBody>
      </p:sp>
      <p:sp>
        <p:nvSpPr>
          <p:cNvPr id="33" name="Rectangle 32">
            <a:extLst>
              <a:ext uri="{FF2B5EF4-FFF2-40B4-BE49-F238E27FC236}">
                <a16:creationId xmlns:a16="http://schemas.microsoft.com/office/drawing/2014/main" id="{0537E403-80D5-4ACA-9289-EAD7F43AF85B}"/>
              </a:ext>
            </a:extLst>
          </p:cNvPr>
          <p:cNvSpPr>
            <a:spLocks noGrp="1"/>
          </p:cNvSpPr>
          <p:nvPr/>
        </p:nvSpPr>
        <p:spPr>
          <a:xfrm>
            <a:off x="2676525" y="3495675"/>
            <a:ext cx="5448300" cy="714375"/>
          </a:xfrm>
          <a:prstGeom prst="rect">
            <a:avLst/>
          </a:prstGeom>
          <a:noFill/>
          <a:ln w="0">
            <a:noFill/>
            <a:prstDash val="solid"/>
          </a:ln>
        </p:spPr>
        <p:txBody>
          <a:bodyPr wrap="square" lIns="0" tIns="0" rIns="0" bIns="0" anchor="ctr">
            <a:noAutofit/>
          </a:bodyPr>
          <a:lstStyle/>
          <a:p>
            <a:pPr algn="l">
              <a:buNone/>
              <a:defRPr sz="1500" b="0">
                <a:solidFill>
                  <a:srgbClr val="F5F7FC"/>
                </a:solidFill>
                <a:latin typeface="Montserrat"/>
                <a:ea typeface="Montserrat"/>
                <a:cs typeface="Montserrat"/>
              </a:defRPr>
            </a:pPr>
            <a:r>
              <a:rPr sz="1500" b="0">
                <a:solidFill>
                  <a:srgbClr val="F5F7FC"/>
                </a:solidFill>
                <a:latin typeface="Montserrat"/>
                <a:ea typeface="Montserrat"/>
                <a:cs typeface="Montserrat"/>
              </a:rPr>
              <a:t>Potrditev, da kandidat izpolnjuje pogoje za nastop dela.</a:t>
            </a:r>
          </a:p>
        </p:txBody>
      </p:sp>
      <p:sp>
        <p:nvSpPr>
          <p:cNvPr id="42" name="Ključno sporočilo">
            <a:extLst>
              <a:ext uri="{FF2B5EF4-FFF2-40B4-BE49-F238E27FC236}">
                <a16:creationId xmlns:a16="http://schemas.microsoft.com/office/drawing/2014/main" id="{C18D58A4-178A-410C-A839-0AE62810FE57}"/>
              </a:ext>
            </a:extLst>
          </p:cNvPr>
          <p:cNvSpPr>
            <a:spLocks noGrp="1"/>
          </p:cNvSpPr>
          <p:nvPr/>
        </p:nvSpPr>
        <p:spPr>
          <a:xfrm>
            <a:off x="590550" y="4552950"/>
            <a:ext cx="7791450" cy="419100"/>
          </a:xfrm>
          <a:prstGeom prst="rect">
            <a:avLst/>
          </a:prstGeom>
          <a:noFill/>
          <a:ln w="0">
            <a:noFill/>
          </a:ln>
        </p:spPr>
        <p:txBody>
          <a:bodyPr wrap="square" lIns="0" tIns="0" rIns="0" bIns="0" anchor="t">
            <a:noAutofit/>
          </a:bodyPr>
          <a:lstStyle/>
          <a:p>
            <a:pPr algn="l">
              <a:defRPr sz="1350" b="1">
                <a:solidFill>
                  <a:srgbClr val="F5F7FC"/>
                </a:solidFill>
                <a:latin typeface="Montserrat ExtraBold"/>
                <a:ea typeface="Montserrat ExtraBold"/>
                <a:cs typeface="Montserrat ExtraBold"/>
              </a:defRPr>
            </a:pPr>
            <a:r>
              <a:rPr sz="1350" b="1">
                <a:solidFill>
                  <a:srgbClr val="F5F7FC"/>
                </a:solidFill>
                <a:latin typeface="Montserrat ExtraBold"/>
                <a:ea typeface="Montserrat ExtraBold"/>
                <a:cs typeface="Montserrat ExtraBold"/>
              </a:rPr>
              <a:t>Vsak korak ima imenovano odgovorno osebo.</a:t>
            </a:r>
          </a:p>
        </p:txBody>
      </p:sp>
    </p:spTree>
    <p:extLst>
      <p:ext uri="{BB962C8B-B14F-4D97-AF65-F5344CB8AC3E}">
        <p14:creationId xmlns:p14="http://schemas.microsoft.com/office/powerpoint/2010/main" val="19691992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rgbClr val="07506D"/>
            </a:gs>
            <a:gs pos="46000">
              <a:srgbClr val="0A2948"/>
            </a:gs>
            <a:gs pos="100000">
              <a:srgbClr val="07162F"/>
            </a:gs>
          </a:gsLst>
          <a:lin ang="5400000"/>
        </a:gra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AD903878-BF46-4215-B027-C73C31FCDD60}"/>
              </a:ext>
            </a:extLst>
          </p:cNvPr>
          <p:cNvSpPr>
            <a:spLocks noGrp="1"/>
          </p:cNvSpPr>
          <p:nvPr/>
        </p:nvSpPr>
        <p:spPr>
          <a:xfrm>
            <a:off x="552450" y="276225"/>
            <a:ext cx="7667625" cy="628650"/>
          </a:xfrm>
          <a:prstGeom prst="rect">
            <a:avLst/>
          </a:prstGeom>
          <a:noFill/>
          <a:ln w="0">
            <a:noFill/>
            <a:prstDash val="solid"/>
          </a:ln>
        </p:spPr>
        <p:txBody>
          <a:bodyPr wrap="square" lIns="0" tIns="0" rIns="0" bIns="0" anchor="t">
            <a:noAutofit/>
          </a:bodyPr>
          <a:lstStyle/>
          <a:p>
            <a:pPr algn="l">
              <a:buNone/>
              <a:defRPr sz="2550" b="1">
                <a:solidFill>
                  <a:srgbClr val="F5F7FC"/>
                </a:solidFill>
                <a:latin typeface="Montserrat ExtraBold"/>
                <a:ea typeface="Montserrat ExtraBold"/>
                <a:cs typeface="Montserrat ExtraBold"/>
              </a:defRPr>
            </a:pPr>
            <a:r>
              <a:rPr sz="2550" b="1">
                <a:solidFill>
                  <a:srgbClr val="F5F7FC"/>
                </a:solidFill>
                <a:latin typeface="Montserrat ExtraBold"/>
                <a:ea typeface="Montserrat ExtraBold"/>
                <a:cs typeface="Montserrat ExtraBold"/>
              </a:rPr>
              <a:t>Pogoji za začetek dela</a:t>
            </a:r>
          </a:p>
        </p:txBody>
      </p:sp>
      <p:sp>
        <p:nvSpPr>
          <p:cNvPr id="2" name="Rectangle 1">
            <a:extLst>
              <a:ext uri="{FF2B5EF4-FFF2-40B4-BE49-F238E27FC236}">
                <a16:creationId xmlns:a16="http://schemas.microsoft.com/office/drawing/2014/main" id="{F0E9195E-7099-4D0A-A0C2-7FBCAB55A70F}"/>
              </a:ext>
            </a:extLst>
          </p:cNvPr>
          <p:cNvSpPr>
            <a:spLocks noGrp="1"/>
          </p:cNvSpPr>
          <p:nvPr/>
        </p:nvSpPr>
        <p:spPr>
          <a:xfrm>
            <a:off x="590550" y="981075"/>
            <a:ext cx="7620000" cy="228600"/>
          </a:xfrm>
          <a:prstGeom prst="rect">
            <a:avLst/>
          </a:prstGeom>
          <a:noFill/>
          <a:ln w="0">
            <a:noFill/>
            <a:prstDash val="solid"/>
          </a:ln>
        </p:spPr>
        <p:txBody>
          <a:bodyPr wrap="square" lIns="0" tIns="0" rIns="0" bIns="0" anchor="t">
            <a:noAutofit/>
          </a:bodyPr>
          <a:lstStyle/>
          <a:p>
            <a:pPr algn="l">
              <a:buNone/>
              <a:defRPr sz="1050" b="1">
                <a:solidFill>
                  <a:srgbClr val="FF3755"/>
                </a:solidFill>
                <a:latin typeface="Montserrat ExtraBold"/>
                <a:ea typeface="Montserrat ExtraBold"/>
                <a:cs typeface="Montserrat ExtraBold"/>
              </a:defRPr>
            </a:pPr>
            <a:r>
              <a:rPr sz="1050" b="1">
                <a:solidFill>
                  <a:srgbClr val="FF3755"/>
                </a:solidFill>
                <a:latin typeface="Montserrat ExtraBold"/>
                <a:ea typeface="Montserrat ExtraBold"/>
                <a:cs typeface="Montserrat ExtraBold"/>
              </a:rPr>
              <a:t>ZAKONIT ZAČETEK DELA</a:t>
            </a:r>
          </a:p>
        </p:txBody>
      </p:sp>
      <p:sp>
        <p:nvSpPr>
          <p:cNvPr id="3" name="Straight Connector 2">
            <a:extLst>
              <a:ext uri="{FF2B5EF4-FFF2-40B4-BE49-F238E27FC236}">
                <a16:creationId xmlns:a16="http://schemas.microsoft.com/office/drawing/2014/main" id="{59052F5E-1D71-4A60-B0BE-7F872D1B96EE}"/>
              </a:ext>
            </a:extLst>
          </p:cNvPr>
          <p:cNvSpPr>
            <a:spLocks noGrp="1"/>
          </p:cNvSpPr>
          <p:nvPr/>
        </p:nvSpPr>
        <p:spPr>
          <a:xfrm>
            <a:off x="8382000" y="266700"/>
            <a:ext cx="0" cy="609600"/>
          </a:xfrm>
          <a:prstGeom prst="line">
            <a:avLst/>
          </a:prstGeom>
          <a:noFill/>
          <a:ln w="14288">
            <a:solidFill>
              <a:srgbClr val="52708C"/>
            </a:solidFill>
            <a:prstDash val="solid"/>
          </a:ln>
        </p:spPr>
      </p:sp>
      <p:sp>
        <p:nvSpPr>
          <p:cNvPr id="4" name="Rectangle 3">
            <a:extLst>
              <a:ext uri="{FF2B5EF4-FFF2-40B4-BE49-F238E27FC236}">
                <a16:creationId xmlns:a16="http://schemas.microsoft.com/office/drawing/2014/main" id="{21C792FB-36E8-49AA-8B24-3D186F212F2D}"/>
              </a:ext>
            </a:extLst>
          </p:cNvPr>
          <p:cNvSpPr>
            <a:spLocks noGrp="1"/>
          </p:cNvSpPr>
          <p:nvPr/>
        </p:nvSpPr>
        <p:spPr>
          <a:xfrm>
            <a:off x="8515350" y="428625"/>
            <a:ext cx="361950" cy="285750"/>
          </a:xfrm>
          <a:prstGeom prst="rect">
            <a:avLst/>
          </a:prstGeom>
          <a:noFill/>
          <a:ln w="0">
            <a:noFill/>
            <a:prstDash val="solid"/>
          </a:ln>
        </p:spPr>
        <p:txBody>
          <a:bodyPr wrap="square" lIns="0" tIns="0" rIns="0" bIns="0" anchor="ctr">
            <a:noAutofit/>
          </a:bodyPr>
          <a:lstStyle/>
          <a:p>
            <a:pPr algn="ctr">
              <a:buNone/>
              <a:defRPr sz="1200" b="1">
                <a:solidFill>
                  <a:srgbClr val="F5F7FC"/>
                </a:solidFill>
                <a:latin typeface="Montserrat ExtraBold"/>
                <a:ea typeface="Montserrat ExtraBold"/>
                <a:cs typeface="Montserrat ExtraBold"/>
              </a:defRPr>
            </a:pPr>
            <a:r>
              <a:rPr sz="1200" b="1">
                <a:solidFill>
                  <a:srgbClr val="F5F7FC"/>
                </a:solidFill>
                <a:latin typeface="Montserrat ExtraBold"/>
                <a:ea typeface="Montserrat ExtraBold"/>
                <a:cs typeface="Montserrat ExtraBold"/>
              </a:rPr>
              <a:t>18</a:t>
            </a:r>
          </a:p>
        </p:txBody>
      </p:sp>
      <p:sp>
        <p:nvSpPr>
          <p:cNvPr id="25" name="Osnovno preverjanje">
            <a:extLst>
              <a:ext uri="{FF2B5EF4-FFF2-40B4-BE49-F238E27FC236}">
                <a16:creationId xmlns:a16="http://schemas.microsoft.com/office/drawing/2014/main" id="{260F35B5-B456-4946-910F-3ABF952BF218}"/>
              </a:ext>
            </a:extLst>
          </p:cNvPr>
          <p:cNvSpPr>
            <a:spLocks noGrp="1"/>
          </p:cNvSpPr>
          <p:nvPr/>
        </p:nvSpPr>
        <p:spPr>
          <a:xfrm>
            <a:off x="590550" y="1419225"/>
            <a:ext cx="4238625" cy="285750"/>
          </a:xfrm>
          <a:prstGeom prst="rect">
            <a:avLst/>
          </a:prstGeom>
          <a:noFill/>
          <a:ln w="0">
            <a:noFill/>
          </a:ln>
        </p:spPr>
        <p:txBody>
          <a:bodyPr wrap="square" lIns="0" tIns="0" rIns="0" bIns="0" anchor="t">
            <a:noAutofit/>
          </a:bodyPr>
          <a:lstStyle/>
          <a:p>
            <a:pPr algn="l">
              <a:defRPr sz="1350" b="1">
                <a:solidFill>
                  <a:srgbClr val="FF7B5B"/>
                </a:solidFill>
                <a:latin typeface="Montserrat ExtraBold"/>
                <a:ea typeface="Montserrat ExtraBold"/>
                <a:cs typeface="Montserrat ExtraBold"/>
              </a:defRPr>
            </a:pPr>
            <a:r>
              <a:rPr sz="1350" b="1">
                <a:solidFill>
                  <a:srgbClr val="FF7B5B"/>
                </a:solidFill>
                <a:latin typeface="Montserrat ExtraBold"/>
                <a:ea typeface="Montserrat ExtraBold"/>
                <a:cs typeface="Montserrat ExtraBold"/>
              </a:rPr>
              <a:t>PRED NASTOPOM DELA</a:t>
            </a:r>
          </a:p>
        </p:txBody>
      </p:sp>
      <p:sp>
        <p:nvSpPr>
          <p:cNvPr id="26" name="Vsebina">
            <a:extLst>
              <a:ext uri="{FF2B5EF4-FFF2-40B4-BE49-F238E27FC236}">
                <a16:creationId xmlns:a16="http://schemas.microsoft.com/office/drawing/2014/main" id="{DA21F59B-E2D7-49F7-9BAE-84CC0798CCC2}"/>
              </a:ext>
            </a:extLst>
          </p:cNvPr>
          <p:cNvSpPr>
            <a:spLocks noGrp="1"/>
          </p:cNvSpPr>
          <p:nvPr/>
        </p:nvSpPr>
        <p:spPr>
          <a:xfrm>
            <a:off x="619125" y="1943100"/>
            <a:ext cx="4200525" cy="2181225"/>
          </a:xfrm>
          <a:prstGeom prst="rect">
            <a:avLst/>
          </a:prstGeom>
          <a:noFill/>
          <a:ln w="0">
            <a:noFill/>
          </a:ln>
        </p:spPr>
        <p:txBody>
          <a:bodyPr wrap="square" lIns="0" tIns="0" rIns="0" bIns="0" anchor="t">
            <a:noAutofit/>
          </a:bodyPr>
          <a:lstStyle/>
          <a:p>
            <a:pPr marL="254000" indent="-139700" algn="l">
              <a:spcAft>
                <a:spcPts val="1800"/>
              </a:spcAft>
              <a:buChar char="•"/>
              <a:defRPr sz="1650" b="0">
                <a:solidFill>
                  <a:srgbClr val="F5F7FC"/>
                </a:solidFill>
                <a:latin typeface="Montserrat"/>
                <a:ea typeface="Montserrat"/>
                <a:cs typeface="Montserrat"/>
              </a:defRPr>
            </a:pPr>
            <a:r>
              <a:rPr sz="1650" b="0">
                <a:solidFill>
                  <a:srgbClr val="F5F7FC"/>
                </a:solidFill>
                <a:latin typeface="Montserrat"/>
                <a:ea typeface="Montserrat"/>
                <a:cs typeface="Montserrat"/>
              </a:rPr>
              <a:t>Preverjena pravna podlaga in prijava v zavarovanja.</a:t>
            </a:r>
          </a:p>
          <a:p>
            <a:pPr marL="254000" indent="-139700" algn="l">
              <a:spcAft>
                <a:spcPts val="1800"/>
              </a:spcAft>
              <a:buChar char="•"/>
              <a:defRPr sz="1650" b="0">
                <a:solidFill>
                  <a:srgbClr val="F5F7FC"/>
                </a:solidFill>
                <a:latin typeface="Montserrat"/>
                <a:ea typeface="Montserrat"/>
                <a:cs typeface="Montserrat"/>
              </a:defRPr>
            </a:pPr>
            <a:r>
              <a:rPr sz="1650" b="0">
                <a:solidFill>
                  <a:srgbClr val="F5F7FC"/>
                </a:solidFill>
                <a:latin typeface="Montserrat"/>
                <a:ea typeface="Montserrat"/>
                <a:cs typeface="Montserrat"/>
              </a:rPr>
              <a:t>Dejansko delo je skladno z dovoljenim delom.</a:t>
            </a:r>
          </a:p>
          <a:p>
            <a:pPr marL="254000" indent="-139700" algn="l">
              <a:spcAft>
                <a:spcPts val="1800"/>
              </a:spcAft>
              <a:buChar char="•"/>
              <a:defRPr sz="1650" b="0">
                <a:solidFill>
                  <a:srgbClr val="F5F7FC"/>
                </a:solidFill>
                <a:latin typeface="Montserrat"/>
                <a:ea typeface="Montserrat"/>
                <a:cs typeface="Montserrat"/>
              </a:defRPr>
            </a:pPr>
            <a:r>
              <a:rPr sz="1650" b="0">
                <a:solidFill>
                  <a:srgbClr val="F5F7FC"/>
                </a:solidFill>
                <a:latin typeface="Montserrat"/>
                <a:ea typeface="Montserrat"/>
                <a:cs typeface="Montserrat"/>
              </a:rPr>
              <a:t>Datum nastopa sledi izpolnjenim pogojem postopka.</a:t>
            </a:r>
          </a:p>
        </p:txBody>
      </p:sp>
      <p:sp>
        <p:nvSpPr>
          <p:cNvPr id="27" name="Hitrejši postopek">
            <a:extLst>
              <a:ext uri="{FF2B5EF4-FFF2-40B4-BE49-F238E27FC236}">
                <a16:creationId xmlns:a16="http://schemas.microsoft.com/office/drawing/2014/main" id="{302B0285-5CFD-4F8F-BA52-4943A871339C}"/>
              </a:ext>
            </a:extLst>
          </p:cNvPr>
          <p:cNvSpPr>
            <a:spLocks noGrp="1"/>
          </p:cNvSpPr>
          <p:nvPr/>
        </p:nvSpPr>
        <p:spPr>
          <a:xfrm>
            <a:off x="5334000" y="1419225"/>
            <a:ext cx="3048000" cy="285750"/>
          </a:xfrm>
          <a:prstGeom prst="rect">
            <a:avLst/>
          </a:prstGeom>
          <a:noFill/>
          <a:ln w="0">
            <a:noFill/>
          </a:ln>
        </p:spPr>
        <p:txBody>
          <a:bodyPr wrap="square" lIns="0" tIns="0" rIns="0" bIns="0" anchor="t">
            <a:noAutofit/>
          </a:bodyPr>
          <a:lstStyle/>
          <a:p>
            <a:pPr algn="l">
              <a:defRPr sz="1350" b="1">
                <a:solidFill>
                  <a:srgbClr val="9B55FF"/>
                </a:solidFill>
                <a:latin typeface="Montserrat ExtraBold"/>
                <a:ea typeface="Montserrat ExtraBold"/>
                <a:cs typeface="Montserrat ExtraBold"/>
              </a:defRPr>
            </a:pPr>
            <a:r>
              <a:rPr sz="1350" b="1">
                <a:solidFill>
                  <a:srgbClr val="9B55FF"/>
                </a:solidFill>
                <a:latin typeface="Montserrat ExtraBold"/>
                <a:ea typeface="Montserrat ExtraBold"/>
                <a:cs typeface="Montserrat ExtraBold"/>
              </a:rPr>
              <a:t>HITREJŠI POSTOPEK</a:t>
            </a:r>
          </a:p>
        </p:txBody>
      </p:sp>
      <p:sp>
        <p:nvSpPr>
          <p:cNvPr id="28" name="Poudarjena vrednost">
            <a:extLst>
              <a:ext uri="{FF2B5EF4-FFF2-40B4-BE49-F238E27FC236}">
                <a16:creationId xmlns:a16="http://schemas.microsoft.com/office/drawing/2014/main" id="{746A8B52-9D7A-44B5-9086-EF09929DEFFA}"/>
              </a:ext>
            </a:extLst>
          </p:cNvPr>
          <p:cNvSpPr>
            <a:spLocks noGrp="1"/>
          </p:cNvSpPr>
          <p:nvPr/>
        </p:nvSpPr>
        <p:spPr>
          <a:xfrm>
            <a:off x="5334000" y="1857375"/>
            <a:ext cx="3048000" cy="590550"/>
          </a:xfrm>
          <a:prstGeom prst="rect">
            <a:avLst/>
          </a:prstGeom>
          <a:noFill/>
          <a:ln w="0">
            <a:noFill/>
          </a:ln>
        </p:spPr>
        <p:txBody>
          <a:bodyPr wrap="square" lIns="0" tIns="0" rIns="0" bIns="0" anchor="t">
            <a:noAutofit/>
          </a:bodyPr>
          <a:lstStyle/>
          <a:p>
            <a:pPr algn="l">
              <a:defRPr sz="3450" b="1">
                <a:solidFill>
                  <a:srgbClr val="9B55FF"/>
                </a:solidFill>
                <a:latin typeface="Montserrat ExtraBold"/>
                <a:ea typeface="Montserrat ExtraBold"/>
                <a:cs typeface="Montserrat ExtraBold"/>
              </a:defRPr>
            </a:pPr>
            <a:r>
              <a:rPr sz="3450" b="1">
                <a:solidFill>
                  <a:srgbClr val="9B55FF"/>
                </a:solidFill>
                <a:latin typeface="Montserrat ExtraBold"/>
                <a:ea typeface="Montserrat ExtraBold"/>
                <a:cs typeface="Montserrat ExtraBold"/>
              </a:rPr>
              <a:t>80 UR</a:t>
            </a:r>
          </a:p>
        </p:txBody>
      </p:sp>
      <p:sp>
        <p:nvSpPr>
          <p:cNvPr id="29" name="Pomen vrednosti">
            <a:extLst>
              <a:ext uri="{FF2B5EF4-FFF2-40B4-BE49-F238E27FC236}">
                <a16:creationId xmlns:a16="http://schemas.microsoft.com/office/drawing/2014/main" id="{582D4A4B-0138-457C-B8A8-EC5019DB46EB}"/>
              </a:ext>
            </a:extLst>
          </p:cNvPr>
          <p:cNvSpPr>
            <a:spLocks noGrp="1"/>
          </p:cNvSpPr>
          <p:nvPr/>
        </p:nvSpPr>
        <p:spPr>
          <a:xfrm>
            <a:off x="5334000" y="2505075"/>
            <a:ext cx="3048000" cy="714375"/>
          </a:xfrm>
          <a:prstGeom prst="rect">
            <a:avLst/>
          </a:prstGeom>
          <a:noFill/>
          <a:ln w="0">
            <a:noFill/>
          </a:ln>
        </p:spPr>
        <p:txBody>
          <a:bodyPr wrap="square" lIns="0" tIns="0" rIns="0" bIns="0" anchor="t">
            <a:noAutofit/>
          </a:bodyPr>
          <a:lstStyle/>
          <a:p>
            <a:pPr algn="l">
              <a:defRPr sz="1425" b="1">
                <a:solidFill>
                  <a:srgbClr val="F5F7FC"/>
                </a:solidFill>
                <a:latin typeface="Montserrat ExtraBold"/>
                <a:ea typeface="Montserrat ExtraBold"/>
                <a:cs typeface="Montserrat ExtraBold"/>
              </a:defRPr>
            </a:pPr>
            <a:r>
              <a:rPr sz="1425" b="1">
                <a:solidFill>
                  <a:srgbClr val="F5F7FC"/>
                </a:solidFill>
                <a:latin typeface="Montserrat ExtraBold"/>
                <a:ea typeface="Montserrat ExtraBold"/>
                <a:cs typeface="Montserrat ExtraBold"/>
              </a:rPr>
              <a:t>slovenščine v prvih šestih mesecih</a:t>
            </a:r>
          </a:p>
        </p:txBody>
      </p:sp>
      <p:sp>
        <p:nvSpPr>
          <p:cNvPr id="30" name="Pojasnilo vrednosti">
            <a:extLst>
              <a:ext uri="{FF2B5EF4-FFF2-40B4-BE49-F238E27FC236}">
                <a16:creationId xmlns:a16="http://schemas.microsoft.com/office/drawing/2014/main" id="{76ADFB2A-6907-4256-AF0C-744EF4337198}"/>
              </a:ext>
            </a:extLst>
          </p:cNvPr>
          <p:cNvSpPr>
            <a:spLocks noGrp="1"/>
          </p:cNvSpPr>
          <p:nvPr/>
        </p:nvSpPr>
        <p:spPr>
          <a:xfrm>
            <a:off x="5334000" y="3352800"/>
            <a:ext cx="3048000" cy="1095375"/>
          </a:xfrm>
          <a:prstGeom prst="rect">
            <a:avLst/>
          </a:prstGeom>
          <a:noFill/>
          <a:ln w="0">
            <a:noFill/>
          </a:ln>
        </p:spPr>
        <p:txBody>
          <a:bodyPr wrap="square" lIns="0" tIns="0" rIns="0" bIns="0" anchor="t">
            <a:noAutofit/>
          </a:bodyPr>
          <a:lstStyle/>
          <a:p>
            <a:pPr algn="l">
              <a:defRPr sz="1275" b="0">
                <a:solidFill>
                  <a:srgbClr val="B6CADA"/>
                </a:solidFill>
                <a:latin typeface="Montserrat"/>
                <a:ea typeface="Montserrat"/>
                <a:cs typeface="Montserrat"/>
              </a:defRPr>
            </a:pPr>
            <a:r>
              <a:rPr sz="1275" b="0">
                <a:solidFill>
                  <a:srgbClr val="B6CADA"/>
                </a:solidFill>
                <a:latin typeface="Montserrat"/>
                <a:ea typeface="Montserrat"/>
                <a:cs typeface="Montserrat"/>
              </a:rPr>
              <a:t>Za delavca brezplačno in v delovnem času.</a:t>
            </a:r>
          </a:p>
        </p:txBody>
      </p:sp>
      <p:sp>
        <p:nvSpPr>
          <p:cNvPr id="31" name="Najmanj ur">
            <a:extLst>
              <a:ext uri="{FF2B5EF4-FFF2-40B4-BE49-F238E27FC236}">
                <a16:creationId xmlns:a16="http://schemas.microsoft.com/office/drawing/2014/main" id="{59A6A75F-3D8B-46F0-8187-23C4E47F6E43}"/>
              </a:ext>
            </a:extLst>
          </p:cNvPr>
          <p:cNvSpPr>
            <a:spLocks noGrp="1"/>
          </p:cNvSpPr>
          <p:nvPr/>
        </p:nvSpPr>
        <p:spPr>
          <a:xfrm>
            <a:off x="5334000" y="1752600"/>
            <a:ext cx="3048000" cy="180975"/>
          </a:xfrm>
          <a:prstGeom prst="rect">
            <a:avLst/>
          </a:prstGeom>
          <a:noFill/>
          <a:ln w="0">
            <a:noFill/>
          </a:ln>
        </p:spPr>
        <p:txBody>
          <a:bodyPr wrap="square" lIns="0" tIns="0" rIns="0" bIns="0" anchor="t">
            <a:noAutofit/>
          </a:bodyPr>
          <a:lstStyle/>
          <a:p>
            <a:pPr algn="l">
              <a:defRPr sz="975" b="1">
                <a:solidFill>
                  <a:srgbClr val="9B55FF"/>
                </a:solidFill>
                <a:latin typeface="Montserrat ExtraBold"/>
                <a:ea typeface="Montserrat ExtraBold"/>
                <a:cs typeface="Montserrat ExtraBold"/>
              </a:defRPr>
            </a:pPr>
            <a:r>
              <a:rPr sz="975" b="1">
                <a:solidFill>
                  <a:srgbClr val="9B55FF"/>
                </a:solidFill>
                <a:latin typeface="Montserrat ExtraBold"/>
                <a:ea typeface="Montserrat ExtraBold"/>
                <a:cs typeface="Montserrat ExtraBold"/>
              </a:rPr>
              <a:t>NAJMANJ</a:t>
            </a:r>
          </a:p>
        </p:txBody>
      </p:sp>
      <p:sp>
        <p:nvSpPr>
          <p:cNvPr id="32" name="Ključno sporočilo">
            <a:extLst>
              <a:ext uri="{FF2B5EF4-FFF2-40B4-BE49-F238E27FC236}">
                <a16:creationId xmlns:a16="http://schemas.microsoft.com/office/drawing/2014/main" id="{AFBF0CF3-09D8-4B83-8668-166BACAD35BF}"/>
              </a:ext>
            </a:extLst>
          </p:cNvPr>
          <p:cNvSpPr>
            <a:spLocks noGrp="1"/>
          </p:cNvSpPr>
          <p:nvPr/>
        </p:nvSpPr>
        <p:spPr>
          <a:xfrm>
            <a:off x="590550" y="4410075"/>
            <a:ext cx="7791450" cy="419100"/>
          </a:xfrm>
          <a:prstGeom prst="rect">
            <a:avLst/>
          </a:prstGeom>
          <a:noFill/>
          <a:ln w="0">
            <a:noFill/>
          </a:ln>
        </p:spPr>
        <p:txBody>
          <a:bodyPr wrap="square" lIns="0" tIns="0" rIns="0" bIns="0" anchor="t">
            <a:noAutofit/>
          </a:bodyPr>
          <a:lstStyle/>
          <a:p>
            <a:pPr algn="l">
              <a:defRPr sz="1575" b="1">
                <a:solidFill>
                  <a:srgbClr val="F5F7FC"/>
                </a:solidFill>
                <a:latin typeface="Montserrat ExtraBold"/>
                <a:ea typeface="Montserrat ExtraBold"/>
                <a:cs typeface="Montserrat ExtraBold"/>
              </a:defRPr>
            </a:pPr>
            <a:r>
              <a:rPr sz="1575" b="1">
                <a:solidFill>
                  <a:srgbClr val="F5F7FC"/>
                </a:solidFill>
                <a:latin typeface="Montserrat ExtraBold"/>
                <a:ea typeface="Montserrat ExtraBold"/>
                <a:cs typeface="Montserrat ExtraBold"/>
              </a:rPr>
              <a:t>Hitrejši postopek velja le ob izpolnjenih posebnih pogojih.</a:t>
            </a:r>
          </a:p>
        </p:txBody>
      </p:sp>
      <p:sp>
        <p:nvSpPr>
          <p:cNvPr id="33" name="Vir in pojasnilo">
            <a:extLst>
              <a:ext uri="{FF2B5EF4-FFF2-40B4-BE49-F238E27FC236}">
                <a16:creationId xmlns:a16="http://schemas.microsoft.com/office/drawing/2014/main" id="{BFF73665-8B3E-4FE5-8112-06E3EEA1FF2A}"/>
              </a:ext>
            </a:extLst>
          </p:cNvPr>
          <p:cNvSpPr>
            <a:spLocks noGrp="1"/>
          </p:cNvSpPr>
          <p:nvPr/>
        </p:nvSpPr>
        <p:spPr>
          <a:xfrm>
            <a:off x="590550" y="4838700"/>
            <a:ext cx="7791450" cy="228600"/>
          </a:xfrm>
          <a:prstGeom prst="rect">
            <a:avLst/>
          </a:prstGeom>
          <a:noFill/>
          <a:ln w="0">
            <a:noFill/>
          </a:ln>
        </p:spPr>
        <p:txBody>
          <a:bodyPr wrap="square" lIns="0" tIns="0" rIns="0" bIns="0" anchor="t">
            <a:noAutofit/>
          </a:bodyPr>
          <a:lstStyle/>
          <a:p>
            <a:pPr algn="l">
              <a:defRPr sz="900" b="0">
                <a:solidFill>
                  <a:srgbClr val="B6CADA"/>
                </a:solidFill>
                <a:latin typeface="Montserrat"/>
                <a:ea typeface="Montserrat"/>
                <a:cs typeface="Montserrat"/>
              </a:defRPr>
            </a:pPr>
            <a:r>
              <a:rPr sz="900" b="0">
                <a:solidFill>
                  <a:srgbClr val="B6CADA"/>
                </a:solidFill>
                <a:latin typeface="Montserrat"/>
                <a:ea typeface="Montserrat"/>
                <a:cs typeface="Montserrat"/>
              </a:rPr>
              <a:t>Vir: ZRSZ. Obveznost se nanaša na opisani hitrejši postopek.</a:t>
            </a:r>
          </a:p>
        </p:txBody>
      </p:sp>
    </p:spTree>
    <p:extLst>
      <p:ext uri="{BB962C8B-B14F-4D97-AF65-F5344CB8AC3E}">
        <p14:creationId xmlns:p14="http://schemas.microsoft.com/office/powerpoint/2010/main" val="17444915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rgbClr val="07506D"/>
            </a:gs>
            <a:gs pos="45000">
              <a:srgbClr val="0A2948"/>
            </a:gs>
            <a:gs pos="100000">
              <a:srgbClr val="07162F"/>
            </a:gs>
          </a:gsLst>
          <a:lin ang="5400000"/>
        </a:gra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C2EE7E12-2BFC-4247-9B5A-51D23DD01E2F}"/>
              </a:ext>
            </a:extLst>
          </p:cNvPr>
          <p:cNvSpPr>
            <a:spLocks noGrp="1"/>
          </p:cNvSpPr>
          <p:nvPr/>
        </p:nvSpPr>
        <p:spPr>
          <a:xfrm>
            <a:off x="0" y="0"/>
            <a:ext cx="9144000" cy="5143500"/>
          </a:xfrm>
          <a:prstGeom prst="rect">
            <a:avLst/>
          </a:prstGeom>
          <a:gradFill>
            <a:gsLst>
              <a:gs pos="0">
                <a:srgbClr val="07506D"/>
              </a:gs>
              <a:gs pos="45000">
                <a:srgbClr val="0A2948"/>
              </a:gs>
              <a:gs pos="100000">
                <a:srgbClr val="07162F"/>
              </a:gs>
            </a:gsLst>
            <a:lin ang="5400000"/>
          </a:gradFill>
          <a:ln w="0">
            <a:noFill/>
            <a:prstDash val="solid"/>
          </a:ln>
        </p:spPr>
      </p:sp>
      <p:sp>
        <p:nvSpPr>
          <p:cNvPr id="2" name="Rounded Rectangle 1">
            <a:extLst>
              <a:ext uri="{FF2B5EF4-FFF2-40B4-BE49-F238E27FC236}">
                <a16:creationId xmlns:a16="http://schemas.microsoft.com/office/drawing/2014/main" id="{7F1EAF98-489F-4F9A-8DFF-79894A3D84EF}"/>
              </a:ext>
            </a:extLst>
          </p:cNvPr>
          <p:cNvSpPr>
            <a:spLocks noGrp="1"/>
          </p:cNvSpPr>
          <p:nvPr/>
        </p:nvSpPr>
        <p:spPr>
          <a:xfrm>
            <a:off x="552450" y="466725"/>
            <a:ext cx="66675" cy="333375"/>
          </a:xfrm>
          <a:prstGeom prst="roundRect">
            <a:avLst>
              <a:gd name="adj" fmla="val 42857"/>
            </a:avLst>
          </a:prstGeom>
          <a:solidFill>
            <a:srgbClr val="9B5BFF"/>
          </a:solidFill>
          <a:ln w="0">
            <a:noFill/>
            <a:prstDash val="solid"/>
          </a:ln>
        </p:spPr>
      </p:sp>
      <p:sp>
        <p:nvSpPr>
          <p:cNvPr id="3" name="Rectangle 2">
            <a:extLst>
              <a:ext uri="{FF2B5EF4-FFF2-40B4-BE49-F238E27FC236}">
                <a16:creationId xmlns:a16="http://schemas.microsoft.com/office/drawing/2014/main" id="{5107C9F9-6454-4F03-B972-FF918086194A}"/>
              </a:ext>
            </a:extLst>
          </p:cNvPr>
          <p:cNvSpPr>
            <a:spLocks noGrp="1"/>
          </p:cNvSpPr>
          <p:nvPr/>
        </p:nvSpPr>
        <p:spPr>
          <a:xfrm>
            <a:off x="752475" y="466725"/>
            <a:ext cx="2095500" cy="333375"/>
          </a:xfrm>
          <a:prstGeom prst="rect">
            <a:avLst/>
          </a:prstGeom>
          <a:noFill/>
          <a:ln w="0">
            <a:noFill/>
            <a:prstDash val="solid"/>
          </a:ln>
        </p:spPr>
        <p:txBody>
          <a:bodyPr wrap="square" lIns="0" tIns="0" rIns="0" bIns="0" anchor="t">
            <a:noAutofit/>
          </a:bodyPr>
          <a:lstStyle/>
          <a:p>
            <a:pPr algn="l">
              <a:buNone/>
              <a:defRPr sz="1050" b="1">
                <a:solidFill>
                  <a:srgbClr val="9B55FF"/>
                </a:solidFill>
                <a:latin typeface="Montserrat ExtraBold"/>
                <a:ea typeface="Montserrat ExtraBold"/>
                <a:cs typeface="Montserrat ExtraBold"/>
              </a:defRPr>
            </a:pPr>
            <a:r>
              <a:rPr sz="1050" b="1">
                <a:solidFill>
                  <a:srgbClr val="9B55FF"/>
                </a:solidFill>
                <a:latin typeface="Montserrat ExtraBold"/>
                <a:ea typeface="Montserrat ExtraBold"/>
                <a:cs typeface="Montserrat ExtraBold"/>
              </a:rPr>
              <a:t>SKLOP 05</a:t>
            </a:r>
          </a:p>
        </p:txBody>
      </p:sp>
      <p:sp>
        <p:nvSpPr>
          <p:cNvPr id="4" name="Rectangle 3">
            <a:extLst>
              <a:ext uri="{FF2B5EF4-FFF2-40B4-BE49-F238E27FC236}">
                <a16:creationId xmlns:a16="http://schemas.microsoft.com/office/drawing/2014/main" id="{FA47022F-D2EA-48E5-A0C7-9F5A011ED80D}"/>
              </a:ext>
            </a:extLst>
          </p:cNvPr>
          <p:cNvSpPr>
            <a:spLocks noGrp="1"/>
          </p:cNvSpPr>
          <p:nvPr/>
        </p:nvSpPr>
        <p:spPr>
          <a:xfrm>
            <a:off x="552450" y="1057275"/>
            <a:ext cx="5429250" cy="1257300"/>
          </a:xfrm>
          <a:prstGeom prst="rect">
            <a:avLst/>
          </a:prstGeom>
          <a:noFill/>
          <a:ln w="0">
            <a:noFill/>
            <a:prstDash val="solid"/>
          </a:ln>
        </p:spPr>
        <p:txBody>
          <a:bodyPr wrap="square" lIns="0" tIns="0" rIns="0" bIns="0" anchor="t">
            <a:noAutofit/>
          </a:bodyPr>
          <a:lstStyle/>
          <a:p>
            <a:pPr algn="l">
              <a:buNone/>
              <a:defRPr sz="2700" b="1">
                <a:solidFill>
                  <a:srgbClr val="F5F7FC"/>
                </a:solidFill>
                <a:latin typeface="Montserrat ExtraBold"/>
                <a:ea typeface="Montserrat ExtraBold"/>
                <a:cs typeface="Montserrat ExtraBold"/>
              </a:defRPr>
            </a:pPr>
            <a:r>
              <a:rPr sz="2700" b="1">
                <a:solidFill>
                  <a:srgbClr val="F5F7FC"/>
                </a:solidFill>
                <a:latin typeface="Montserrat ExtraBold"/>
                <a:ea typeface="Montserrat ExtraBold"/>
                <a:cs typeface="Montserrat ExtraBold"/>
              </a:rPr>
              <a:t>PRIKRITO ZAGOTAVLJANJE</a:t>
            </a:r>
          </a:p>
          <a:p>
            <a:pPr algn="l">
              <a:buNone/>
              <a:defRPr sz="2700" b="1">
                <a:solidFill>
                  <a:srgbClr val="F5F7FC"/>
                </a:solidFill>
                <a:latin typeface="Montserrat ExtraBold"/>
                <a:ea typeface="Montserrat ExtraBold"/>
                <a:cs typeface="Montserrat ExtraBold"/>
              </a:defRPr>
            </a:pPr>
            <a:r>
              <a:rPr sz="2700" b="1">
                <a:solidFill>
                  <a:srgbClr val="F5F7FC"/>
                </a:solidFill>
                <a:latin typeface="Montserrat ExtraBold"/>
                <a:ea typeface="Montserrat ExtraBold"/>
                <a:cs typeface="Montserrat ExtraBold"/>
              </a:rPr>
              <a:t>DELOVNE SILE</a:t>
            </a:r>
          </a:p>
        </p:txBody>
      </p:sp>
      <p:sp>
        <p:nvSpPr>
          <p:cNvPr id="5" name="Straight Connector 4">
            <a:extLst>
              <a:ext uri="{FF2B5EF4-FFF2-40B4-BE49-F238E27FC236}">
                <a16:creationId xmlns:a16="http://schemas.microsoft.com/office/drawing/2014/main" id="{AEF56CE1-76BC-44DE-8BDA-E4E84790B8FA}"/>
              </a:ext>
            </a:extLst>
          </p:cNvPr>
          <p:cNvSpPr>
            <a:spLocks noGrp="1"/>
          </p:cNvSpPr>
          <p:nvPr/>
        </p:nvSpPr>
        <p:spPr>
          <a:xfrm>
            <a:off x="581025" y="2390775"/>
            <a:ext cx="838200" cy="0"/>
          </a:xfrm>
          <a:prstGeom prst="line">
            <a:avLst/>
          </a:prstGeom>
          <a:noFill/>
          <a:ln w="47625">
            <a:solidFill>
              <a:srgbClr val="9B5BFF"/>
            </a:solidFill>
            <a:prstDash val="solid"/>
          </a:ln>
        </p:spPr>
      </p:sp>
      <p:sp>
        <p:nvSpPr>
          <p:cNvPr id="6" name="Rectangle 5">
            <a:extLst>
              <a:ext uri="{FF2B5EF4-FFF2-40B4-BE49-F238E27FC236}">
                <a16:creationId xmlns:a16="http://schemas.microsoft.com/office/drawing/2014/main" id="{4E2736A4-EED2-4E8B-9AF5-64F8996C20BB}"/>
              </a:ext>
            </a:extLst>
          </p:cNvPr>
          <p:cNvSpPr>
            <a:spLocks noGrp="1"/>
          </p:cNvSpPr>
          <p:nvPr/>
        </p:nvSpPr>
        <p:spPr>
          <a:xfrm>
            <a:off x="581025" y="2609850"/>
            <a:ext cx="5238750" cy="838200"/>
          </a:xfrm>
          <a:prstGeom prst="rect">
            <a:avLst/>
          </a:prstGeom>
          <a:noFill/>
          <a:ln w="0">
            <a:noFill/>
            <a:prstDash val="solid"/>
          </a:ln>
        </p:spPr>
        <p:txBody>
          <a:bodyPr wrap="square" lIns="0" tIns="0" rIns="0" bIns="0" anchor="t">
            <a:noAutofit/>
          </a:bodyPr>
          <a:lstStyle/>
          <a:p>
            <a:pPr algn="l">
              <a:lnSpc>
                <a:spcPct val="108000"/>
              </a:lnSpc>
              <a:buNone/>
              <a:defRPr sz="1500" b="0">
                <a:solidFill>
                  <a:srgbClr val="B6CADA"/>
                </a:solidFill>
                <a:latin typeface="Montserrat"/>
                <a:ea typeface="Montserrat"/>
                <a:cs typeface="Montserrat"/>
              </a:defRPr>
            </a:pPr>
            <a:r>
              <a:rPr sz="1500" b="0">
                <a:solidFill>
                  <a:srgbClr val="B6CADA"/>
                </a:solidFill>
                <a:latin typeface="Montserrat"/>
                <a:ea typeface="Montserrat"/>
                <a:cs typeface="Montserrat"/>
              </a:rPr>
              <a:t>Vloga izvajalca in dejanska organizacija dela pri naročniku.</a:t>
            </a:r>
          </a:p>
        </p:txBody>
      </p:sp>
      <p:sp>
        <p:nvSpPr>
          <p:cNvPr id="7" name="Oval 6">
            <a:extLst>
              <a:ext uri="{FF2B5EF4-FFF2-40B4-BE49-F238E27FC236}">
                <a16:creationId xmlns:a16="http://schemas.microsoft.com/office/drawing/2014/main" id="{AE7676C6-4019-4973-BE8C-76176DDE9599}"/>
              </a:ext>
            </a:extLst>
          </p:cNvPr>
          <p:cNvSpPr>
            <a:spLocks noGrp="1"/>
          </p:cNvSpPr>
          <p:nvPr/>
        </p:nvSpPr>
        <p:spPr>
          <a:xfrm>
            <a:off x="6134100" y="876300"/>
            <a:ext cx="2190750" cy="2190750"/>
          </a:xfrm>
          <a:prstGeom prst="ellipse">
            <a:avLst/>
          </a:prstGeom>
          <a:solidFill>
            <a:srgbClr val="0D3456"/>
          </a:solidFill>
          <a:ln w="28575">
            <a:solidFill>
              <a:srgbClr val="9B5BFF"/>
            </a:solidFill>
            <a:prstDash val="solid"/>
          </a:ln>
        </p:spPr>
      </p:sp>
      <p:sp>
        <p:nvSpPr>
          <p:cNvPr id="8" name="Oval 7">
            <a:extLst>
              <a:ext uri="{FF2B5EF4-FFF2-40B4-BE49-F238E27FC236}">
                <a16:creationId xmlns:a16="http://schemas.microsoft.com/office/drawing/2014/main" id="{4716E32A-72E4-463B-A068-0F9EFE0BC9C6}"/>
              </a:ext>
            </a:extLst>
          </p:cNvPr>
          <p:cNvSpPr>
            <a:spLocks noGrp="1"/>
          </p:cNvSpPr>
          <p:nvPr/>
        </p:nvSpPr>
        <p:spPr>
          <a:xfrm>
            <a:off x="6286500" y="1028700"/>
            <a:ext cx="1885950" cy="1885950"/>
          </a:xfrm>
          <a:prstGeom prst="ellipse">
            <a:avLst/>
          </a:prstGeom>
          <a:solidFill>
            <a:srgbClr val="0D3456"/>
          </a:solidFill>
          <a:ln w="9525">
            <a:solidFill>
              <a:srgbClr val="315879"/>
            </a:solidFill>
            <a:prstDash val="solid"/>
          </a:ln>
        </p:spPr>
      </p:sp>
      <p:sp>
        <p:nvSpPr>
          <p:cNvPr id="9" name="Rectangle 8">
            <a:extLst>
              <a:ext uri="{FF2B5EF4-FFF2-40B4-BE49-F238E27FC236}">
                <a16:creationId xmlns:a16="http://schemas.microsoft.com/office/drawing/2014/main" id="{8E199D17-3613-4008-AF94-ACBB9847F831}"/>
              </a:ext>
            </a:extLst>
          </p:cNvPr>
          <p:cNvSpPr>
            <a:spLocks noGrp="1"/>
          </p:cNvSpPr>
          <p:nvPr/>
        </p:nvSpPr>
        <p:spPr>
          <a:xfrm>
            <a:off x="6286500" y="1457325"/>
            <a:ext cx="1885950" cy="723900"/>
          </a:xfrm>
          <a:prstGeom prst="rect">
            <a:avLst/>
          </a:prstGeom>
          <a:noFill/>
          <a:ln w="0">
            <a:noFill/>
            <a:prstDash val="solid"/>
          </a:ln>
        </p:spPr>
        <p:txBody>
          <a:bodyPr wrap="square" lIns="0" tIns="0" rIns="0" bIns="0" anchor="ctr">
            <a:noAutofit/>
          </a:bodyPr>
          <a:lstStyle/>
          <a:p>
            <a:pPr algn="ctr">
              <a:buNone/>
              <a:defRPr sz="2100" b="1">
                <a:solidFill>
                  <a:srgbClr val="9B55FF"/>
                </a:solidFill>
                <a:latin typeface="Montserrat ExtraBold"/>
                <a:ea typeface="Montserrat ExtraBold"/>
                <a:cs typeface="Montserrat ExtraBold"/>
              </a:defRPr>
            </a:pPr>
            <a:r>
              <a:rPr sz="2100" b="1">
                <a:solidFill>
                  <a:srgbClr val="9B55FF"/>
                </a:solidFill>
                <a:latin typeface="Montserrat ExtraBold"/>
                <a:ea typeface="Montserrat ExtraBold"/>
                <a:cs typeface="Montserrat ExtraBold"/>
              </a:rPr>
              <a:t>DEJANSKO</a:t>
            </a:r>
          </a:p>
          <a:p>
            <a:pPr algn="ctr">
              <a:buNone/>
              <a:defRPr sz="2100" b="1">
                <a:solidFill>
                  <a:srgbClr val="9B55FF"/>
                </a:solidFill>
                <a:latin typeface="Montserrat ExtraBold"/>
                <a:ea typeface="Montserrat ExtraBold"/>
                <a:cs typeface="Montserrat ExtraBold"/>
              </a:defRPr>
            </a:pPr>
            <a:r>
              <a:rPr sz="2100" b="1">
                <a:solidFill>
                  <a:srgbClr val="9B55FF"/>
                </a:solidFill>
                <a:latin typeface="Montserrat ExtraBold"/>
                <a:ea typeface="Montserrat ExtraBold"/>
                <a:cs typeface="Montserrat ExtraBold"/>
              </a:rPr>
              <a:t>DELO</a:t>
            </a:r>
          </a:p>
        </p:txBody>
      </p:sp>
      <p:sp>
        <p:nvSpPr>
          <p:cNvPr id="10" name="Rectangle 9">
            <a:extLst>
              <a:ext uri="{FF2B5EF4-FFF2-40B4-BE49-F238E27FC236}">
                <a16:creationId xmlns:a16="http://schemas.microsoft.com/office/drawing/2014/main" id="{BD39A781-BFB2-4981-B2A1-B8A30E60E531}"/>
              </a:ext>
            </a:extLst>
          </p:cNvPr>
          <p:cNvSpPr>
            <a:spLocks noGrp="1"/>
          </p:cNvSpPr>
          <p:nvPr/>
        </p:nvSpPr>
        <p:spPr>
          <a:xfrm>
            <a:off x="6400800" y="2181225"/>
            <a:ext cx="1657350" cy="533400"/>
          </a:xfrm>
          <a:prstGeom prst="rect">
            <a:avLst/>
          </a:prstGeom>
          <a:noFill/>
          <a:ln w="0">
            <a:noFill/>
            <a:prstDash val="solid"/>
          </a:ln>
        </p:spPr>
        <p:txBody>
          <a:bodyPr wrap="square" lIns="0" tIns="0" rIns="0" bIns="0" anchor="ctr">
            <a:noAutofit/>
          </a:bodyPr>
          <a:lstStyle/>
          <a:p>
            <a:pPr algn="ctr">
              <a:buNone/>
              <a:defRPr sz="975" b="1">
                <a:solidFill>
                  <a:srgbClr val="F5F7FC"/>
                </a:solidFill>
                <a:latin typeface="Montserrat ExtraBold"/>
                <a:ea typeface="Montserrat ExtraBold"/>
                <a:cs typeface="Montserrat ExtraBold"/>
              </a:defRPr>
            </a:pPr>
            <a:r>
              <a:rPr sz="975" b="1">
                <a:solidFill>
                  <a:srgbClr val="F5F7FC"/>
                </a:solidFill>
                <a:latin typeface="Montserrat ExtraBold"/>
                <a:ea typeface="Montserrat ExtraBold"/>
                <a:cs typeface="Montserrat ExtraBold"/>
              </a:rPr>
              <a:t>PRESOJA</a:t>
            </a:r>
          </a:p>
          <a:p>
            <a:pPr algn="ctr">
              <a:buNone/>
              <a:defRPr sz="975" b="1">
                <a:solidFill>
                  <a:srgbClr val="F5F7FC"/>
                </a:solidFill>
                <a:latin typeface="Montserrat ExtraBold"/>
                <a:ea typeface="Montserrat ExtraBold"/>
                <a:cs typeface="Montserrat ExtraBold"/>
              </a:defRPr>
            </a:pPr>
            <a:r>
              <a:rPr sz="975" b="1">
                <a:solidFill>
                  <a:srgbClr val="F5F7FC"/>
                </a:solidFill>
                <a:latin typeface="Montserrat ExtraBold"/>
                <a:ea typeface="Montserrat ExtraBold"/>
                <a:cs typeface="Montserrat ExtraBold"/>
              </a:rPr>
              <a:t>SODELOVANJA</a:t>
            </a:r>
          </a:p>
        </p:txBody>
      </p:sp>
      <p:sp>
        <p:nvSpPr>
          <p:cNvPr id="11" name="Rectangle 10">
            <a:extLst>
              <a:ext uri="{FF2B5EF4-FFF2-40B4-BE49-F238E27FC236}">
                <a16:creationId xmlns:a16="http://schemas.microsoft.com/office/drawing/2014/main" id="{7870A298-C102-492C-8588-6BBE68A25715}"/>
              </a:ext>
            </a:extLst>
          </p:cNvPr>
          <p:cNvSpPr>
            <a:spLocks noGrp="1"/>
          </p:cNvSpPr>
          <p:nvPr/>
        </p:nvSpPr>
        <p:spPr>
          <a:xfrm>
            <a:off x="552450" y="3629025"/>
            <a:ext cx="2286000" cy="209550"/>
          </a:xfrm>
          <a:prstGeom prst="rect">
            <a:avLst/>
          </a:prstGeom>
          <a:noFill/>
          <a:ln w="0">
            <a:noFill/>
            <a:prstDash val="solid"/>
          </a:ln>
        </p:spPr>
        <p:txBody>
          <a:bodyPr wrap="square" lIns="0" tIns="0" rIns="0" bIns="0" anchor="t">
            <a:noAutofit/>
          </a:bodyPr>
          <a:lstStyle/>
          <a:p>
            <a:pPr algn="l">
              <a:buNone/>
              <a:defRPr sz="825" b="1">
                <a:solidFill>
                  <a:srgbClr val="B6CADA"/>
                </a:solidFill>
                <a:latin typeface="Montserrat ExtraBold"/>
                <a:ea typeface="Montserrat ExtraBold"/>
                <a:cs typeface="Montserrat ExtraBold"/>
              </a:defRPr>
            </a:pPr>
            <a:r>
              <a:rPr sz="825" b="1">
                <a:solidFill>
                  <a:srgbClr val="B6CADA"/>
                </a:solidFill>
                <a:latin typeface="Montserrat ExtraBold"/>
                <a:ea typeface="Montserrat ExtraBold"/>
                <a:cs typeface="Montserrat ExtraBold"/>
              </a:rPr>
              <a:t>VSEBINSKI SKLOPI</a:t>
            </a:r>
          </a:p>
        </p:txBody>
      </p:sp>
      <p:sp>
        <p:nvSpPr>
          <p:cNvPr id="12" name="Straight Connector 11">
            <a:extLst>
              <a:ext uri="{FF2B5EF4-FFF2-40B4-BE49-F238E27FC236}">
                <a16:creationId xmlns:a16="http://schemas.microsoft.com/office/drawing/2014/main" id="{9F9A6A37-1524-41F9-A601-F3EEEFC5994B}"/>
              </a:ext>
            </a:extLst>
          </p:cNvPr>
          <p:cNvSpPr>
            <a:spLocks noGrp="1"/>
          </p:cNvSpPr>
          <p:nvPr/>
        </p:nvSpPr>
        <p:spPr>
          <a:xfrm>
            <a:off x="1095375" y="4162425"/>
            <a:ext cx="6858000" cy="0"/>
          </a:xfrm>
          <a:prstGeom prst="line">
            <a:avLst/>
          </a:prstGeom>
          <a:noFill/>
          <a:ln w="28575">
            <a:solidFill>
              <a:srgbClr val="52708C"/>
            </a:solidFill>
            <a:prstDash val="solid"/>
          </a:ln>
        </p:spPr>
      </p:sp>
      <p:sp>
        <p:nvSpPr>
          <p:cNvPr id="13" name="Straight Connector 12">
            <a:extLst>
              <a:ext uri="{FF2B5EF4-FFF2-40B4-BE49-F238E27FC236}">
                <a16:creationId xmlns:a16="http://schemas.microsoft.com/office/drawing/2014/main" id="{71D36A69-54D2-4C54-AD05-CB762D431FAB}"/>
              </a:ext>
            </a:extLst>
          </p:cNvPr>
          <p:cNvSpPr>
            <a:spLocks noGrp="1"/>
          </p:cNvSpPr>
          <p:nvPr/>
        </p:nvSpPr>
        <p:spPr>
          <a:xfrm>
            <a:off x="1095375" y="4162425"/>
            <a:ext cx="4572000" cy="0"/>
          </a:xfrm>
          <a:prstGeom prst="line">
            <a:avLst/>
          </a:prstGeom>
          <a:noFill/>
          <a:ln w="28575">
            <a:solidFill>
              <a:srgbClr val="9B5BFF"/>
            </a:solidFill>
            <a:prstDash val="solid"/>
          </a:ln>
        </p:spPr>
      </p:sp>
      <p:sp>
        <p:nvSpPr>
          <p:cNvPr id="14" name="Oval 13">
            <a:extLst>
              <a:ext uri="{FF2B5EF4-FFF2-40B4-BE49-F238E27FC236}">
                <a16:creationId xmlns:a16="http://schemas.microsoft.com/office/drawing/2014/main" id="{D90471FF-C786-4F51-904A-C569F751D774}"/>
              </a:ext>
            </a:extLst>
          </p:cNvPr>
          <p:cNvSpPr>
            <a:spLocks noGrp="1"/>
          </p:cNvSpPr>
          <p:nvPr/>
        </p:nvSpPr>
        <p:spPr>
          <a:xfrm>
            <a:off x="1028700" y="4095750"/>
            <a:ext cx="133350" cy="133350"/>
          </a:xfrm>
          <a:prstGeom prst="ellipse">
            <a:avLst/>
          </a:prstGeom>
          <a:solidFill>
            <a:srgbClr val="718AA1"/>
          </a:solidFill>
          <a:ln w="0">
            <a:solidFill>
              <a:srgbClr val="718AA1"/>
            </a:solidFill>
            <a:prstDash val="solid"/>
          </a:ln>
        </p:spPr>
      </p:sp>
      <p:sp>
        <p:nvSpPr>
          <p:cNvPr id="15" name="Rectangle 14">
            <a:extLst>
              <a:ext uri="{FF2B5EF4-FFF2-40B4-BE49-F238E27FC236}">
                <a16:creationId xmlns:a16="http://schemas.microsoft.com/office/drawing/2014/main" id="{9335C6E8-8998-4451-A473-076C2AEAE7F8}"/>
              </a:ext>
            </a:extLst>
          </p:cNvPr>
          <p:cNvSpPr>
            <a:spLocks noGrp="1"/>
          </p:cNvSpPr>
          <p:nvPr/>
        </p:nvSpPr>
        <p:spPr>
          <a:xfrm>
            <a:off x="333375" y="4391025"/>
            <a:ext cx="1524000" cy="228600"/>
          </a:xfrm>
          <a:prstGeom prst="rect">
            <a:avLst/>
          </a:prstGeom>
          <a:noFill/>
          <a:ln w="0">
            <a:noFill/>
            <a:prstDash val="solid"/>
          </a:ln>
        </p:spPr>
        <p:txBody>
          <a:bodyPr wrap="square" lIns="0" tIns="0" rIns="0" bIns="0" anchor="ctr">
            <a:noAutofit/>
          </a:bodyPr>
          <a:lstStyle/>
          <a:p>
            <a:pPr algn="ctr">
              <a:buNone/>
              <a:defRPr sz="825" b="0">
                <a:solidFill>
                  <a:srgbClr val="B6CADA"/>
                </a:solidFill>
                <a:latin typeface="Montserrat"/>
                <a:ea typeface="Montserrat"/>
                <a:cs typeface="Montserrat"/>
              </a:defRPr>
            </a:pPr>
            <a:r>
              <a:rPr sz="825" b="0">
                <a:solidFill>
                  <a:srgbClr val="B6CADA"/>
                </a:solidFill>
                <a:latin typeface="Montserrat"/>
                <a:ea typeface="Montserrat"/>
                <a:cs typeface="Montserrat"/>
              </a:rPr>
              <a:t>TRG DELA</a:t>
            </a:r>
          </a:p>
        </p:txBody>
      </p:sp>
      <p:sp>
        <p:nvSpPr>
          <p:cNvPr id="16" name="Oval 15">
            <a:extLst>
              <a:ext uri="{FF2B5EF4-FFF2-40B4-BE49-F238E27FC236}">
                <a16:creationId xmlns:a16="http://schemas.microsoft.com/office/drawing/2014/main" id="{262F9053-C163-4CF1-888F-4A29B38F0733}"/>
              </a:ext>
            </a:extLst>
          </p:cNvPr>
          <p:cNvSpPr>
            <a:spLocks noGrp="1"/>
          </p:cNvSpPr>
          <p:nvPr/>
        </p:nvSpPr>
        <p:spPr>
          <a:xfrm>
            <a:off x="3314700" y="4095750"/>
            <a:ext cx="133350" cy="133350"/>
          </a:xfrm>
          <a:prstGeom prst="ellipse">
            <a:avLst/>
          </a:prstGeom>
          <a:solidFill>
            <a:srgbClr val="718AA1"/>
          </a:solidFill>
          <a:ln w="0">
            <a:solidFill>
              <a:srgbClr val="718AA1"/>
            </a:solidFill>
            <a:prstDash val="solid"/>
          </a:ln>
        </p:spPr>
      </p:sp>
      <p:sp>
        <p:nvSpPr>
          <p:cNvPr id="17" name="Rectangle 16">
            <a:extLst>
              <a:ext uri="{FF2B5EF4-FFF2-40B4-BE49-F238E27FC236}">
                <a16:creationId xmlns:a16="http://schemas.microsoft.com/office/drawing/2014/main" id="{15725C62-B368-4BFC-8A69-3E566C4DD965}"/>
              </a:ext>
            </a:extLst>
          </p:cNvPr>
          <p:cNvSpPr>
            <a:spLocks noGrp="1"/>
          </p:cNvSpPr>
          <p:nvPr/>
        </p:nvSpPr>
        <p:spPr>
          <a:xfrm>
            <a:off x="2619375" y="4391025"/>
            <a:ext cx="1524000" cy="228600"/>
          </a:xfrm>
          <a:prstGeom prst="rect">
            <a:avLst/>
          </a:prstGeom>
          <a:noFill/>
          <a:ln w="0">
            <a:noFill/>
            <a:prstDash val="solid"/>
          </a:ln>
        </p:spPr>
        <p:txBody>
          <a:bodyPr wrap="square" lIns="0" tIns="0" rIns="0" bIns="0" anchor="ctr">
            <a:noAutofit/>
          </a:bodyPr>
          <a:lstStyle/>
          <a:p>
            <a:pPr algn="ctr">
              <a:buNone/>
              <a:defRPr sz="750" b="0">
                <a:solidFill>
                  <a:srgbClr val="B6CADA"/>
                </a:solidFill>
                <a:latin typeface="Montserrat"/>
                <a:ea typeface="Montserrat"/>
                <a:cs typeface="Montserrat"/>
              </a:defRPr>
            </a:pPr>
            <a:r>
              <a:rPr sz="750" b="0">
                <a:solidFill>
                  <a:srgbClr val="B6CADA"/>
                </a:solidFill>
                <a:latin typeface="Montserrat"/>
                <a:ea typeface="Montserrat"/>
                <a:cs typeface="Montserrat"/>
              </a:rPr>
              <a:t>PRIPRAVA IN ISKANJE</a:t>
            </a:r>
          </a:p>
        </p:txBody>
      </p:sp>
      <p:sp>
        <p:nvSpPr>
          <p:cNvPr id="18" name="Oval 17">
            <a:extLst>
              <a:ext uri="{FF2B5EF4-FFF2-40B4-BE49-F238E27FC236}">
                <a16:creationId xmlns:a16="http://schemas.microsoft.com/office/drawing/2014/main" id="{F6867A59-8006-43C1-A830-530CB40CE784}"/>
              </a:ext>
            </a:extLst>
          </p:cNvPr>
          <p:cNvSpPr>
            <a:spLocks noGrp="1"/>
          </p:cNvSpPr>
          <p:nvPr/>
        </p:nvSpPr>
        <p:spPr>
          <a:xfrm>
            <a:off x="5495925" y="3990975"/>
            <a:ext cx="342900" cy="342900"/>
          </a:xfrm>
          <a:prstGeom prst="ellipse">
            <a:avLst/>
          </a:prstGeom>
          <a:solidFill>
            <a:srgbClr val="0D3456"/>
          </a:solidFill>
          <a:ln w="19050">
            <a:solidFill>
              <a:srgbClr val="9B5BFF"/>
            </a:solidFill>
            <a:prstDash val="solid"/>
          </a:ln>
        </p:spPr>
      </p:sp>
      <p:sp>
        <p:nvSpPr>
          <p:cNvPr id="19" name="Oval 18">
            <a:extLst>
              <a:ext uri="{FF2B5EF4-FFF2-40B4-BE49-F238E27FC236}">
                <a16:creationId xmlns:a16="http://schemas.microsoft.com/office/drawing/2014/main" id="{D0437F41-6483-4631-A51E-BC81CADB6D9A}"/>
              </a:ext>
            </a:extLst>
          </p:cNvPr>
          <p:cNvSpPr>
            <a:spLocks noGrp="1"/>
          </p:cNvSpPr>
          <p:nvPr/>
        </p:nvSpPr>
        <p:spPr>
          <a:xfrm>
            <a:off x="5572125" y="4067175"/>
            <a:ext cx="190500" cy="190500"/>
          </a:xfrm>
          <a:prstGeom prst="ellipse">
            <a:avLst/>
          </a:prstGeom>
          <a:solidFill>
            <a:srgbClr val="9B5BFF"/>
          </a:solidFill>
          <a:ln w="0">
            <a:solidFill>
              <a:srgbClr val="9B5BFF"/>
            </a:solidFill>
            <a:prstDash val="solid"/>
          </a:ln>
        </p:spPr>
      </p:sp>
      <p:sp>
        <p:nvSpPr>
          <p:cNvPr id="20" name="Rectangle 19">
            <a:extLst>
              <a:ext uri="{FF2B5EF4-FFF2-40B4-BE49-F238E27FC236}">
                <a16:creationId xmlns:a16="http://schemas.microsoft.com/office/drawing/2014/main" id="{8FFC165E-BE4C-4FDD-9A5D-DBA7632FC9B5}"/>
              </a:ext>
            </a:extLst>
          </p:cNvPr>
          <p:cNvSpPr>
            <a:spLocks noGrp="1"/>
          </p:cNvSpPr>
          <p:nvPr/>
        </p:nvSpPr>
        <p:spPr>
          <a:xfrm>
            <a:off x="4905375" y="4391025"/>
            <a:ext cx="1524000" cy="228600"/>
          </a:xfrm>
          <a:prstGeom prst="rect">
            <a:avLst/>
          </a:prstGeom>
          <a:noFill/>
          <a:ln w="0">
            <a:noFill/>
            <a:prstDash val="solid"/>
          </a:ln>
        </p:spPr>
        <p:txBody>
          <a:bodyPr wrap="square" lIns="0" tIns="0" rIns="0" bIns="0" anchor="ctr">
            <a:noAutofit/>
          </a:bodyPr>
          <a:lstStyle/>
          <a:p>
            <a:pPr algn="ctr">
              <a:buNone/>
              <a:defRPr sz="825" b="1">
                <a:solidFill>
                  <a:srgbClr val="9B55FF"/>
                </a:solidFill>
                <a:latin typeface="Montserrat ExtraBold"/>
                <a:ea typeface="Montserrat ExtraBold"/>
                <a:cs typeface="Montserrat ExtraBold"/>
              </a:defRPr>
            </a:pPr>
            <a:r>
              <a:rPr sz="825" b="1">
                <a:solidFill>
                  <a:srgbClr val="9B55FF"/>
                </a:solidFill>
                <a:latin typeface="Montserrat ExtraBold"/>
                <a:ea typeface="Montserrat ExtraBold"/>
                <a:cs typeface="Montserrat ExtraBold"/>
              </a:rPr>
              <a:t>ZAKONITO DELO</a:t>
            </a:r>
          </a:p>
        </p:txBody>
      </p:sp>
      <p:sp>
        <p:nvSpPr>
          <p:cNvPr id="21" name="Oval 20">
            <a:extLst>
              <a:ext uri="{FF2B5EF4-FFF2-40B4-BE49-F238E27FC236}">
                <a16:creationId xmlns:a16="http://schemas.microsoft.com/office/drawing/2014/main" id="{64FBD2A1-5917-4075-9105-04B2FCE41CFC}"/>
              </a:ext>
            </a:extLst>
          </p:cNvPr>
          <p:cNvSpPr>
            <a:spLocks noGrp="1"/>
          </p:cNvSpPr>
          <p:nvPr/>
        </p:nvSpPr>
        <p:spPr>
          <a:xfrm>
            <a:off x="7886700" y="4095750"/>
            <a:ext cx="133350" cy="133350"/>
          </a:xfrm>
          <a:prstGeom prst="ellipse">
            <a:avLst/>
          </a:prstGeom>
          <a:solidFill>
            <a:srgbClr val="718AA1"/>
          </a:solidFill>
          <a:ln w="0">
            <a:solidFill>
              <a:srgbClr val="718AA1"/>
            </a:solidFill>
            <a:prstDash val="solid"/>
          </a:ln>
        </p:spPr>
      </p:sp>
      <p:sp>
        <p:nvSpPr>
          <p:cNvPr id="22" name="Rectangle 21">
            <a:extLst>
              <a:ext uri="{FF2B5EF4-FFF2-40B4-BE49-F238E27FC236}">
                <a16:creationId xmlns:a16="http://schemas.microsoft.com/office/drawing/2014/main" id="{C44C791E-ABA4-4E29-BEE6-845846243075}"/>
              </a:ext>
            </a:extLst>
          </p:cNvPr>
          <p:cNvSpPr>
            <a:spLocks noGrp="1"/>
          </p:cNvSpPr>
          <p:nvPr/>
        </p:nvSpPr>
        <p:spPr>
          <a:xfrm>
            <a:off x="7191375" y="4391025"/>
            <a:ext cx="1524000" cy="228600"/>
          </a:xfrm>
          <a:prstGeom prst="rect">
            <a:avLst/>
          </a:prstGeom>
          <a:noFill/>
          <a:ln w="0">
            <a:noFill/>
            <a:prstDash val="solid"/>
          </a:ln>
        </p:spPr>
        <p:txBody>
          <a:bodyPr wrap="square" lIns="0" tIns="0" rIns="0" bIns="0" anchor="ctr">
            <a:noAutofit/>
          </a:bodyPr>
          <a:lstStyle/>
          <a:p>
            <a:pPr algn="ctr">
              <a:buNone/>
              <a:defRPr sz="825" b="0">
                <a:solidFill>
                  <a:srgbClr val="B6CADA"/>
                </a:solidFill>
                <a:latin typeface="Montserrat"/>
                <a:ea typeface="Montserrat"/>
                <a:cs typeface="Montserrat"/>
              </a:defRPr>
            </a:pPr>
            <a:r>
              <a:rPr sz="825" b="0">
                <a:solidFill>
                  <a:srgbClr val="B6CADA"/>
                </a:solidFill>
                <a:latin typeface="Montserrat"/>
                <a:ea typeface="Montserrat"/>
                <a:cs typeface="Montserrat"/>
              </a:rPr>
              <a:t>INTEGRACIJA</a:t>
            </a:r>
          </a:p>
        </p:txBody>
      </p:sp>
      <p:sp>
        <p:nvSpPr>
          <p:cNvPr id="23" name="Straight Connector 22">
            <a:extLst>
              <a:ext uri="{FF2B5EF4-FFF2-40B4-BE49-F238E27FC236}">
                <a16:creationId xmlns:a16="http://schemas.microsoft.com/office/drawing/2014/main" id="{D74D31C2-1089-40E9-906B-DA2D7A7EE3A7}"/>
              </a:ext>
            </a:extLst>
          </p:cNvPr>
          <p:cNvSpPr>
            <a:spLocks noGrp="1"/>
          </p:cNvSpPr>
          <p:nvPr/>
        </p:nvSpPr>
        <p:spPr>
          <a:xfrm>
            <a:off x="8391525" y="276225"/>
            <a:ext cx="0" cy="609600"/>
          </a:xfrm>
          <a:prstGeom prst="line">
            <a:avLst/>
          </a:prstGeom>
          <a:noFill/>
          <a:ln w="14288">
            <a:solidFill>
              <a:srgbClr val="52708C"/>
            </a:solidFill>
            <a:prstDash val="solid"/>
          </a:ln>
        </p:spPr>
      </p:sp>
      <p:sp>
        <p:nvSpPr>
          <p:cNvPr id="24" name="Rectangle 23">
            <a:extLst>
              <a:ext uri="{FF2B5EF4-FFF2-40B4-BE49-F238E27FC236}">
                <a16:creationId xmlns:a16="http://schemas.microsoft.com/office/drawing/2014/main" id="{0311A384-1D5C-4FE1-B260-99281C1A30DC}"/>
              </a:ext>
            </a:extLst>
          </p:cNvPr>
          <p:cNvSpPr>
            <a:spLocks noGrp="1"/>
          </p:cNvSpPr>
          <p:nvPr/>
        </p:nvSpPr>
        <p:spPr>
          <a:xfrm>
            <a:off x="8524875" y="438150"/>
            <a:ext cx="361950" cy="285750"/>
          </a:xfrm>
          <a:prstGeom prst="rect">
            <a:avLst/>
          </a:prstGeom>
          <a:noFill/>
          <a:ln w="0">
            <a:noFill/>
            <a:prstDash val="solid"/>
          </a:ln>
        </p:spPr>
        <p:txBody>
          <a:bodyPr wrap="square" lIns="0" tIns="0" rIns="0" bIns="0" anchor="ctr">
            <a:noAutofit/>
          </a:bodyPr>
          <a:lstStyle/>
          <a:p>
            <a:pPr algn="ctr">
              <a:buNone/>
              <a:defRPr sz="1200" b="1">
                <a:solidFill>
                  <a:srgbClr val="F5F7FC"/>
                </a:solidFill>
                <a:latin typeface="Montserrat ExtraBold"/>
                <a:ea typeface="Montserrat ExtraBold"/>
                <a:cs typeface="Montserrat ExtraBold"/>
              </a:defRPr>
            </a:pPr>
            <a:r>
              <a:rPr sz="1200" b="1">
                <a:solidFill>
                  <a:srgbClr val="F5F7FC"/>
                </a:solidFill>
                <a:latin typeface="Montserrat ExtraBold"/>
                <a:ea typeface="Montserrat ExtraBold"/>
                <a:cs typeface="Montserrat ExtraBold"/>
              </a:rPr>
              <a:t>19</a:t>
            </a:r>
          </a:p>
        </p:txBody>
      </p:sp>
    </p:spTree>
    <p:extLst>
      <p:ext uri="{BB962C8B-B14F-4D97-AF65-F5344CB8AC3E}">
        <p14:creationId xmlns:p14="http://schemas.microsoft.com/office/powerpoint/2010/main" val="11024379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rgbClr val="07506D"/>
            </a:gs>
            <a:gs pos="46000">
              <a:srgbClr val="0A2948"/>
            </a:gs>
            <a:gs pos="100000">
              <a:srgbClr val="07162F"/>
            </a:gs>
          </a:gsLst>
          <a:lin ang="5400000"/>
        </a:gra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AD903878-BF46-4215-B027-C73C31FCDD60}"/>
              </a:ext>
            </a:extLst>
          </p:cNvPr>
          <p:cNvSpPr>
            <a:spLocks noGrp="1"/>
          </p:cNvSpPr>
          <p:nvPr/>
        </p:nvSpPr>
        <p:spPr>
          <a:xfrm>
            <a:off x="552450" y="276225"/>
            <a:ext cx="7667625" cy="628650"/>
          </a:xfrm>
          <a:prstGeom prst="rect">
            <a:avLst/>
          </a:prstGeom>
          <a:noFill/>
          <a:ln w="0">
            <a:noFill/>
            <a:prstDash val="solid"/>
          </a:ln>
        </p:spPr>
        <p:txBody>
          <a:bodyPr wrap="square" lIns="0" tIns="0" rIns="0" bIns="0" anchor="t">
            <a:noAutofit/>
          </a:bodyPr>
          <a:lstStyle/>
          <a:p>
            <a:pPr algn="l">
              <a:buNone/>
              <a:defRPr sz="2550" b="1">
                <a:solidFill>
                  <a:srgbClr val="F5F7FC"/>
                </a:solidFill>
                <a:latin typeface="Montserrat ExtraBold"/>
                <a:ea typeface="Montserrat ExtraBold"/>
                <a:cs typeface="Montserrat ExtraBold"/>
              </a:defRPr>
            </a:pPr>
            <a:r>
              <a:rPr sz="2550" b="1">
                <a:solidFill>
                  <a:srgbClr val="F5F7FC"/>
                </a:solidFill>
                <a:latin typeface="Montserrat ExtraBold"/>
                <a:ea typeface="Montserrat ExtraBold"/>
                <a:cs typeface="Montserrat ExtraBold"/>
              </a:rPr>
              <a:t>Vloge zunanjega izvajalca</a:t>
            </a:r>
          </a:p>
        </p:txBody>
      </p:sp>
      <p:sp>
        <p:nvSpPr>
          <p:cNvPr id="2" name="Rectangle 1">
            <a:extLst>
              <a:ext uri="{FF2B5EF4-FFF2-40B4-BE49-F238E27FC236}">
                <a16:creationId xmlns:a16="http://schemas.microsoft.com/office/drawing/2014/main" id="{F0E9195E-7099-4D0A-A0C2-7FBCAB55A70F}"/>
              </a:ext>
            </a:extLst>
          </p:cNvPr>
          <p:cNvSpPr>
            <a:spLocks noGrp="1"/>
          </p:cNvSpPr>
          <p:nvPr/>
        </p:nvSpPr>
        <p:spPr>
          <a:xfrm>
            <a:off x="590550" y="981075"/>
            <a:ext cx="7620000" cy="228600"/>
          </a:xfrm>
          <a:prstGeom prst="rect">
            <a:avLst/>
          </a:prstGeom>
          <a:noFill/>
          <a:ln w="0">
            <a:noFill/>
            <a:prstDash val="solid"/>
          </a:ln>
        </p:spPr>
        <p:txBody>
          <a:bodyPr wrap="square" lIns="0" tIns="0" rIns="0" bIns="0" anchor="t">
            <a:noAutofit/>
          </a:bodyPr>
          <a:lstStyle/>
          <a:p>
            <a:pPr algn="l">
              <a:buNone/>
              <a:defRPr sz="1050" b="1">
                <a:solidFill>
                  <a:srgbClr val="FF3755"/>
                </a:solidFill>
                <a:latin typeface="Montserrat ExtraBold"/>
                <a:ea typeface="Montserrat ExtraBold"/>
                <a:cs typeface="Montserrat ExtraBold"/>
              </a:defRPr>
            </a:pPr>
            <a:r>
              <a:rPr sz="1050" b="1">
                <a:solidFill>
                  <a:srgbClr val="FF3755"/>
                </a:solidFill>
                <a:latin typeface="Montserrat ExtraBold"/>
                <a:ea typeface="Montserrat ExtraBold"/>
                <a:cs typeface="Montserrat ExtraBold"/>
              </a:rPr>
              <a:t>PRIKRITO ZAGOTAVLJANJE DELOVNE SILE</a:t>
            </a:r>
          </a:p>
        </p:txBody>
      </p:sp>
      <p:sp>
        <p:nvSpPr>
          <p:cNvPr id="3" name="Straight Connector 2">
            <a:extLst>
              <a:ext uri="{FF2B5EF4-FFF2-40B4-BE49-F238E27FC236}">
                <a16:creationId xmlns:a16="http://schemas.microsoft.com/office/drawing/2014/main" id="{59052F5E-1D71-4A60-B0BE-7F872D1B96EE}"/>
              </a:ext>
            </a:extLst>
          </p:cNvPr>
          <p:cNvSpPr>
            <a:spLocks noGrp="1"/>
          </p:cNvSpPr>
          <p:nvPr/>
        </p:nvSpPr>
        <p:spPr>
          <a:xfrm>
            <a:off x="8382000" y="266700"/>
            <a:ext cx="0" cy="609600"/>
          </a:xfrm>
          <a:prstGeom prst="line">
            <a:avLst/>
          </a:prstGeom>
          <a:noFill/>
          <a:ln w="14288">
            <a:solidFill>
              <a:srgbClr val="52708C"/>
            </a:solidFill>
            <a:prstDash val="solid"/>
          </a:ln>
        </p:spPr>
      </p:sp>
      <p:sp>
        <p:nvSpPr>
          <p:cNvPr id="4" name="Rectangle 3">
            <a:extLst>
              <a:ext uri="{FF2B5EF4-FFF2-40B4-BE49-F238E27FC236}">
                <a16:creationId xmlns:a16="http://schemas.microsoft.com/office/drawing/2014/main" id="{21C792FB-36E8-49AA-8B24-3D186F212F2D}"/>
              </a:ext>
            </a:extLst>
          </p:cNvPr>
          <p:cNvSpPr>
            <a:spLocks noGrp="1"/>
          </p:cNvSpPr>
          <p:nvPr/>
        </p:nvSpPr>
        <p:spPr>
          <a:xfrm>
            <a:off x="8515350" y="428625"/>
            <a:ext cx="361950" cy="285750"/>
          </a:xfrm>
          <a:prstGeom prst="rect">
            <a:avLst/>
          </a:prstGeom>
          <a:noFill/>
          <a:ln w="0">
            <a:noFill/>
            <a:prstDash val="solid"/>
          </a:ln>
        </p:spPr>
        <p:txBody>
          <a:bodyPr wrap="square" lIns="0" tIns="0" rIns="0" bIns="0" anchor="ctr">
            <a:noAutofit/>
          </a:bodyPr>
          <a:lstStyle/>
          <a:p>
            <a:pPr algn="ctr">
              <a:buNone/>
              <a:defRPr sz="1200" b="1">
                <a:solidFill>
                  <a:srgbClr val="F5F7FC"/>
                </a:solidFill>
                <a:latin typeface="Montserrat ExtraBold"/>
                <a:ea typeface="Montserrat ExtraBold"/>
                <a:cs typeface="Montserrat ExtraBold"/>
              </a:defRPr>
            </a:pPr>
            <a:r>
              <a:rPr sz="1200" b="1">
                <a:solidFill>
                  <a:srgbClr val="F5F7FC"/>
                </a:solidFill>
                <a:latin typeface="Montserrat ExtraBold"/>
                <a:ea typeface="Montserrat ExtraBold"/>
                <a:cs typeface="Montserrat ExtraBold"/>
              </a:rPr>
              <a:t>20</a:t>
            </a:r>
          </a:p>
        </p:txBody>
      </p:sp>
      <p:sp>
        <p:nvSpPr>
          <p:cNvPr id="5" name="Rounded Rectangle 4">
            <a:extLst>
              <a:ext uri="{FF2B5EF4-FFF2-40B4-BE49-F238E27FC236}">
                <a16:creationId xmlns:a16="http://schemas.microsoft.com/office/drawing/2014/main" id="{AE8F9FBD-415F-4CE8-BC38-300AD37B8522}"/>
              </a:ext>
            </a:extLst>
          </p:cNvPr>
          <p:cNvSpPr>
            <a:spLocks noGrp="1"/>
          </p:cNvSpPr>
          <p:nvPr/>
        </p:nvSpPr>
        <p:spPr>
          <a:xfrm>
            <a:off x="590550" y="1438275"/>
            <a:ext cx="2419350" cy="2781300"/>
          </a:xfrm>
          <a:prstGeom prst="roundRect">
            <a:avLst>
              <a:gd name="adj" fmla="val 7826"/>
            </a:avLst>
          </a:prstGeom>
          <a:solidFill>
            <a:srgbClr val="10385C"/>
          </a:solidFill>
          <a:ln w="9525">
            <a:solidFill>
              <a:srgbClr val="6C86A0"/>
            </a:solidFill>
            <a:prstDash val="solid"/>
          </a:ln>
        </p:spPr>
        <p:style>
          <a:lnRef idx="0">
            <a:scrgbClr r="0" g="0" b="0"/>
          </a:lnRef>
          <a:fillRef idx="0">
            <a:scrgbClr r="0" g="0" b="0"/>
          </a:fillRef>
          <a:effectRef idx="6">
            <a:scrgbClr r="0" g="0" b="0"/>
          </a:effectRef>
          <a:fontRef idx="major"/>
        </p:style>
      </p:sp>
      <p:sp>
        <p:nvSpPr>
          <p:cNvPr id="6" name="Oval 5">
            <a:extLst>
              <a:ext uri="{FF2B5EF4-FFF2-40B4-BE49-F238E27FC236}">
                <a16:creationId xmlns:a16="http://schemas.microsoft.com/office/drawing/2014/main" id="{A0D3339D-4447-4B88-AC43-3394D3839EF5}"/>
              </a:ext>
            </a:extLst>
          </p:cNvPr>
          <p:cNvSpPr>
            <a:spLocks noGrp="1"/>
          </p:cNvSpPr>
          <p:nvPr/>
        </p:nvSpPr>
        <p:spPr>
          <a:xfrm>
            <a:off x="762000" y="1600200"/>
            <a:ext cx="419100" cy="419100"/>
          </a:xfrm>
          <a:prstGeom prst="ellipse">
            <a:avLst/>
          </a:prstGeom>
          <a:solidFill>
            <a:srgbClr val="FF7B5B"/>
          </a:solidFill>
          <a:ln w="0">
            <a:solidFill>
              <a:srgbClr val="FF7B5B"/>
            </a:solidFill>
            <a:prstDash val="solid"/>
          </a:ln>
        </p:spPr>
        <p:txBody>
          <a:bodyPr wrap="square" lIns="0" tIns="0" rIns="0" bIns="0" anchor="ctr">
            <a:noAutofit/>
          </a:bodyPr>
          <a:lstStyle/>
          <a:p>
            <a:pPr algn="ctr">
              <a:buNone/>
              <a:defRPr sz="1200" b="1">
                <a:solidFill>
                  <a:srgbClr val="F5F7FC"/>
                </a:solidFill>
                <a:latin typeface="Montserrat ExtraBold"/>
                <a:ea typeface="Montserrat ExtraBold"/>
                <a:cs typeface="Montserrat ExtraBold"/>
              </a:defRPr>
            </a:pPr>
            <a:r>
              <a:rPr sz="1200" b="1">
                <a:solidFill>
                  <a:srgbClr val="F5F7FC"/>
                </a:solidFill>
                <a:latin typeface="Montserrat ExtraBold"/>
                <a:ea typeface="Montserrat ExtraBold"/>
                <a:cs typeface="Montserrat ExtraBold"/>
              </a:rPr>
              <a:t>01</a:t>
            </a:r>
          </a:p>
        </p:txBody>
      </p:sp>
      <p:sp>
        <p:nvSpPr>
          <p:cNvPr id="7" name="Rectangle 6">
            <a:extLst>
              <a:ext uri="{FF2B5EF4-FFF2-40B4-BE49-F238E27FC236}">
                <a16:creationId xmlns:a16="http://schemas.microsoft.com/office/drawing/2014/main" id="{76F2B679-D31D-4654-ABB4-4A32B8545856}"/>
              </a:ext>
            </a:extLst>
          </p:cNvPr>
          <p:cNvSpPr>
            <a:spLocks noGrp="1"/>
          </p:cNvSpPr>
          <p:nvPr/>
        </p:nvSpPr>
        <p:spPr>
          <a:xfrm>
            <a:off x="800100" y="2190750"/>
            <a:ext cx="2000250" cy="600075"/>
          </a:xfrm>
          <a:prstGeom prst="rect">
            <a:avLst/>
          </a:prstGeom>
          <a:noFill/>
          <a:ln w="0">
            <a:noFill/>
            <a:prstDash val="solid"/>
          </a:ln>
        </p:spPr>
        <p:txBody>
          <a:bodyPr wrap="square" lIns="0" tIns="0" rIns="0" bIns="0" anchor="t">
            <a:noAutofit/>
          </a:bodyPr>
          <a:lstStyle/>
          <a:p>
            <a:pPr algn="l">
              <a:buNone/>
              <a:defRPr sz="1800" b="1">
                <a:solidFill>
                  <a:srgbClr val="F5F7FC"/>
                </a:solidFill>
                <a:latin typeface="Montserrat ExtraBold"/>
                <a:ea typeface="Montserrat ExtraBold"/>
                <a:cs typeface="Montserrat ExtraBold"/>
              </a:defRPr>
            </a:pPr>
            <a:r>
              <a:rPr sz="1800" b="1">
                <a:solidFill>
                  <a:srgbClr val="F5F7FC"/>
                </a:solidFill>
                <a:latin typeface="Montserrat ExtraBold"/>
                <a:ea typeface="Montserrat ExtraBold"/>
                <a:cs typeface="Montserrat ExtraBold"/>
              </a:rPr>
              <a:t>Iskanje</a:t>
            </a:r>
          </a:p>
          <a:p>
            <a:pPr algn="l">
              <a:buNone/>
              <a:defRPr sz="1800" b="1">
                <a:solidFill>
                  <a:srgbClr val="F5F7FC"/>
                </a:solidFill>
                <a:latin typeface="Montserrat ExtraBold"/>
                <a:ea typeface="Montserrat ExtraBold"/>
                <a:cs typeface="Montserrat ExtraBold"/>
              </a:defRPr>
            </a:pPr>
            <a:r>
              <a:rPr sz="1800" b="1">
                <a:solidFill>
                  <a:srgbClr val="F5F7FC"/>
                </a:solidFill>
                <a:latin typeface="Montserrat ExtraBold"/>
                <a:ea typeface="Montserrat ExtraBold"/>
                <a:cs typeface="Montserrat ExtraBold"/>
              </a:rPr>
              <a:t>kandidatov</a:t>
            </a:r>
          </a:p>
        </p:txBody>
      </p:sp>
      <p:sp>
        <p:nvSpPr>
          <p:cNvPr id="8" name="Rectangle 7">
            <a:extLst>
              <a:ext uri="{FF2B5EF4-FFF2-40B4-BE49-F238E27FC236}">
                <a16:creationId xmlns:a16="http://schemas.microsoft.com/office/drawing/2014/main" id="{333EEFC7-5961-4E08-8060-3383D2A4A2BB}"/>
              </a:ext>
            </a:extLst>
          </p:cNvPr>
          <p:cNvSpPr>
            <a:spLocks noGrp="1"/>
          </p:cNvSpPr>
          <p:nvPr/>
        </p:nvSpPr>
        <p:spPr>
          <a:xfrm>
            <a:off x="800100" y="2933700"/>
            <a:ext cx="2019300" cy="1352550"/>
          </a:xfrm>
          <a:prstGeom prst="rect">
            <a:avLst/>
          </a:prstGeom>
          <a:noFill/>
          <a:ln w="0">
            <a:noFill/>
            <a:prstDash val="solid"/>
          </a:ln>
        </p:spPr>
        <p:txBody>
          <a:bodyPr wrap="square" lIns="0" tIns="0" rIns="0" bIns="0" anchor="t">
            <a:noAutofit/>
          </a:bodyPr>
          <a:lstStyle/>
          <a:p>
            <a:pPr algn="l">
              <a:buNone/>
              <a:defRPr sz="1425" b="0">
                <a:solidFill>
                  <a:srgbClr val="B6CADA"/>
                </a:solidFill>
                <a:latin typeface="Montserrat"/>
                <a:ea typeface="Montserrat"/>
                <a:cs typeface="Montserrat"/>
              </a:defRPr>
            </a:pPr>
            <a:r>
              <a:rPr sz="1425" b="0">
                <a:solidFill>
                  <a:srgbClr val="B6CADA"/>
                </a:solidFill>
                <a:latin typeface="Montserrat"/>
                <a:ea typeface="Montserrat"/>
                <a:cs typeface="Montserrat"/>
              </a:rPr>
              <a:t>Podjetje kandidata zaposli neposredno. Izvajalec pomaga pri iskanju in izboru.</a:t>
            </a:r>
          </a:p>
        </p:txBody>
      </p:sp>
      <p:sp>
        <p:nvSpPr>
          <p:cNvPr id="9" name="Rounded Rectangle 8">
            <a:extLst>
              <a:ext uri="{FF2B5EF4-FFF2-40B4-BE49-F238E27FC236}">
                <a16:creationId xmlns:a16="http://schemas.microsoft.com/office/drawing/2014/main" id="{C4BABE27-98DD-40EB-8D78-5AD808B30D86}"/>
              </a:ext>
            </a:extLst>
          </p:cNvPr>
          <p:cNvSpPr>
            <a:spLocks noGrp="1"/>
          </p:cNvSpPr>
          <p:nvPr/>
        </p:nvSpPr>
        <p:spPr>
          <a:xfrm>
            <a:off x="3257550" y="1438275"/>
            <a:ext cx="2419350" cy="2781300"/>
          </a:xfrm>
          <a:prstGeom prst="roundRect">
            <a:avLst>
              <a:gd name="adj" fmla="val 7826"/>
            </a:avLst>
          </a:prstGeom>
          <a:solidFill>
            <a:srgbClr val="10385C"/>
          </a:solidFill>
          <a:ln w="9525">
            <a:solidFill>
              <a:srgbClr val="6C86A0"/>
            </a:solidFill>
            <a:prstDash val="solid"/>
          </a:ln>
        </p:spPr>
        <p:style>
          <a:lnRef idx="0">
            <a:scrgbClr r="0" g="0" b="0"/>
          </a:lnRef>
          <a:fillRef idx="0">
            <a:scrgbClr r="0" g="0" b="0"/>
          </a:fillRef>
          <a:effectRef idx="6">
            <a:scrgbClr r="0" g="0" b="0"/>
          </a:effectRef>
          <a:fontRef idx="major"/>
        </p:style>
      </p:sp>
      <p:sp>
        <p:nvSpPr>
          <p:cNvPr id="10" name="Oval 9">
            <a:extLst>
              <a:ext uri="{FF2B5EF4-FFF2-40B4-BE49-F238E27FC236}">
                <a16:creationId xmlns:a16="http://schemas.microsoft.com/office/drawing/2014/main" id="{F0F8E388-D1AB-4588-AB9E-7FF64AFA8266}"/>
              </a:ext>
            </a:extLst>
          </p:cNvPr>
          <p:cNvSpPr>
            <a:spLocks noGrp="1"/>
          </p:cNvSpPr>
          <p:nvPr/>
        </p:nvSpPr>
        <p:spPr>
          <a:xfrm>
            <a:off x="3429000" y="1600200"/>
            <a:ext cx="419100" cy="419100"/>
          </a:xfrm>
          <a:prstGeom prst="ellipse">
            <a:avLst/>
          </a:prstGeom>
          <a:solidFill>
            <a:srgbClr val="FF3755"/>
          </a:solidFill>
          <a:ln w="0">
            <a:solidFill>
              <a:srgbClr val="FF3755"/>
            </a:solidFill>
            <a:prstDash val="solid"/>
          </a:ln>
        </p:spPr>
        <p:txBody>
          <a:bodyPr wrap="square" lIns="0" tIns="0" rIns="0" bIns="0" anchor="ctr">
            <a:noAutofit/>
          </a:bodyPr>
          <a:lstStyle/>
          <a:p>
            <a:pPr algn="ctr">
              <a:buNone/>
              <a:defRPr sz="1200" b="1">
                <a:solidFill>
                  <a:srgbClr val="F5F7FC"/>
                </a:solidFill>
                <a:latin typeface="Montserrat ExtraBold"/>
                <a:ea typeface="Montserrat ExtraBold"/>
                <a:cs typeface="Montserrat ExtraBold"/>
              </a:defRPr>
            </a:pPr>
            <a:r>
              <a:rPr sz="1200" b="1">
                <a:solidFill>
                  <a:srgbClr val="F5F7FC"/>
                </a:solidFill>
                <a:latin typeface="Montserrat ExtraBold"/>
                <a:ea typeface="Montserrat ExtraBold"/>
                <a:cs typeface="Montserrat ExtraBold"/>
              </a:rPr>
              <a:t>02</a:t>
            </a:r>
          </a:p>
        </p:txBody>
      </p:sp>
      <p:sp>
        <p:nvSpPr>
          <p:cNvPr id="11" name="Rectangle 10">
            <a:extLst>
              <a:ext uri="{FF2B5EF4-FFF2-40B4-BE49-F238E27FC236}">
                <a16:creationId xmlns:a16="http://schemas.microsoft.com/office/drawing/2014/main" id="{08699568-C05D-482E-877C-2C5CD6540CD6}"/>
              </a:ext>
            </a:extLst>
          </p:cNvPr>
          <p:cNvSpPr>
            <a:spLocks noGrp="1"/>
          </p:cNvSpPr>
          <p:nvPr/>
        </p:nvSpPr>
        <p:spPr>
          <a:xfrm>
            <a:off x="3467100" y="2190750"/>
            <a:ext cx="2000250" cy="600075"/>
          </a:xfrm>
          <a:prstGeom prst="rect">
            <a:avLst/>
          </a:prstGeom>
          <a:noFill/>
          <a:ln w="0">
            <a:noFill/>
            <a:prstDash val="solid"/>
          </a:ln>
        </p:spPr>
        <p:txBody>
          <a:bodyPr wrap="square" lIns="0" tIns="0" rIns="0" bIns="0" anchor="t">
            <a:noAutofit/>
          </a:bodyPr>
          <a:lstStyle/>
          <a:p>
            <a:pPr algn="l">
              <a:buNone/>
              <a:defRPr sz="1800" b="1">
                <a:solidFill>
                  <a:srgbClr val="F5F7FC"/>
                </a:solidFill>
                <a:latin typeface="Montserrat ExtraBold"/>
                <a:ea typeface="Montserrat ExtraBold"/>
                <a:cs typeface="Montserrat ExtraBold"/>
              </a:defRPr>
            </a:pPr>
            <a:r>
              <a:rPr sz="1800" b="1">
                <a:solidFill>
                  <a:srgbClr val="F5F7FC"/>
                </a:solidFill>
                <a:latin typeface="Montserrat ExtraBold"/>
                <a:ea typeface="Montserrat ExtraBold"/>
                <a:cs typeface="Montserrat ExtraBold"/>
              </a:rPr>
              <a:t>Zagotavljanje</a:t>
            </a:r>
          </a:p>
          <a:p>
            <a:pPr algn="l">
              <a:buNone/>
              <a:defRPr sz="1800" b="1">
                <a:solidFill>
                  <a:srgbClr val="F5F7FC"/>
                </a:solidFill>
                <a:latin typeface="Montserrat ExtraBold"/>
                <a:ea typeface="Montserrat ExtraBold"/>
                <a:cs typeface="Montserrat ExtraBold"/>
              </a:defRPr>
            </a:pPr>
            <a:r>
              <a:rPr sz="1800" b="1">
                <a:solidFill>
                  <a:srgbClr val="F5F7FC"/>
                </a:solidFill>
                <a:latin typeface="Montserrat ExtraBold"/>
                <a:ea typeface="Montserrat ExtraBold"/>
                <a:cs typeface="Montserrat ExtraBold"/>
              </a:rPr>
              <a:t>dela</a:t>
            </a:r>
          </a:p>
        </p:txBody>
      </p:sp>
      <p:sp>
        <p:nvSpPr>
          <p:cNvPr id="12" name="Rectangle 11">
            <a:extLst>
              <a:ext uri="{FF2B5EF4-FFF2-40B4-BE49-F238E27FC236}">
                <a16:creationId xmlns:a16="http://schemas.microsoft.com/office/drawing/2014/main" id="{B8964F27-FD86-4D1B-A160-044455BFCBD0}"/>
              </a:ext>
            </a:extLst>
          </p:cNvPr>
          <p:cNvSpPr>
            <a:spLocks noGrp="1"/>
          </p:cNvSpPr>
          <p:nvPr/>
        </p:nvSpPr>
        <p:spPr>
          <a:xfrm>
            <a:off x="3467100" y="2933700"/>
            <a:ext cx="2019300" cy="1352550"/>
          </a:xfrm>
          <a:prstGeom prst="rect">
            <a:avLst/>
          </a:prstGeom>
          <a:noFill/>
          <a:ln w="0">
            <a:noFill/>
            <a:prstDash val="solid"/>
          </a:ln>
        </p:spPr>
        <p:txBody>
          <a:bodyPr wrap="square" lIns="0" tIns="0" rIns="0" bIns="0" anchor="t">
            <a:noAutofit/>
          </a:bodyPr>
          <a:lstStyle/>
          <a:p>
            <a:pPr algn="l">
              <a:buNone/>
              <a:defRPr sz="1425" b="0">
                <a:solidFill>
                  <a:srgbClr val="B6CADA"/>
                </a:solidFill>
                <a:latin typeface="Montserrat"/>
                <a:ea typeface="Montserrat"/>
                <a:cs typeface="Montserrat"/>
              </a:defRPr>
            </a:pPr>
            <a:r>
              <a:rPr sz="1425" b="0">
                <a:solidFill>
                  <a:srgbClr val="B6CADA"/>
                </a:solidFill>
                <a:latin typeface="Montserrat"/>
                <a:ea typeface="Montserrat"/>
                <a:cs typeface="Montserrat"/>
              </a:rPr>
              <a:t>Izvajalec zaposluje delavca in ga zagotavlja uporabniku. Potrebno je dovoljenje.</a:t>
            </a:r>
          </a:p>
        </p:txBody>
      </p:sp>
      <p:sp>
        <p:nvSpPr>
          <p:cNvPr id="13" name="Rounded Rectangle 12">
            <a:extLst>
              <a:ext uri="{FF2B5EF4-FFF2-40B4-BE49-F238E27FC236}">
                <a16:creationId xmlns:a16="http://schemas.microsoft.com/office/drawing/2014/main" id="{0ED7C0F6-F307-4A30-A708-ED84D1242DCB}"/>
              </a:ext>
            </a:extLst>
          </p:cNvPr>
          <p:cNvSpPr>
            <a:spLocks noGrp="1"/>
          </p:cNvSpPr>
          <p:nvPr/>
        </p:nvSpPr>
        <p:spPr>
          <a:xfrm>
            <a:off x="5924550" y="1438275"/>
            <a:ext cx="2419350" cy="2781300"/>
          </a:xfrm>
          <a:prstGeom prst="roundRect">
            <a:avLst>
              <a:gd name="adj" fmla="val 7826"/>
            </a:avLst>
          </a:prstGeom>
          <a:solidFill>
            <a:srgbClr val="10385C"/>
          </a:solidFill>
          <a:ln w="9525">
            <a:solidFill>
              <a:srgbClr val="6C86A0"/>
            </a:solidFill>
            <a:prstDash val="solid"/>
          </a:ln>
        </p:spPr>
        <p:style>
          <a:lnRef idx="0">
            <a:scrgbClr r="0" g="0" b="0"/>
          </a:lnRef>
          <a:fillRef idx="0">
            <a:scrgbClr r="0" g="0" b="0"/>
          </a:fillRef>
          <a:effectRef idx="6">
            <a:scrgbClr r="0" g="0" b="0"/>
          </a:effectRef>
          <a:fontRef idx="major"/>
        </p:style>
      </p:sp>
      <p:sp>
        <p:nvSpPr>
          <p:cNvPr id="14" name="Oval 13">
            <a:extLst>
              <a:ext uri="{FF2B5EF4-FFF2-40B4-BE49-F238E27FC236}">
                <a16:creationId xmlns:a16="http://schemas.microsoft.com/office/drawing/2014/main" id="{8FAB07ED-49E1-4FFB-95B1-EEE66E718BF1}"/>
              </a:ext>
            </a:extLst>
          </p:cNvPr>
          <p:cNvSpPr>
            <a:spLocks noGrp="1"/>
          </p:cNvSpPr>
          <p:nvPr/>
        </p:nvSpPr>
        <p:spPr>
          <a:xfrm>
            <a:off x="6096000" y="1600200"/>
            <a:ext cx="419100" cy="419100"/>
          </a:xfrm>
          <a:prstGeom prst="ellipse">
            <a:avLst/>
          </a:prstGeom>
          <a:solidFill>
            <a:srgbClr val="9B5BFF"/>
          </a:solidFill>
          <a:ln w="0">
            <a:solidFill>
              <a:srgbClr val="9B5BFF"/>
            </a:solidFill>
            <a:prstDash val="solid"/>
          </a:ln>
        </p:spPr>
        <p:txBody>
          <a:bodyPr wrap="square" lIns="0" tIns="0" rIns="0" bIns="0" anchor="ctr">
            <a:noAutofit/>
          </a:bodyPr>
          <a:lstStyle/>
          <a:p>
            <a:pPr algn="ctr">
              <a:buNone/>
              <a:defRPr sz="1200" b="1">
                <a:solidFill>
                  <a:srgbClr val="F5F7FC"/>
                </a:solidFill>
                <a:latin typeface="Montserrat ExtraBold"/>
                <a:ea typeface="Montserrat ExtraBold"/>
                <a:cs typeface="Montserrat ExtraBold"/>
              </a:defRPr>
            </a:pPr>
            <a:r>
              <a:rPr sz="1200" b="1">
                <a:solidFill>
                  <a:srgbClr val="F5F7FC"/>
                </a:solidFill>
                <a:latin typeface="Montserrat ExtraBold"/>
                <a:ea typeface="Montserrat ExtraBold"/>
                <a:cs typeface="Montserrat ExtraBold"/>
              </a:rPr>
              <a:t>03</a:t>
            </a:r>
          </a:p>
        </p:txBody>
      </p:sp>
      <p:sp>
        <p:nvSpPr>
          <p:cNvPr id="15" name="Rectangle 14">
            <a:extLst>
              <a:ext uri="{FF2B5EF4-FFF2-40B4-BE49-F238E27FC236}">
                <a16:creationId xmlns:a16="http://schemas.microsoft.com/office/drawing/2014/main" id="{5A0F67D7-1C59-4818-9895-30B4B13F55CD}"/>
              </a:ext>
            </a:extLst>
          </p:cNvPr>
          <p:cNvSpPr>
            <a:spLocks noGrp="1"/>
          </p:cNvSpPr>
          <p:nvPr/>
        </p:nvSpPr>
        <p:spPr>
          <a:xfrm>
            <a:off x="6134100" y="2190750"/>
            <a:ext cx="2000250" cy="600075"/>
          </a:xfrm>
          <a:prstGeom prst="rect">
            <a:avLst/>
          </a:prstGeom>
          <a:noFill/>
          <a:ln w="0">
            <a:noFill/>
            <a:prstDash val="solid"/>
          </a:ln>
        </p:spPr>
        <p:txBody>
          <a:bodyPr wrap="square" lIns="0" tIns="0" rIns="0" bIns="0" anchor="t">
            <a:noAutofit/>
          </a:bodyPr>
          <a:lstStyle/>
          <a:p>
            <a:pPr algn="l">
              <a:buNone/>
              <a:defRPr sz="1800" b="1">
                <a:solidFill>
                  <a:srgbClr val="F5F7FC"/>
                </a:solidFill>
                <a:latin typeface="Montserrat ExtraBold"/>
                <a:ea typeface="Montserrat ExtraBold"/>
                <a:cs typeface="Montserrat ExtraBold"/>
              </a:defRPr>
            </a:pPr>
            <a:r>
              <a:rPr sz="1800" b="1">
                <a:solidFill>
                  <a:srgbClr val="F5F7FC"/>
                </a:solidFill>
                <a:latin typeface="Montserrat ExtraBold"/>
                <a:ea typeface="Montserrat ExtraBold"/>
                <a:cs typeface="Montserrat ExtraBold"/>
              </a:rPr>
              <a:t>Izvajanje</a:t>
            </a:r>
          </a:p>
          <a:p>
            <a:pPr algn="l">
              <a:buNone/>
              <a:defRPr sz="1800" b="1">
                <a:solidFill>
                  <a:srgbClr val="F5F7FC"/>
                </a:solidFill>
                <a:latin typeface="Montserrat ExtraBold"/>
                <a:ea typeface="Montserrat ExtraBold"/>
                <a:cs typeface="Montserrat ExtraBold"/>
              </a:defRPr>
            </a:pPr>
            <a:r>
              <a:rPr sz="1800" b="1">
                <a:solidFill>
                  <a:srgbClr val="F5F7FC"/>
                </a:solidFill>
                <a:latin typeface="Montserrat ExtraBold"/>
                <a:ea typeface="Montserrat ExtraBold"/>
                <a:cs typeface="Montserrat ExtraBold"/>
              </a:rPr>
              <a:t>storitve</a:t>
            </a:r>
          </a:p>
        </p:txBody>
      </p:sp>
      <p:sp>
        <p:nvSpPr>
          <p:cNvPr id="16" name="Rectangle 15">
            <a:extLst>
              <a:ext uri="{FF2B5EF4-FFF2-40B4-BE49-F238E27FC236}">
                <a16:creationId xmlns:a16="http://schemas.microsoft.com/office/drawing/2014/main" id="{B9098200-5177-4171-80C7-9D116B9923DE}"/>
              </a:ext>
            </a:extLst>
          </p:cNvPr>
          <p:cNvSpPr>
            <a:spLocks noGrp="1"/>
          </p:cNvSpPr>
          <p:nvPr/>
        </p:nvSpPr>
        <p:spPr>
          <a:xfrm>
            <a:off x="6134100" y="2933700"/>
            <a:ext cx="2019300" cy="1352550"/>
          </a:xfrm>
          <a:prstGeom prst="rect">
            <a:avLst/>
          </a:prstGeom>
          <a:noFill/>
          <a:ln w="0">
            <a:noFill/>
            <a:prstDash val="solid"/>
          </a:ln>
        </p:spPr>
        <p:txBody>
          <a:bodyPr wrap="square" lIns="0" tIns="0" rIns="0" bIns="0" anchor="t">
            <a:noAutofit/>
          </a:bodyPr>
          <a:lstStyle/>
          <a:p>
            <a:pPr algn="l">
              <a:buNone/>
              <a:defRPr sz="1425" b="0">
                <a:solidFill>
                  <a:srgbClr val="B6CADA"/>
                </a:solidFill>
                <a:latin typeface="Montserrat"/>
                <a:ea typeface="Montserrat"/>
                <a:cs typeface="Montserrat"/>
              </a:defRPr>
            </a:pPr>
            <a:r>
              <a:rPr sz="1425" b="0">
                <a:solidFill>
                  <a:srgbClr val="B6CADA"/>
                </a:solidFill>
                <a:latin typeface="Montserrat"/>
                <a:ea typeface="Montserrat"/>
                <a:cs typeface="Montserrat"/>
              </a:rPr>
              <a:t>Presojamo dejansko organizacijo dela in razmerje med izvajalcem ter naročnikom.</a:t>
            </a:r>
          </a:p>
        </p:txBody>
      </p:sp>
      <p:sp>
        <p:nvSpPr>
          <p:cNvPr id="25" name="Dovoljeni statusi">
            <a:extLst>
              <a:ext uri="{FF2B5EF4-FFF2-40B4-BE49-F238E27FC236}">
                <a16:creationId xmlns:a16="http://schemas.microsoft.com/office/drawing/2014/main" id="{F970B29C-809D-4FB7-8695-403FA998B085}"/>
              </a:ext>
            </a:extLst>
          </p:cNvPr>
          <p:cNvSpPr>
            <a:spLocks noGrp="1"/>
          </p:cNvSpPr>
          <p:nvPr/>
        </p:nvSpPr>
        <p:spPr>
          <a:xfrm>
            <a:off x="590550" y="4429125"/>
            <a:ext cx="7791450" cy="514350"/>
          </a:xfrm>
          <a:prstGeom prst="rect">
            <a:avLst/>
          </a:prstGeom>
          <a:noFill/>
          <a:ln w="0">
            <a:noFill/>
          </a:ln>
        </p:spPr>
        <p:txBody>
          <a:bodyPr wrap="square" lIns="0" tIns="0" rIns="0" bIns="0" anchor="t">
            <a:noAutofit/>
          </a:bodyPr>
          <a:lstStyle/>
          <a:p>
            <a:pPr algn="l">
              <a:defRPr sz="1275" b="0">
                <a:solidFill>
                  <a:srgbClr val="F5F7FC"/>
                </a:solidFill>
                <a:latin typeface="Montserrat"/>
                <a:ea typeface="Montserrat"/>
                <a:cs typeface="Montserrat"/>
              </a:defRPr>
            </a:pPr>
            <a:r>
              <a:rPr sz="1275" b="0" dirty="0" err="1">
                <a:solidFill>
                  <a:srgbClr val="F5F7FC"/>
                </a:solidFill>
                <a:latin typeface="Montserrat"/>
                <a:ea typeface="Montserrat"/>
                <a:cs typeface="Montserrat"/>
              </a:rPr>
              <a:t>Zagotavljanje</a:t>
            </a:r>
            <a:r>
              <a:rPr sz="1275" b="0" dirty="0">
                <a:solidFill>
                  <a:srgbClr val="F5F7FC"/>
                </a:solidFill>
                <a:latin typeface="Montserrat"/>
                <a:ea typeface="Montserrat"/>
                <a:cs typeface="Montserrat"/>
              </a:rPr>
              <a:t> dela </a:t>
            </a:r>
            <a:r>
              <a:rPr sz="1275" b="0" dirty="0" err="1">
                <a:solidFill>
                  <a:srgbClr val="F5F7FC"/>
                </a:solidFill>
                <a:latin typeface="Montserrat"/>
                <a:ea typeface="Montserrat"/>
                <a:cs typeface="Montserrat"/>
              </a:rPr>
              <a:t>tujcev</a:t>
            </a:r>
            <a:r>
              <a:rPr sz="1275" b="0" dirty="0">
                <a:solidFill>
                  <a:srgbClr val="F5F7FC"/>
                </a:solidFill>
                <a:latin typeface="Montserrat"/>
                <a:ea typeface="Montserrat"/>
                <a:cs typeface="Montserrat"/>
              </a:rPr>
              <a:t> </a:t>
            </a:r>
            <a:r>
              <a:rPr sz="1275" b="0" dirty="0" err="1">
                <a:solidFill>
                  <a:srgbClr val="F5F7FC"/>
                </a:solidFill>
                <a:latin typeface="Montserrat"/>
                <a:ea typeface="Montserrat"/>
                <a:cs typeface="Montserrat"/>
              </a:rPr>
              <a:t>iz</a:t>
            </a:r>
            <a:r>
              <a:rPr sz="1275" b="0" dirty="0">
                <a:solidFill>
                  <a:srgbClr val="F5F7FC"/>
                </a:solidFill>
                <a:latin typeface="Montserrat"/>
                <a:ea typeface="Montserrat"/>
                <a:cs typeface="Montserrat"/>
              </a:rPr>
              <a:t> </a:t>
            </a:r>
            <a:r>
              <a:rPr sz="1275" b="0" dirty="0" err="1">
                <a:solidFill>
                  <a:srgbClr val="F5F7FC"/>
                </a:solidFill>
                <a:latin typeface="Montserrat"/>
                <a:ea typeface="Montserrat"/>
                <a:cs typeface="Montserrat"/>
              </a:rPr>
              <a:t>tretjih</a:t>
            </a:r>
            <a:r>
              <a:rPr sz="1275" b="0" dirty="0">
                <a:solidFill>
                  <a:srgbClr val="F5F7FC"/>
                </a:solidFill>
                <a:latin typeface="Montserrat"/>
                <a:ea typeface="Montserrat"/>
                <a:cs typeface="Montserrat"/>
              </a:rPr>
              <a:t> </a:t>
            </a:r>
            <a:r>
              <a:rPr sz="1275" b="0" dirty="0" err="1">
                <a:solidFill>
                  <a:srgbClr val="F5F7FC"/>
                </a:solidFill>
                <a:latin typeface="Montserrat"/>
                <a:ea typeface="Montserrat"/>
                <a:cs typeface="Montserrat"/>
              </a:rPr>
              <a:t>držav</a:t>
            </a:r>
            <a:r>
              <a:rPr sz="1275" b="0" dirty="0">
                <a:solidFill>
                  <a:srgbClr val="F5F7FC"/>
                </a:solidFill>
                <a:latin typeface="Montserrat"/>
                <a:ea typeface="Montserrat"/>
                <a:cs typeface="Montserrat"/>
              </a:rPr>
              <a:t> </a:t>
            </a:r>
            <a:r>
              <a:rPr sz="1275" b="0" dirty="0" err="1">
                <a:solidFill>
                  <a:srgbClr val="F5F7FC"/>
                </a:solidFill>
                <a:latin typeface="Montserrat"/>
                <a:ea typeface="Montserrat"/>
                <a:cs typeface="Montserrat"/>
              </a:rPr>
              <a:t>dopušča</a:t>
            </a:r>
            <a:r>
              <a:rPr lang="hr-HR" sz="1275" b="0" dirty="0">
                <a:solidFill>
                  <a:srgbClr val="F5F7FC"/>
                </a:solidFill>
                <a:latin typeface="Montserrat"/>
                <a:ea typeface="Montserrat"/>
                <a:cs typeface="Montserrat"/>
              </a:rPr>
              <a:t> </a:t>
            </a:r>
            <a:r>
              <a:rPr lang="hr-HR" sz="1275" b="0" dirty="0" err="1">
                <a:solidFill>
                  <a:srgbClr val="F5F7FC"/>
                </a:solidFill>
                <a:latin typeface="Montserrat"/>
                <a:ea typeface="Montserrat"/>
                <a:cs typeface="Montserrat"/>
              </a:rPr>
              <a:t>le</a:t>
            </a:r>
            <a:r>
              <a:rPr lang="hr-HR" sz="1275" b="0" dirty="0">
                <a:solidFill>
                  <a:srgbClr val="F5F7FC"/>
                </a:solidFill>
                <a:latin typeface="Montserrat"/>
                <a:ea typeface="Montserrat"/>
                <a:cs typeface="Montserrat"/>
              </a:rPr>
              <a:t> status </a:t>
            </a:r>
            <a:r>
              <a:rPr sz="1275" b="0" dirty="0">
                <a:solidFill>
                  <a:srgbClr val="F5F7FC"/>
                </a:solidFill>
                <a:latin typeface="Montserrat"/>
                <a:ea typeface="Montserrat"/>
                <a:cs typeface="Montserrat"/>
              </a:rPr>
              <a:t>prost </a:t>
            </a:r>
            <a:r>
              <a:rPr sz="1275" b="0" dirty="0" err="1">
                <a:solidFill>
                  <a:srgbClr val="F5F7FC"/>
                </a:solidFill>
                <a:latin typeface="Montserrat"/>
                <a:ea typeface="Montserrat"/>
                <a:cs typeface="Montserrat"/>
              </a:rPr>
              <a:t>dostop</a:t>
            </a:r>
            <a:r>
              <a:rPr lang="hr-HR" sz="1275" b="0" dirty="0">
                <a:solidFill>
                  <a:srgbClr val="F5F7FC"/>
                </a:solidFill>
                <a:latin typeface="Montserrat"/>
                <a:ea typeface="Montserrat"/>
                <a:cs typeface="Montserrat"/>
              </a:rPr>
              <a:t>.</a:t>
            </a:r>
            <a:endParaRPr sz="1275" b="0" dirty="0">
              <a:solidFill>
                <a:srgbClr val="F5F7FC"/>
              </a:solidFill>
              <a:latin typeface="Montserrat"/>
              <a:ea typeface="Montserrat"/>
              <a:cs typeface="Montserrat"/>
            </a:endParaRPr>
          </a:p>
        </p:txBody>
      </p:sp>
    </p:spTree>
    <p:extLst>
      <p:ext uri="{BB962C8B-B14F-4D97-AF65-F5344CB8AC3E}">
        <p14:creationId xmlns:p14="http://schemas.microsoft.com/office/powerpoint/2010/main" val="17444915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rgbClr val="07506D"/>
            </a:gs>
            <a:gs pos="46000">
              <a:srgbClr val="0A2948"/>
            </a:gs>
            <a:gs pos="100000">
              <a:srgbClr val="07162F"/>
            </a:gs>
          </a:gsLst>
          <a:lin ang="5400000"/>
        </a:gra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AD903878-BF46-4215-B027-C73C31FCDD60}"/>
              </a:ext>
            </a:extLst>
          </p:cNvPr>
          <p:cNvSpPr>
            <a:spLocks noGrp="1"/>
          </p:cNvSpPr>
          <p:nvPr/>
        </p:nvSpPr>
        <p:spPr>
          <a:xfrm>
            <a:off x="552450" y="276225"/>
            <a:ext cx="7667625" cy="628650"/>
          </a:xfrm>
          <a:prstGeom prst="rect">
            <a:avLst/>
          </a:prstGeom>
          <a:noFill/>
          <a:ln w="0">
            <a:noFill/>
            <a:prstDash val="solid"/>
          </a:ln>
        </p:spPr>
        <p:txBody>
          <a:bodyPr wrap="square" lIns="0" tIns="0" rIns="0" bIns="0" anchor="t">
            <a:noAutofit/>
          </a:bodyPr>
          <a:lstStyle/>
          <a:p>
            <a:pPr algn="l">
              <a:buNone/>
              <a:defRPr sz="2550" b="1">
                <a:solidFill>
                  <a:srgbClr val="F5F7FC"/>
                </a:solidFill>
                <a:latin typeface="Montserrat ExtraBold"/>
                <a:ea typeface="Montserrat ExtraBold"/>
                <a:cs typeface="Montserrat ExtraBold"/>
              </a:defRPr>
            </a:pPr>
            <a:r>
              <a:rPr sz="2550" b="1">
                <a:solidFill>
                  <a:srgbClr val="F5F7FC"/>
                </a:solidFill>
                <a:latin typeface="Montserrat ExtraBold"/>
                <a:ea typeface="Montserrat ExtraBold"/>
                <a:cs typeface="Montserrat ExtraBold"/>
              </a:rPr>
              <a:t>Prikrito zagotavljanje dela v praksi</a:t>
            </a:r>
          </a:p>
        </p:txBody>
      </p:sp>
      <p:sp>
        <p:nvSpPr>
          <p:cNvPr id="2" name="Rectangle 1">
            <a:extLst>
              <a:ext uri="{FF2B5EF4-FFF2-40B4-BE49-F238E27FC236}">
                <a16:creationId xmlns:a16="http://schemas.microsoft.com/office/drawing/2014/main" id="{F0E9195E-7099-4D0A-A0C2-7FBCAB55A70F}"/>
              </a:ext>
            </a:extLst>
          </p:cNvPr>
          <p:cNvSpPr>
            <a:spLocks noGrp="1"/>
          </p:cNvSpPr>
          <p:nvPr/>
        </p:nvSpPr>
        <p:spPr>
          <a:xfrm>
            <a:off x="590550" y="981075"/>
            <a:ext cx="7620000" cy="228600"/>
          </a:xfrm>
          <a:prstGeom prst="rect">
            <a:avLst/>
          </a:prstGeom>
          <a:noFill/>
          <a:ln w="0">
            <a:noFill/>
            <a:prstDash val="solid"/>
          </a:ln>
        </p:spPr>
        <p:txBody>
          <a:bodyPr wrap="square" lIns="0" tIns="0" rIns="0" bIns="0" anchor="t">
            <a:noAutofit/>
          </a:bodyPr>
          <a:lstStyle/>
          <a:p>
            <a:pPr algn="l">
              <a:buNone/>
              <a:defRPr sz="1050" b="1">
                <a:solidFill>
                  <a:srgbClr val="FF3755"/>
                </a:solidFill>
                <a:latin typeface="Montserrat ExtraBold"/>
                <a:ea typeface="Montserrat ExtraBold"/>
                <a:cs typeface="Montserrat ExtraBold"/>
              </a:defRPr>
            </a:pPr>
            <a:r>
              <a:rPr sz="1050" b="1">
                <a:solidFill>
                  <a:srgbClr val="FF3755"/>
                </a:solidFill>
                <a:latin typeface="Montserrat ExtraBold"/>
                <a:ea typeface="Montserrat ExtraBold"/>
                <a:cs typeface="Montserrat ExtraBold"/>
              </a:rPr>
              <a:t>PRIKRITO ZAGOTAVLJANJE DELOVNE SILE</a:t>
            </a:r>
          </a:p>
        </p:txBody>
      </p:sp>
      <p:sp>
        <p:nvSpPr>
          <p:cNvPr id="3" name="Straight Connector 2">
            <a:extLst>
              <a:ext uri="{FF2B5EF4-FFF2-40B4-BE49-F238E27FC236}">
                <a16:creationId xmlns:a16="http://schemas.microsoft.com/office/drawing/2014/main" id="{59052F5E-1D71-4A60-B0BE-7F872D1B96EE}"/>
              </a:ext>
            </a:extLst>
          </p:cNvPr>
          <p:cNvSpPr>
            <a:spLocks noGrp="1"/>
          </p:cNvSpPr>
          <p:nvPr/>
        </p:nvSpPr>
        <p:spPr>
          <a:xfrm>
            <a:off x="8382000" y="266700"/>
            <a:ext cx="0" cy="609600"/>
          </a:xfrm>
          <a:prstGeom prst="line">
            <a:avLst/>
          </a:prstGeom>
          <a:noFill/>
          <a:ln w="14288">
            <a:solidFill>
              <a:srgbClr val="52708C"/>
            </a:solidFill>
            <a:prstDash val="solid"/>
          </a:ln>
        </p:spPr>
      </p:sp>
      <p:sp>
        <p:nvSpPr>
          <p:cNvPr id="4" name="Rectangle 3">
            <a:extLst>
              <a:ext uri="{FF2B5EF4-FFF2-40B4-BE49-F238E27FC236}">
                <a16:creationId xmlns:a16="http://schemas.microsoft.com/office/drawing/2014/main" id="{21C792FB-36E8-49AA-8B24-3D186F212F2D}"/>
              </a:ext>
            </a:extLst>
          </p:cNvPr>
          <p:cNvSpPr>
            <a:spLocks noGrp="1"/>
          </p:cNvSpPr>
          <p:nvPr/>
        </p:nvSpPr>
        <p:spPr>
          <a:xfrm>
            <a:off x="8515350" y="428625"/>
            <a:ext cx="361950" cy="285750"/>
          </a:xfrm>
          <a:prstGeom prst="rect">
            <a:avLst/>
          </a:prstGeom>
          <a:noFill/>
          <a:ln w="0">
            <a:noFill/>
            <a:prstDash val="solid"/>
          </a:ln>
        </p:spPr>
        <p:txBody>
          <a:bodyPr wrap="square" lIns="0" tIns="0" rIns="0" bIns="0" anchor="ctr">
            <a:noAutofit/>
          </a:bodyPr>
          <a:lstStyle/>
          <a:p>
            <a:pPr algn="ctr">
              <a:buNone/>
              <a:defRPr sz="1200" b="1">
                <a:solidFill>
                  <a:srgbClr val="F5F7FC"/>
                </a:solidFill>
                <a:latin typeface="Montserrat ExtraBold"/>
                <a:ea typeface="Montserrat ExtraBold"/>
                <a:cs typeface="Montserrat ExtraBold"/>
              </a:defRPr>
            </a:pPr>
            <a:r>
              <a:rPr sz="1200" b="1">
                <a:solidFill>
                  <a:srgbClr val="F5F7FC"/>
                </a:solidFill>
                <a:latin typeface="Montserrat ExtraBold"/>
                <a:ea typeface="Montserrat ExtraBold"/>
                <a:cs typeface="Montserrat ExtraBold"/>
              </a:rPr>
              <a:t>21</a:t>
            </a:r>
          </a:p>
        </p:txBody>
      </p:sp>
      <p:sp>
        <p:nvSpPr>
          <p:cNvPr id="25" name="Levi podnaslov">
            <a:extLst>
              <a:ext uri="{FF2B5EF4-FFF2-40B4-BE49-F238E27FC236}">
                <a16:creationId xmlns:a16="http://schemas.microsoft.com/office/drawing/2014/main" id="{25F2EDD2-7B2A-42C4-BD24-CCCC10550154}"/>
              </a:ext>
            </a:extLst>
          </p:cNvPr>
          <p:cNvSpPr>
            <a:spLocks noGrp="1"/>
          </p:cNvSpPr>
          <p:nvPr/>
        </p:nvSpPr>
        <p:spPr>
          <a:xfrm>
            <a:off x="590550" y="1409700"/>
            <a:ext cx="3714750" cy="342900"/>
          </a:xfrm>
          <a:prstGeom prst="rect">
            <a:avLst/>
          </a:prstGeom>
          <a:noFill/>
          <a:ln w="0">
            <a:noFill/>
          </a:ln>
        </p:spPr>
        <p:txBody>
          <a:bodyPr wrap="square" lIns="0" tIns="0" rIns="0" bIns="0" anchor="t">
            <a:noAutofit/>
          </a:bodyPr>
          <a:lstStyle/>
          <a:p>
            <a:pPr algn="l">
              <a:defRPr sz="1725" b="1">
                <a:solidFill>
                  <a:srgbClr val="FF7B5B"/>
                </a:solidFill>
                <a:latin typeface="Montserrat ExtraBold"/>
                <a:ea typeface="Montserrat ExtraBold"/>
                <a:cs typeface="Montserrat ExtraBold"/>
              </a:defRPr>
            </a:pPr>
            <a:r>
              <a:rPr sz="1725" b="1">
                <a:solidFill>
                  <a:srgbClr val="FF7B5B"/>
                </a:solidFill>
                <a:latin typeface="Montserrat ExtraBold"/>
                <a:ea typeface="Montserrat ExtraBold"/>
                <a:cs typeface="Montserrat ExtraBold"/>
              </a:rPr>
              <a:t>Znaki pri dejanskem delu</a:t>
            </a:r>
          </a:p>
        </p:txBody>
      </p:sp>
      <p:sp>
        <p:nvSpPr>
          <p:cNvPr id="26" name="Desni podnaslov">
            <a:extLst>
              <a:ext uri="{FF2B5EF4-FFF2-40B4-BE49-F238E27FC236}">
                <a16:creationId xmlns:a16="http://schemas.microsoft.com/office/drawing/2014/main" id="{6F36713A-79D5-47FB-B37E-6F82950776B6}"/>
              </a:ext>
            </a:extLst>
          </p:cNvPr>
          <p:cNvSpPr>
            <a:spLocks noGrp="1"/>
          </p:cNvSpPr>
          <p:nvPr/>
        </p:nvSpPr>
        <p:spPr>
          <a:xfrm>
            <a:off x="4667250" y="1409700"/>
            <a:ext cx="3714750" cy="342900"/>
          </a:xfrm>
          <a:prstGeom prst="rect">
            <a:avLst/>
          </a:prstGeom>
          <a:noFill/>
          <a:ln w="0">
            <a:noFill/>
          </a:ln>
        </p:spPr>
        <p:txBody>
          <a:bodyPr wrap="square" lIns="0" tIns="0" rIns="0" bIns="0" anchor="t">
            <a:noAutofit/>
          </a:bodyPr>
          <a:lstStyle/>
          <a:p>
            <a:pPr algn="l">
              <a:defRPr sz="1725" b="1">
                <a:solidFill>
                  <a:srgbClr val="9B55FF"/>
                </a:solidFill>
                <a:latin typeface="Montserrat ExtraBold"/>
                <a:ea typeface="Montserrat ExtraBold"/>
                <a:cs typeface="Montserrat ExtraBold"/>
              </a:defRPr>
            </a:pPr>
            <a:r>
              <a:rPr sz="1725" b="1">
                <a:solidFill>
                  <a:srgbClr val="9B55FF"/>
                </a:solidFill>
                <a:latin typeface="Montserrat ExtraBold"/>
                <a:ea typeface="Montserrat ExtraBold"/>
                <a:cs typeface="Montserrat ExtraBold"/>
              </a:rPr>
              <a:t>Primer: »proizvodne storitve«</a:t>
            </a:r>
          </a:p>
        </p:txBody>
      </p:sp>
      <p:sp>
        <p:nvSpPr>
          <p:cNvPr id="27" name="Vsebina">
            <a:extLst>
              <a:ext uri="{FF2B5EF4-FFF2-40B4-BE49-F238E27FC236}">
                <a16:creationId xmlns:a16="http://schemas.microsoft.com/office/drawing/2014/main" id="{D5F9EE3D-AB1B-4E77-8D31-3DCEB96AA2CB}"/>
              </a:ext>
            </a:extLst>
          </p:cNvPr>
          <p:cNvSpPr>
            <a:spLocks noGrp="1"/>
          </p:cNvSpPr>
          <p:nvPr/>
        </p:nvSpPr>
        <p:spPr>
          <a:xfrm>
            <a:off x="619125" y="1885950"/>
            <a:ext cx="3667125" cy="2238375"/>
          </a:xfrm>
          <a:prstGeom prst="rect">
            <a:avLst/>
          </a:prstGeom>
          <a:noFill/>
          <a:ln w="0">
            <a:noFill/>
          </a:ln>
        </p:spPr>
        <p:txBody>
          <a:bodyPr wrap="square" lIns="0" tIns="0" rIns="0" bIns="0" anchor="t">
            <a:noAutofit/>
          </a:bodyPr>
          <a:lstStyle/>
          <a:p>
            <a:pPr marL="254000" indent="-139700" algn="l">
              <a:spcAft>
                <a:spcPts val="1500"/>
              </a:spcAft>
              <a:buChar char="•"/>
              <a:defRPr sz="1575" b="0">
                <a:solidFill>
                  <a:srgbClr val="F5F7FC"/>
                </a:solidFill>
                <a:latin typeface="Montserrat"/>
                <a:ea typeface="Montserrat"/>
                <a:cs typeface="Montserrat"/>
              </a:defRPr>
            </a:pPr>
            <a:r>
              <a:rPr sz="1575" b="0">
                <a:solidFill>
                  <a:srgbClr val="F5F7FC"/>
                </a:solidFill>
                <a:latin typeface="Montserrat"/>
                <a:ea typeface="Montserrat"/>
                <a:cs typeface="Montserrat"/>
              </a:rPr>
              <a:t>Naročnik daje navodila in nadzira delo.</a:t>
            </a:r>
          </a:p>
          <a:p>
            <a:pPr marL="254000" indent="-139700" algn="l">
              <a:spcAft>
                <a:spcPts val="1500"/>
              </a:spcAft>
              <a:buChar char="•"/>
              <a:defRPr sz="1575" b="0">
                <a:solidFill>
                  <a:srgbClr val="F5F7FC"/>
                </a:solidFill>
                <a:latin typeface="Montserrat"/>
                <a:ea typeface="Montserrat"/>
                <a:cs typeface="Montserrat"/>
              </a:defRPr>
            </a:pPr>
            <a:r>
              <a:rPr sz="1575" b="0">
                <a:solidFill>
                  <a:srgbClr val="F5F7FC"/>
                </a:solidFill>
                <a:latin typeface="Montserrat"/>
                <a:ea typeface="Montserrat"/>
                <a:cs typeface="Montserrat"/>
              </a:rPr>
              <a:t>Delavci pretežno uporabljajo njegova sredstva.</a:t>
            </a:r>
          </a:p>
          <a:p>
            <a:pPr marL="254000" indent="-139700" algn="l">
              <a:spcAft>
                <a:spcPts val="1500"/>
              </a:spcAft>
              <a:buChar char="•"/>
              <a:defRPr sz="1575" b="0">
                <a:solidFill>
                  <a:srgbClr val="F5F7FC"/>
                </a:solidFill>
                <a:latin typeface="Montserrat"/>
                <a:ea typeface="Montserrat"/>
                <a:cs typeface="Montserrat"/>
              </a:defRPr>
            </a:pPr>
            <a:r>
              <a:rPr sz="1575" b="0">
                <a:solidFill>
                  <a:srgbClr val="F5F7FC"/>
                </a:solidFill>
                <a:latin typeface="Montserrat"/>
                <a:ea typeface="Montserrat"/>
                <a:cs typeface="Montserrat"/>
              </a:rPr>
              <a:t>Delajo v njegovem okolju in so vključeni v njegov proces.</a:t>
            </a:r>
          </a:p>
        </p:txBody>
      </p:sp>
      <p:sp>
        <p:nvSpPr>
          <p:cNvPr id="28" name="Vsebina">
            <a:extLst>
              <a:ext uri="{FF2B5EF4-FFF2-40B4-BE49-F238E27FC236}">
                <a16:creationId xmlns:a16="http://schemas.microsoft.com/office/drawing/2014/main" id="{A0627617-BA59-4D68-8875-72BBEF85BA6C}"/>
              </a:ext>
            </a:extLst>
          </p:cNvPr>
          <p:cNvSpPr>
            <a:spLocks noGrp="1"/>
          </p:cNvSpPr>
          <p:nvPr/>
        </p:nvSpPr>
        <p:spPr>
          <a:xfrm>
            <a:off x="4695825" y="1885950"/>
            <a:ext cx="3667125" cy="2238375"/>
          </a:xfrm>
          <a:prstGeom prst="rect">
            <a:avLst/>
          </a:prstGeom>
          <a:noFill/>
          <a:ln w="0">
            <a:noFill/>
          </a:ln>
        </p:spPr>
        <p:txBody>
          <a:bodyPr wrap="square" lIns="0" tIns="0" rIns="0" bIns="0" anchor="t">
            <a:noAutofit/>
          </a:bodyPr>
          <a:lstStyle/>
          <a:p>
            <a:pPr marL="254000" indent="-139700" algn="l">
              <a:spcAft>
                <a:spcPts val="1500"/>
              </a:spcAft>
              <a:buChar char="•"/>
              <a:defRPr sz="1575" b="0">
                <a:solidFill>
                  <a:srgbClr val="F5F7FC"/>
                </a:solidFill>
                <a:latin typeface="Montserrat"/>
                <a:ea typeface="Montserrat"/>
                <a:cs typeface="Montserrat"/>
              </a:defRPr>
            </a:pPr>
            <a:r>
              <a:rPr sz="1575" b="0">
                <a:solidFill>
                  <a:srgbClr val="F5F7FC"/>
                </a:solidFill>
                <a:latin typeface="Montserrat"/>
                <a:ea typeface="Montserrat"/>
                <a:cs typeface="Montserrat"/>
              </a:rPr>
              <a:t>Delavce zaposluje zunanji izvajalec.</a:t>
            </a:r>
          </a:p>
          <a:p>
            <a:pPr marL="254000" indent="-139700" algn="l">
              <a:spcAft>
                <a:spcPts val="1500"/>
              </a:spcAft>
              <a:buChar char="•"/>
              <a:defRPr sz="1575" b="0">
                <a:solidFill>
                  <a:srgbClr val="F5F7FC"/>
                </a:solidFill>
                <a:latin typeface="Montserrat"/>
                <a:ea typeface="Montserrat"/>
                <a:cs typeface="Montserrat"/>
              </a:defRPr>
            </a:pPr>
            <a:r>
              <a:rPr sz="1575" b="0">
                <a:solidFill>
                  <a:srgbClr val="F5F7FC"/>
                </a:solidFill>
                <a:latin typeface="Montserrat"/>
                <a:ea typeface="Montserrat"/>
                <a:cs typeface="Montserrat"/>
              </a:rPr>
              <a:t>Naloge razporeja vodja naročnika.</a:t>
            </a:r>
          </a:p>
          <a:p>
            <a:pPr marL="254000" indent="-139700" algn="l">
              <a:spcAft>
                <a:spcPts val="1500"/>
              </a:spcAft>
              <a:buChar char="•"/>
              <a:defRPr sz="1575" b="0">
                <a:solidFill>
                  <a:srgbClr val="F5F7FC"/>
                </a:solidFill>
                <a:latin typeface="Montserrat"/>
                <a:ea typeface="Montserrat"/>
                <a:cs typeface="Montserrat"/>
              </a:defRPr>
            </a:pPr>
            <a:r>
              <a:rPr sz="1575" b="0">
                <a:solidFill>
                  <a:srgbClr val="F5F7FC"/>
                </a:solidFill>
                <a:latin typeface="Montserrat"/>
                <a:ea typeface="Montserrat"/>
                <a:cs typeface="Montserrat"/>
              </a:rPr>
              <a:t>Delajo na naročnikovih strojih in v njegovih izmenah.</a:t>
            </a:r>
          </a:p>
        </p:txBody>
      </p:sp>
      <p:sp>
        <p:nvSpPr>
          <p:cNvPr id="29" name="Ključno sporočilo">
            <a:extLst>
              <a:ext uri="{FF2B5EF4-FFF2-40B4-BE49-F238E27FC236}">
                <a16:creationId xmlns:a16="http://schemas.microsoft.com/office/drawing/2014/main" id="{510ADC97-0FD7-4055-A490-3BA393680928}"/>
              </a:ext>
            </a:extLst>
          </p:cNvPr>
          <p:cNvSpPr>
            <a:spLocks noGrp="1"/>
          </p:cNvSpPr>
          <p:nvPr/>
        </p:nvSpPr>
        <p:spPr>
          <a:xfrm>
            <a:off x="590550" y="4314825"/>
            <a:ext cx="7791450" cy="419100"/>
          </a:xfrm>
          <a:prstGeom prst="rect">
            <a:avLst/>
          </a:prstGeom>
          <a:noFill/>
          <a:ln w="0">
            <a:noFill/>
          </a:ln>
        </p:spPr>
        <p:txBody>
          <a:bodyPr wrap="square" lIns="0" tIns="0" rIns="0" bIns="0" anchor="t">
            <a:noAutofit/>
          </a:bodyPr>
          <a:lstStyle/>
          <a:p>
            <a:pPr algn="l">
              <a:defRPr sz="1650" b="1">
                <a:solidFill>
                  <a:srgbClr val="F5F7FC"/>
                </a:solidFill>
                <a:latin typeface="Montserrat ExtraBold"/>
                <a:ea typeface="Montserrat ExtraBold"/>
                <a:cs typeface="Montserrat ExtraBold"/>
              </a:defRPr>
            </a:pPr>
            <a:r>
              <a:rPr sz="1650" b="1">
                <a:solidFill>
                  <a:srgbClr val="F5F7FC"/>
                </a:solidFill>
                <a:latin typeface="Montserrat ExtraBold"/>
                <a:ea typeface="Montserrat ExtraBold"/>
                <a:cs typeface="Montserrat ExtraBold"/>
              </a:rPr>
              <a:t>Preverimo dovoljenje izvajalca in status vsakega tujca.</a:t>
            </a:r>
          </a:p>
        </p:txBody>
      </p:sp>
      <p:sp>
        <p:nvSpPr>
          <p:cNvPr id="30" name="Vir in pojasnilo">
            <a:extLst>
              <a:ext uri="{FF2B5EF4-FFF2-40B4-BE49-F238E27FC236}">
                <a16:creationId xmlns:a16="http://schemas.microsoft.com/office/drawing/2014/main" id="{10273C03-EFE5-4667-8695-7B4AB13C5DAF}"/>
              </a:ext>
            </a:extLst>
          </p:cNvPr>
          <p:cNvSpPr>
            <a:spLocks noGrp="1"/>
          </p:cNvSpPr>
          <p:nvPr/>
        </p:nvSpPr>
        <p:spPr>
          <a:xfrm>
            <a:off x="590550" y="4838700"/>
            <a:ext cx="7791450" cy="228600"/>
          </a:xfrm>
          <a:prstGeom prst="rect">
            <a:avLst/>
          </a:prstGeom>
          <a:noFill/>
          <a:ln w="0">
            <a:noFill/>
          </a:ln>
        </p:spPr>
        <p:txBody>
          <a:bodyPr wrap="square" lIns="0" tIns="0" rIns="0" bIns="0" anchor="t">
            <a:noAutofit/>
          </a:bodyPr>
          <a:lstStyle/>
          <a:p>
            <a:pPr algn="l">
              <a:defRPr sz="900" b="0">
                <a:solidFill>
                  <a:srgbClr val="B6CADA"/>
                </a:solidFill>
                <a:latin typeface="Montserrat"/>
                <a:ea typeface="Montserrat"/>
                <a:cs typeface="Montserrat"/>
              </a:defRPr>
            </a:pPr>
            <a:r>
              <a:rPr sz="900" b="0">
                <a:solidFill>
                  <a:srgbClr val="B6CADA"/>
                </a:solidFill>
                <a:latin typeface="Montserrat"/>
                <a:ea typeface="Montserrat"/>
                <a:cs typeface="Montserrat"/>
              </a:rPr>
              <a:t>Naziv pogodbe ne določi pravne narave razmerja. Primer je izmišljen. Vir: GOV.SI.</a:t>
            </a:r>
          </a:p>
        </p:txBody>
      </p:sp>
    </p:spTree>
    <p:extLst>
      <p:ext uri="{BB962C8B-B14F-4D97-AF65-F5344CB8AC3E}">
        <p14:creationId xmlns:p14="http://schemas.microsoft.com/office/powerpoint/2010/main" val="17444915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rgbClr val="07506D"/>
            </a:gs>
            <a:gs pos="45000">
              <a:srgbClr val="0A2948"/>
            </a:gs>
            <a:gs pos="100000">
              <a:srgbClr val="07162F"/>
            </a:gs>
          </a:gsLst>
          <a:lin ang="5400000"/>
        </a:gra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06D619D5-CCB0-488B-8859-93A756460A29}"/>
              </a:ext>
            </a:extLst>
          </p:cNvPr>
          <p:cNvSpPr>
            <a:spLocks noGrp="1"/>
          </p:cNvSpPr>
          <p:nvPr/>
        </p:nvSpPr>
        <p:spPr>
          <a:xfrm>
            <a:off x="0" y="0"/>
            <a:ext cx="9144000" cy="5143500"/>
          </a:xfrm>
          <a:prstGeom prst="rect">
            <a:avLst/>
          </a:prstGeom>
          <a:gradFill>
            <a:gsLst>
              <a:gs pos="0">
                <a:srgbClr val="07506D"/>
              </a:gs>
              <a:gs pos="45000">
                <a:srgbClr val="0A2948"/>
              </a:gs>
              <a:gs pos="100000">
                <a:srgbClr val="07162F"/>
              </a:gs>
            </a:gsLst>
            <a:lin ang="5400000"/>
          </a:gradFill>
          <a:ln w="0">
            <a:noFill/>
            <a:prstDash val="solid"/>
          </a:ln>
        </p:spPr>
      </p:sp>
      <p:sp>
        <p:nvSpPr>
          <p:cNvPr id="2" name="Rounded Rectangle 1">
            <a:extLst>
              <a:ext uri="{FF2B5EF4-FFF2-40B4-BE49-F238E27FC236}">
                <a16:creationId xmlns:a16="http://schemas.microsoft.com/office/drawing/2014/main" id="{5C00E01A-6E6F-454A-A1EA-92CC42E7209D}"/>
              </a:ext>
            </a:extLst>
          </p:cNvPr>
          <p:cNvSpPr>
            <a:spLocks noGrp="1"/>
          </p:cNvSpPr>
          <p:nvPr/>
        </p:nvSpPr>
        <p:spPr>
          <a:xfrm>
            <a:off x="552450" y="466725"/>
            <a:ext cx="66675" cy="333375"/>
          </a:xfrm>
          <a:prstGeom prst="roundRect">
            <a:avLst>
              <a:gd name="adj" fmla="val 42857"/>
            </a:avLst>
          </a:prstGeom>
          <a:solidFill>
            <a:srgbClr val="47D7D1"/>
          </a:solidFill>
          <a:ln w="0">
            <a:noFill/>
            <a:prstDash val="solid"/>
          </a:ln>
        </p:spPr>
      </p:sp>
      <p:sp>
        <p:nvSpPr>
          <p:cNvPr id="3" name="Rectangle 2">
            <a:extLst>
              <a:ext uri="{FF2B5EF4-FFF2-40B4-BE49-F238E27FC236}">
                <a16:creationId xmlns:a16="http://schemas.microsoft.com/office/drawing/2014/main" id="{239CAF64-059B-47ED-8D98-88E560CA7146}"/>
              </a:ext>
            </a:extLst>
          </p:cNvPr>
          <p:cNvSpPr>
            <a:spLocks noGrp="1"/>
          </p:cNvSpPr>
          <p:nvPr/>
        </p:nvSpPr>
        <p:spPr>
          <a:xfrm>
            <a:off x="752475" y="466725"/>
            <a:ext cx="2095500" cy="333375"/>
          </a:xfrm>
          <a:prstGeom prst="rect">
            <a:avLst/>
          </a:prstGeom>
          <a:noFill/>
          <a:ln w="0">
            <a:noFill/>
            <a:prstDash val="solid"/>
          </a:ln>
        </p:spPr>
        <p:txBody>
          <a:bodyPr wrap="square" lIns="0" tIns="0" rIns="0" bIns="0" anchor="t">
            <a:noAutofit/>
          </a:bodyPr>
          <a:lstStyle/>
          <a:p>
            <a:pPr algn="l">
              <a:buNone/>
              <a:defRPr sz="1050" b="1">
                <a:solidFill>
                  <a:srgbClr val="3CCFD0"/>
                </a:solidFill>
                <a:latin typeface="Montserrat ExtraBold"/>
                <a:ea typeface="Montserrat ExtraBold"/>
                <a:cs typeface="Montserrat ExtraBold"/>
              </a:defRPr>
            </a:pPr>
            <a:r>
              <a:rPr sz="1050" b="1">
                <a:solidFill>
                  <a:srgbClr val="3CCFD0"/>
                </a:solidFill>
                <a:latin typeface="Montserrat ExtraBold"/>
                <a:ea typeface="Montserrat ExtraBold"/>
                <a:cs typeface="Montserrat ExtraBold"/>
              </a:rPr>
              <a:t>SKLOP 06</a:t>
            </a:r>
          </a:p>
        </p:txBody>
      </p:sp>
      <p:sp>
        <p:nvSpPr>
          <p:cNvPr id="4" name="Rectangle 3">
            <a:extLst>
              <a:ext uri="{FF2B5EF4-FFF2-40B4-BE49-F238E27FC236}">
                <a16:creationId xmlns:a16="http://schemas.microsoft.com/office/drawing/2014/main" id="{397CDD0E-6FA2-44A0-B4AE-17C87D29C92F}"/>
              </a:ext>
            </a:extLst>
          </p:cNvPr>
          <p:cNvSpPr>
            <a:spLocks noGrp="1"/>
          </p:cNvSpPr>
          <p:nvPr/>
        </p:nvSpPr>
        <p:spPr>
          <a:xfrm>
            <a:off x="552450" y="1057275"/>
            <a:ext cx="5429250" cy="1257300"/>
          </a:xfrm>
          <a:prstGeom prst="rect">
            <a:avLst/>
          </a:prstGeom>
          <a:noFill/>
          <a:ln w="0">
            <a:noFill/>
            <a:prstDash val="solid"/>
          </a:ln>
        </p:spPr>
        <p:txBody>
          <a:bodyPr wrap="square" lIns="0" tIns="0" rIns="0" bIns="0" anchor="t">
            <a:noAutofit/>
          </a:bodyPr>
          <a:lstStyle/>
          <a:p>
            <a:pPr algn="l">
              <a:buNone/>
              <a:defRPr sz="2700" b="1">
                <a:solidFill>
                  <a:srgbClr val="F5F7FC"/>
                </a:solidFill>
                <a:latin typeface="Montserrat ExtraBold"/>
                <a:ea typeface="Montserrat ExtraBold"/>
                <a:cs typeface="Montserrat ExtraBold"/>
              </a:defRPr>
            </a:pPr>
            <a:r>
              <a:rPr sz="2700" b="1">
                <a:solidFill>
                  <a:srgbClr val="F5F7FC"/>
                </a:solidFill>
                <a:latin typeface="Montserrat ExtraBold"/>
                <a:ea typeface="Montserrat ExtraBold"/>
                <a:cs typeface="Montserrat ExtraBold"/>
              </a:rPr>
              <a:t>INTEGRACIJA V PODJETJE</a:t>
            </a:r>
          </a:p>
          <a:p>
            <a:pPr algn="l">
              <a:buNone/>
              <a:defRPr sz="2700" b="1">
                <a:solidFill>
                  <a:srgbClr val="F5F7FC"/>
                </a:solidFill>
                <a:latin typeface="Montserrat ExtraBold"/>
                <a:ea typeface="Montserrat ExtraBold"/>
                <a:cs typeface="Montserrat ExtraBold"/>
              </a:defRPr>
            </a:pPr>
            <a:r>
              <a:rPr sz="2700" b="1">
                <a:solidFill>
                  <a:srgbClr val="F5F7FC"/>
                </a:solidFill>
                <a:latin typeface="Montserrat ExtraBold"/>
                <a:ea typeface="Montserrat ExtraBold"/>
                <a:cs typeface="Montserrat ExtraBold"/>
              </a:rPr>
              <a:t>IN VSAKDANJE ŽIVLJENJE</a:t>
            </a:r>
          </a:p>
        </p:txBody>
      </p:sp>
      <p:sp>
        <p:nvSpPr>
          <p:cNvPr id="5" name="Straight Connector 4">
            <a:extLst>
              <a:ext uri="{FF2B5EF4-FFF2-40B4-BE49-F238E27FC236}">
                <a16:creationId xmlns:a16="http://schemas.microsoft.com/office/drawing/2014/main" id="{5DEC5A02-3070-4D8A-A523-BD7373EB7FB5}"/>
              </a:ext>
            </a:extLst>
          </p:cNvPr>
          <p:cNvSpPr>
            <a:spLocks noGrp="1"/>
          </p:cNvSpPr>
          <p:nvPr/>
        </p:nvSpPr>
        <p:spPr>
          <a:xfrm>
            <a:off x="581025" y="2390775"/>
            <a:ext cx="838200" cy="0"/>
          </a:xfrm>
          <a:prstGeom prst="line">
            <a:avLst/>
          </a:prstGeom>
          <a:noFill/>
          <a:ln w="47625">
            <a:solidFill>
              <a:srgbClr val="47D7D1"/>
            </a:solidFill>
            <a:prstDash val="solid"/>
          </a:ln>
        </p:spPr>
      </p:sp>
      <p:sp>
        <p:nvSpPr>
          <p:cNvPr id="6" name="Rectangle 5">
            <a:extLst>
              <a:ext uri="{FF2B5EF4-FFF2-40B4-BE49-F238E27FC236}">
                <a16:creationId xmlns:a16="http://schemas.microsoft.com/office/drawing/2014/main" id="{1FE11A0E-2328-4C9B-8F0F-5E0A076BECF0}"/>
              </a:ext>
            </a:extLst>
          </p:cNvPr>
          <p:cNvSpPr>
            <a:spLocks noGrp="1"/>
          </p:cNvSpPr>
          <p:nvPr/>
        </p:nvSpPr>
        <p:spPr>
          <a:xfrm>
            <a:off x="581025" y="2609850"/>
            <a:ext cx="5238750" cy="838200"/>
          </a:xfrm>
          <a:prstGeom prst="rect">
            <a:avLst/>
          </a:prstGeom>
          <a:noFill/>
          <a:ln w="0">
            <a:noFill/>
            <a:prstDash val="solid"/>
          </a:ln>
        </p:spPr>
        <p:txBody>
          <a:bodyPr wrap="square" lIns="0" tIns="0" rIns="0" bIns="0" anchor="t">
            <a:noAutofit/>
          </a:bodyPr>
          <a:lstStyle/>
          <a:p>
            <a:pPr algn="l">
              <a:lnSpc>
                <a:spcPct val="108000"/>
              </a:lnSpc>
              <a:buNone/>
              <a:defRPr sz="1500" b="0">
                <a:solidFill>
                  <a:srgbClr val="B6CADA"/>
                </a:solidFill>
                <a:latin typeface="Montserrat"/>
                <a:ea typeface="Montserrat"/>
                <a:cs typeface="Montserrat"/>
              </a:defRPr>
            </a:pPr>
            <a:r>
              <a:rPr sz="1500" b="0">
                <a:solidFill>
                  <a:srgbClr val="B6CADA"/>
                </a:solidFill>
                <a:latin typeface="Montserrat"/>
                <a:ea typeface="Montserrat"/>
                <a:cs typeface="Montserrat"/>
              </a:rPr>
              <a:t>Uvajanje, jezik in podpora v prvih treh mesecih zaposlitve.</a:t>
            </a:r>
          </a:p>
        </p:txBody>
      </p:sp>
      <p:sp>
        <p:nvSpPr>
          <p:cNvPr id="7" name="Oval 6">
            <a:extLst>
              <a:ext uri="{FF2B5EF4-FFF2-40B4-BE49-F238E27FC236}">
                <a16:creationId xmlns:a16="http://schemas.microsoft.com/office/drawing/2014/main" id="{C854670B-37AE-433B-80A5-CEB9469142BA}"/>
              </a:ext>
            </a:extLst>
          </p:cNvPr>
          <p:cNvSpPr>
            <a:spLocks noGrp="1"/>
          </p:cNvSpPr>
          <p:nvPr/>
        </p:nvSpPr>
        <p:spPr>
          <a:xfrm>
            <a:off x="6134100" y="876300"/>
            <a:ext cx="2190750" cy="2190750"/>
          </a:xfrm>
          <a:prstGeom prst="ellipse">
            <a:avLst/>
          </a:prstGeom>
          <a:solidFill>
            <a:srgbClr val="0D3456"/>
          </a:solidFill>
          <a:ln w="28575">
            <a:solidFill>
              <a:srgbClr val="47D7D1"/>
            </a:solidFill>
            <a:prstDash val="solid"/>
          </a:ln>
        </p:spPr>
      </p:sp>
      <p:sp>
        <p:nvSpPr>
          <p:cNvPr id="8" name="Oval 7">
            <a:extLst>
              <a:ext uri="{FF2B5EF4-FFF2-40B4-BE49-F238E27FC236}">
                <a16:creationId xmlns:a16="http://schemas.microsoft.com/office/drawing/2014/main" id="{52CE5B87-96F6-46EC-A281-468E846CDA1C}"/>
              </a:ext>
            </a:extLst>
          </p:cNvPr>
          <p:cNvSpPr>
            <a:spLocks noGrp="1"/>
          </p:cNvSpPr>
          <p:nvPr/>
        </p:nvSpPr>
        <p:spPr>
          <a:xfrm>
            <a:off x="6286500" y="1028700"/>
            <a:ext cx="1885950" cy="1885950"/>
          </a:xfrm>
          <a:prstGeom prst="ellipse">
            <a:avLst/>
          </a:prstGeom>
          <a:solidFill>
            <a:srgbClr val="0D3456"/>
          </a:solidFill>
          <a:ln w="9525">
            <a:solidFill>
              <a:srgbClr val="315879"/>
            </a:solidFill>
            <a:prstDash val="solid"/>
          </a:ln>
        </p:spPr>
      </p:sp>
      <p:sp>
        <p:nvSpPr>
          <p:cNvPr id="9" name="Rectangle 8">
            <a:extLst>
              <a:ext uri="{FF2B5EF4-FFF2-40B4-BE49-F238E27FC236}">
                <a16:creationId xmlns:a16="http://schemas.microsoft.com/office/drawing/2014/main" id="{E4631D54-5943-4356-B645-2597C3BE90A8}"/>
              </a:ext>
            </a:extLst>
          </p:cNvPr>
          <p:cNvSpPr>
            <a:spLocks noGrp="1"/>
          </p:cNvSpPr>
          <p:nvPr/>
        </p:nvSpPr>
        <p:spPr>
          <a:xfrm>
            <a:off x="6286500" y="1457325"/>
            <a:ext cx="1885950" cy="723900"/>
          </a:xfrm>
          <a:prstGeom prst="rect">
            <a:avLst/>
          </a:prstGeom>
          <a:noFill/>
          <a:ln w="0">
            <a:noFill/>
            <a:prstDash val="solid"/>
          </a:ln>
        </p:spPr>
        <p:txBody>
          <a:bodyPr wrap="square" lIns="0" tIns="0" rIns="0" bIns="0" anchor="ctr">
            <a:noAutofit/>
          </a:bodyPr>
          <a:lstStyle/>
          <a:p>
            <a:pPr algn="ctr">
              <a:buNone/>
              <a:defRPr sz="3000" b="1">
                <a:solidFill>
                  <a:srgbClr val="3CCFD0"/>
                </a:solidFill>
                <a:latin typeface="Montserrat ExtraBold"/>
                <a:ea typeface="Montserrat ExtraBold"/>
                <a:cs typeface="Montserrat ExtraBold"/>
              </a:defRPr>
            </a:pPr>
            <a:r>
              <a:rPr sz="3000" b="1">
                <a:solidFill>
                  <a:srgbClr val="3CCFD0"/>
                </a:solidFill>
                <a:latin typeface="Montserrat ExtraBold"/>
                <a:ea typeface="Montserrat ExtraBold"/>
                <a:cs typeface="Montserrat ExtraBold"/>
              </a:rPr>
              <a:t>90 DNI</a:t>
            </a:r>
          </a:p>
        </p:txBody>
      </p:sp>
      <p:sp>
        <p:nvSpPr>
          <p:cNvPr id="10" name="Rectangle 9">
            <a:extLst>
              <a:ext uri="{FF2B5EF4-FFF2-40B4-BE49-F238E27FC236}">
                <a16:creationId xmlns:a16="http://schemas.microsoft.com/office/drawing/2014/main" id="{1F3E773E-E6EC-4D20-927B-929B9CB9797D}"/>
              </a:ext>
            </a:extLst>
          </p:cNvPr>
          <p:cNvSpPr>
            <a:spLocks noGrp="1"/>
          </p:cNvSpPr>
          <p:nvPr/>
        </p:nvSpPr>
        <p:spPr>
          <a:xfrm>
            <a:off x="6400800" y="2181225"/>
            <a:ext cx="1657350" cy="533400"/>
          </a:xfrm>
          <a:prstGeom prst="rect">
            <a:avLst/>
          </a:prstGeom>
          <a:noFill/>
          <a:ln w="0">
            <a:noFill/>
            <a:prstDash val="solid"/>
          </a:ln>
        </p:spPr>
        <p:txBody>
          <a:bodyPr wrap="square" lIns="0" tIns="0" rIns="0" bIns="0" anchor="ctr">
            <a:noAutofit/>
          </a:bodyPr>
          <a:lstStyle/>
          <a:p>
            <a:pPr algn="ctr">
              <a:buNone/>
              <a:defRPr sz="975" b="1">
                <a:solidFill>
                  <a:srgbClr val="F5F7FC"/>
                </a:solidFill>
                <a:latin typeface="Montserrat ExtraBold"/>
                <a:ea typeface="Montserrat ExtraBold"/>
                <a:cs typeface="Montserrat ExtraBold"/>
              </a:defRPr>
            </a:pPr>
            <a:r>
              <a:rPr sz="975" b="1">
                <a:solidFill>
                  <a:srgbClr val="F5F7FC"/>
                </a:solidFill>
                <a:latin typeface="Montserrat ExtraBold"/>
                <a:ea typeface="Montserrat ExtraBold"/>
                <a:cs typeface="Montserrat ExtraBold"/>
              </a:rPr>
              <a:t>NAČRT</a:t>
            </a:r>
          </a:p>
          <a:p>
            <a:pPr algn="ctr">
              <a:buNone/>
              <a:defRPr sz="975" b="1">
                <a:solidFill>
                  <a:srgbClr val="F5F7FC"/>
                </a:solidFill>
                <a:latin typeface="Montserrat ExtraBold"/>
                <a:ea typeface="Montserrat ExtraBold"/>
                <a:cs typeface="Montserrat ExtraBold"/>
              </a:defRPr>
            </a:pPr>
            <a:r>
              <a:rPr sz="975" b="1">
                <a:solidFill>
                  <a:srgbClr val="F5F7FC"/>
                </a:solidFill>
                <a:latin typeface="Montserrat ExtraBold"/>
                <a:ea typeface="Montserrat ExtraBold"/>
                <a:cs typeface="Montserrat ExtraBold"/>
              </a:rPr>
              <a:t>VKLJUČEVANJA</a:t>
            </a:r>
          </a:p>
        </p:txBody>
      </p:sp>
      <p:sp>
        <p:nvSpPr>
          <p:cNvPr id="11" name="Rectangle 10">
            <a:extLst>
              <a:ext uri="{FF2B5EF4-FFF2-40B4-BE49-F238E27FC236}">
                <a16:creationId xmlns:a16="http://schemas.microsoft.com/office/drawing/2014/main" id="{88657BFA-A4D3-49FB-BBE5-C48385B4EA67}"/>
              </a:ext>
            </a:extLst>
          </p:cNvPr>
          <p:cNvSpPr>
            <a:spLocks noGrp="1"/>
          </p:cNvSpPr>
          <p:nvPr/>
        </p:nvSpPr>
        <p:spPr>
          <a:xfrm>
            <a:off x="552450" y="3629025"/>
            <a:ext cx="2286000" cy="209550"/>
          </a:xfrm>
          <a:prstGeom prst="rect">
            <a:avLst/>
          </a:prstGeom>
          <a:noFill/>
          <a:ln w="0">
            <a:noFill/>
            <a:prstDash val="solid"/>
          </a:ln>
        </p:spPr>
        <p:txBody>
          <a:bodyPr wrap="square" lIns="0" tIns="0" rIns="0" bIns="0" anchor="t">
            <a:noAutofit/>
          </a:bodyPr>
          <a:lstStyle/>
          <a:p>
            <a:pPr algn="l">
              <a:buNone/>
              <a:defRPr sz="825" b="1">
                <a:solidFill>
                  <a:srgbClr val="B6CADA"/>
                </a:solidFill>
                <a:latin typeface="Montserrat ExtraBold"/>
                <a:ea typeface="Montserrat ExtraBold"/>
                <a:cs typeface="Montserrat ExtraBold"/>
              </a:defRPr>
            </a:pPr>
            <a:r>
              <a:rPr sz="825" b="1">
                <a:solidFill>
                  <a:srgbClr val="B6CADA"/>
                </a:solidFill>
                <a:latin typeface="Montserrat ExtraBold"/>
                <a:ea typeface="Montserrat ExtraBold"/>
                <a:cs typeface="Montserrat ExtraBold"/>
              </a:rPr>
              <a:t>VSEBINSKI SKLOPI</a:t>
            </a:r>
          </a:p>
        </p:txBody>
      </p:sp>
      <p:sp>
        <p:nvSpPr>
          <p:cNvPr id="12" name="Straight Connector 11">
            <a:extLst>
              <a:ext uri="{FF2B5EF4-FFF2-40B4-BE49-F238E27FC236}">
                <a16:creationId xmlns:a16="http://schemas.microsoft.com/office/drawing/2014/main" id="{D8F094D7-5266-4936-8A51-B4AC005E19EE}"/>
              </a:ext>
            </a:extLst>
          </p:cNvPr>
          <p:cNvSpPr>
            <a:spLocks noGrp="1"/>
          </p:cNvSpPr>
          <p:nvPr/>
        </p:nvSpPr>
        <p:spPr>
          <a:xfrm>
            <a:off x="1095375" y="4162425"/>
            <a:ext cx="6858000" cy="0"/>
          </a:xfrm>
          <a:prstGeom prst="line">
            <a:avLst/>
          </a:prstGeom>
          <a:noFill/>
          <a:ln w="28575">
            <a:solidFill>
              <a:srgbClr val="52708C"/>
            </a:solidFill>
            <a:prstDash val="solid"/>
          </a:ln>
        </p:spPr>
      </p:sp>
      <p:sp>
        <p:nvSpPr>
          <p:cNvPr id="13" name="Straight Connector 12">
            <a:extLst>
              <a:ext uri="{FF2B5EF4-FFF2-40B4-BE49-F238E27FC236}">
                <a16:creationId xmlns:a16="http://schemas.microsoft.com/office/drawing/2014/main" id="{8F92A843-0522-4737-ACA5-3F1BD0C2061A}"/>
              </a:ext>
            </a:extLst>
          </p:cNvPr>
          <p:cNvSpPr>
            <a:spLocks noGrp="1"/>
          </p:cNvSpPr>
          <p:nvPr/>
        </p:nvSpPr>
        <p:spPr>
          <a:xfrm>
            <a:off x="1095375" y="4162425"/>
            <a:ext cx="6858000" cy="0"/>
          </a:xfrm>
          <a:prstGeom prst="line">
            <a:avLst/>
          </a:prstGeom>
          <a:noFill/>
          <a:ln w="28575">
            <a:solidFill>
              <a:srgbClr val="47D7D1"/>
            </a:solidFill>
            <a:prstDash val="solid"/>
          </a:ln>
        </p:spPr>
      </p:sp>
      <p:sp>
        <p:nvSpPr>
          <p:cNvPr id="14" name="Oval 13">
            <a:extLst>
              <a:ext uri="{FF2B5EF4-FFF2-40B4-BE49-F238E27FC236}">
                <a16:creationId xmlns:a16="http://schemas.microsoft.com/office/drawing/2014/main" id="{DBAD5E12-C833-4538-9855-5876E2E04C29}"/>
              </a:ext>
            </a:extLst>
          </p:cNvPr>
          <p:cNvSpPr>
            <a:spLocks noGrp="1"/>
          </p:cNvSpPr>
          <p:nvPr/>
        </p:nvSpPr>
        <p:spPr>
          <a:xfrm>
            <a:off x="1028700" y="4095750"/>
            <a:ext cx="133350" cy="133350"/>
          </a:xfrm>
          <a:prstGeom prst="ellipse">
            <a:avLst/>
          </a:prstGeom>
          <a:solidFill>
            <a:srgbClr val="718AA1"/>
          </a:solidFill>
          <a:ln w="0">
            <a:solidFill>
              <a:srgbClr val="718AA1"/>
            </a:solidFill>
            <a:prstDash val="solid"/>
          </a:ln>
        </p:spPr>
      </p:sp>
      <p:sp>
        <p:nvSpPr>
          <p:cNvPr id="15" name="Rectangle 14">
            <a:extLst>
              <a:ext uri="{FF2B5EF4-FFF2-40B4-BE49-F238E27FC236}">
                <a16:creationId xmlns:a16="http://schemas.microsoft.com/office/drawing/2014/main" id="{2B9C7C2A-AFED-4DCF-AE9C-02D5F1F16ABB}"/>
              </a:ext>
            </a:extLst>
          </p:cNvPr>
          <p:cNvSpPr>
            <a:spLocks noGrp="1"/>
          </p:cNvSpPr>
          <p:nvPr/>
        </p:nvSpPr>
        <p:spPr>
          <a:xfrm>
            <a:off x="333375" y="4391025"/>
            <a:ext cx="1524000" cy="228600"/>
          </a:xfrm>
          <a:prstGeom prst="rect">
            <a:avLst/>
          </a:prstGeom>
          <a:noFill/>
          <a:ln w="0">
            <a:noFill/>
            <a:prstDash val="solid"/>
          </a:ln>
        </p:spPr>
        <p:txBody>
          <a:bodyPr wrap="square" lIns="0" tIns="0" rIns="0" bIns="0" anchor="ctr">
            <a:noAutofit/>
          </a:bodyPr>
          <a:lstStyle/>
          <a:p>
            <a:pPr algn="ctr">
              <a:buNone/>
              <a:defRPr sz="825" b="0">
                <a:solidFill>
                  <a:srgbClr val="B6CADA"/>
                </a:solidFill>
                <a:latin typeface="Montserrat"/>
                <a:ea typeface="Montserrat"/>
                <a:cs typeface="Montserrat"/>
              </a:defRPr>
            </a:pPr>
            <a:r>
              <a:rPr sz="825" b="0">
                <a:solidFill>
                  <a:srgbClr val="B6CADA"/>
                </a:solidFill>
                <a:latin typeface="Montserrat"/>
                <a:ea typeface="Montserrat"/>
                <a:cs typeface="Montserrat"/>
              </a:rPr>
              <a:t>TRG DELA</a:t>
            </a:r>
          </a:p>
        </p:txBody>
      </p:sp>
      <p:sp>
        <p:nvSpPr>
          <p:cNvPr id="16" name="Oval 15">
            <a:extLst>
              <a:ext uri="{FF2B5EF4-FFF2-40B4-BE49-F238E27FC236}">
                <a16:creationId xmlns:a16="http://schemas.microsoft.com/office/drawing/2014/main" id="{D55278CB-29A2-4240-9839-852B5C4FA145}"/>
              </a:ext>
            </a:extLst>
          </p:cNvPr>
          <p:cNvSpPr>
            <a:spLocks noGrp="1"/>
          </p:cNvSpPr>
          <p:nvPr/>
        </p:nvSpPr>
        <p:spPr>
          <a:xfrm>
            <a:off x="3314700" y="4095750"/>
            <a:ext cx="133350" cy="133350"/>
          </a:xfrm>
          <a:prstGeom prst="ellipse">
            <a:avLst/>
          </a:prstGeom>
          <a:solidFill>
            <a:srgbClr val="718AA1"/>
          </a:solidFill>
          <a:ln w="0">
            <a:solidFill>
              <a:srgbClr val="718AA1"/>
            </a:solidFill>
            <a:prstDash val="solid"/>
          </a:ln>
        </p:spPr>
      </p:sp>
      <p:sp>
        <p:nvSpPr>
          <p:cNvPr id="17" name="Rectangle 16">
            <a:extLst>
              <a:ext uri="{FF2B5EF4-FFF2-40B4-BE49-F238E27FC236}">
                <a16:creationId xmlns:a16="http://schemas.microsoft.com/office/drawing/2014/main" id="{60672DD0-EDD2-4412-8BBE-AA445E9C2A63}"/>
              </a:ext>
            </a:extLst>
          </p:cNvPr>
          <p:cNvSpPr>
            <a:spLocks noGrp="1"/>
          </p:cNvSpPr>
          <p:nvPr/>
        </p:nvSpPr>
        <p:spPr>
          <a:xfrm>
            <a:off x="2619375" y="4391025"/>
            <a:ext cx="1524000" cy="228600"/>
          </a:xfrm>
          <a:prstGeom prst="rect">
            <a:avLst/>
          </a:prstGeom>
          <a:noFill/>
          <a:ln w="0">
            <a:noFill/>
            <a:prstDash val="solid"/>
          </a:ln>
        </p:spPr>
        <p:txBody>
          <a:bodyPr wrap="square" lIns="0" tIns="0" rIns="0" bIns="0" anchor="ctr">
            <a:noAutofit/>
          </a:bodyPr>
          <a:lstStyle/>
          <a:p>
            <a:pPr algn="ctr">
              <a:buNone/>
              <a:defRPr sz="750" b="0">
                <a:solidFill>
                  <a:srgbClr val="B6CADA"/>
                </a:solidFill>
                <a:latin typeface="Montserrat"/>
                <a:ea typeface="Montserrat"/>
                <a:cs typeface="Montserrat"/>
              </a:defRPr>
            </a:pPr>
            <a:r>
              <a:rPr sz="750" b="0">
                <a:solidFill>
                  <a:srgbClr val="B6CADA"/>
                </a:solidFill>
                <a:latin typeface="Montserrat"/>
                <a:ea typeface="Montserrat"/>
                <a:cs typeface="Montserrat"/>
              </a:rPr>
              <a:t>PRIPRAVA IN ISKANJE</a:t>
            </a:r>
          </a:p>
        </p:txBody>
      </p:sp>
      <p:sp>
        <p:nvSpPr>
          <p:cNvPr id="18" name="Oval 17">
            <a:extLst>
              <a:ext uri="{FF2B5EF4-FFF2-40B4-BE49-F238E27FC236}">
                <a16:creationId xmlns:a16="http://schemas.microsoft.com/office/drawing/2014/main" id="{B852EF20-C306-444E-9DDE-69C88C3F5F2A}"/>
              </a:ext>
            </a:extLst>
          </p:cNvPr>
          <p:cNvSpPr>
            <a:spLocks noGrp="1"/>
          </p:cNvSpPr>
          <p:nvPr/>
        </p:nvSpPr>
        <p:spPr>
          <a:xfrm>
            <a:off x="5600700" y="4095750"/>
            <a:ext cx="133350" cy="133350"/>
          </a:xfrm>
          <a:prstGeom prst="ellipse">
            <a:avLst/>
          </a:prstGeom>
          <a:solidFill>
            <a:srgbClr val="718AA1"/>
          </a:solidFill>
          <a:ln w="0">
            <a:solidFill>
              <a:srgbClr val="718AA1"/>
            </a:solidFill>
            <a:prstDash val="solid"/>
          </a:ln>
        </p:spPr>
      </p:sp>
      <p:sp>
        <p:nvSpPr>
          <p:cNvPr id="19" name="Rectangle 18">
            <a:extLst>
              <a:ext uri="{FF2B5EF4-FFF2-40B4-BE49-F238E27FC236}">
                <a16:creationId xmlns:a16="http://schemas.microsoft.com/office/drawing/2014/main" id="{B006ABA4-9315-49CE-9291-98BDDD211AA7}"/>
              </a:ext>
            </a:extLst>
          </p:cNvPr>
          <p:cNvSpPr>
            <a:spLocks noGrp="1"/>
          </p:cNvSpPr>
          <p:nvPr/>
        </p:nvSpPr>
        <p:spPr>
          <a:xfrm>
            <a:off x="4905375" y="4391025"/>
            <a:ext cx="1524000" cy="228600"/>
          </a:xfrm>
          <a:prstGeom prst="rect">
            <a:avLst/>
          </a:prstGeom>
          <a:noFill/>
          <a:ln w="0">
            <a:noFill/>
            <a:prstDash val="solid"/>
          </a:ln>
        </p:spPr>
        <p:txBody>
          <a:bodyPr wrap="square" lIns="0" tIns="0" rIns="0" bIns="0" anchor="ctr">
            <a:noAutofit/>
          </a:bodyPr>
          <a:lstStyle/>
          <a:p>
            <a:pPr algn="ctr">
              <a:buNone/>
              <a:defRPr sz="825" b="0">
                <a:solidFill>
                  <a:srgbClr val="B6CADA"/>
                </a:solidFill>
                <a:latin typeface="Montserrat"/>
                <a:ea typeface="Montserrat"/>
                <a:cs typeface="Montserrat"/>
              </a:defRPr>
            </a:pPr>
            <a:r>
              <a:rPr sz="825" b="0">
                <a:solidFill>
                  <a:srgbClr val="B6CADA"/>
                </a:solidFill>
                <a:latin typeface="Montserrat"/>
                <a:ea typeface="Montserrat"/>
                <a:cs typeface="Montserrat"/>
              </a:rPr>
              <a:t>ZAKONITO DELO</a:t>
            </a:r>
          </a:p>
        </p:txBody>
      </p:sp>
      <p:sp>
        <p:nvSpPr>
          <p:cNvPr id="20" name="Oval 19">
            <a:extLst>
              <a:ext uri="{FF2B5EF4-FFF2-40B4-BE49-F238E27FC236}">
                <a16:creationId xmlns:a16="http://schemas.microsoft.com/office/drawing/2014/main" id="{4B811F4C-35A3-4749-A22E-1D7A8637B9E7}"/>
              </a:ext>
            </a:extLst>
          </p:cNvPr>
          <p:cNvSpPr>
            <a:spLocks noGrp="1"/>
          </p:cNvSpPr>
          <p:nvPr/>
        </p:nvSpPr>
        <p:spPr>
          <a:xfrm>
            <a:off x="7781925" y="3990975"/>
            <a:ext cx="342900" cy="342900"/>
          </a:xfrm>
          <a:prstGeom prst="ellipse">
            <a:avLst/>
          </a:prstGeom>
          <a:solidFill>
            <a:srgbClr val="0D3456"/>
          </a:solidFill>
          <a:ln w="19050">
            <a:solidFill>
              <a:srgbClr val="47D7D1"/>
            </a:solidFill>
            <a:prstDash val="solid"/>
          </a:ln>
        </p:spPr>
      </p:sp>
      <p:sp>
        <p:nvSpPr>
          <p:cNvPr id="21" name="Oval 20">
            <a:extLst>
              <a:ext uri="{FF2B5EF4-FFF2-40B4-BE49-F238E27FC236}">
                <a16:creationId xmlns:a16="http://schemas.microsoft.com/office/drawing/2014/main" id="{6DC380D9-6E21-4517-A7E5-2EEE195B981B}"/>
              </a:ext>
            </a:extLst>
          </p:cNvPr>
          <p:cNvSpPr>
            <a:spLocks noGrp="1"/>
          </p:cNvSpPr>
          <p:nvPr/>
        </p:nvSpPr>
        <p:spPr>
          <a:xfrm>
            <a:off x="7858125" y="4067175"/>
            <a:ext cx="190500" cy="190500"/>
          </a:xfrm>
          <a:prstGeom prst="ellipse">
            <a:avLst/>
          </a:prstGeom>
          <a:solidFill>
            <a:srgbClr val="47D7D1"/>
          </a:solidFill>
          <a:ln w="0">
            <a:solidFill>
              <a:srgbClr val="47D7D1"/>
            </a:solidFill>
            <a:prstDash val="solid"/>
          </a:ln>
        </p:spPr>
      </p:sp>
      <p:sp>
        <p:nvSpPr>
          <p:cNvPr id="22" name="Rectangle 21">
            <a:extLst>
              <a:ext uri="{FF2B5EF4-FFF2-40B4-BE49-F238E27FC236}">
                <a16:creationId xmlns:a16="http://schemas.microsoft.com/office/drawing/2014/main" id="{20BE18AB-C8D1-4522-9667-E131E1B9E327}"/>
              </a:ext>
            </a:extLst>
          </p:cNvPr>
          <p:cNvSpPr>
            <a:spLocks noGrp="1"/>
          </p:cNvSpPr>
          <p:nvPr/>
        </p:nvSpPr>
        <p:spPr>
          <a:xfrm>
            <a:off x="7191375" y="4391025"/>
            <a:ext cx="1524000" cy="228600"/>
          </a:xfrm>
          <a:prstGeom prst="rect">
            <a:avLst/>
          </a:prstGeom>
          <a:noFill/>
          <a:ln w="0">
            <a:noFill/>
            <a:prstDash val="solid"/>
          </a:ln>
        </p:spPr>
        <p:txBody>
          <a:bodyPr wrap="square" lIns="0" tIns="0" rIns="0" bIns="0" anchor="ctr">
            <a:noAutofit/>
          </a:bodyPr>
          <a:lstStyle/>
          <a:p>
            <a:pPr algn="ctr">
              <a:buNone/>
              <a:defRPr sz="825" b="1">
                <a:solidFill>
                  <a:srgbClr val="3CCFD0"/>
                </a:solidFill>
                <a:latin typeface="Montserrat ExtraBold"/>
                <a:ea typeface="Montserrat ExtraBold"/>
                <a:cs typeface="Montserrat ExtraBold"/>
              </a:defRPr>
            </a:pPr>
            <a:r>
              <a:rPr sz="825" b="1">
                <a:solidFill>
                  <a:srgbClr val="3CCFD0"/>
                </a:solidFill>
                <a:latin typeface="Montserrat ExtraBold"/>
                <a:ea typeface="Montserrat ExtraBold"/>
                <a:cs typeface="Montserrat ExtraBold"/>
              </a:rPr>
              <a:t>INTEGRACIJA</a:t>
            </a:r>
          </a:p>
        </p:txBody>
      </p:sp>
      <p:sp>
        <p:nvSpPr>
          <p:cNvPr id="23" name="Straight Connector 22">
            <a:extLst>
              <a:ext uri="{FF2B5EF4-FFF2-40B4-BE49-F238E27FC236}">
                <a16:creationId xmlns:a16="http://schemas.microsoft.com/office/drawing/2014/main" id="{AEB543AF-58E6-4524-9AE5-534D55953F1D}"/>
              </a:ext>
            </a:extLst>
          </p:cNvPr>
          <p:cNvSpPr>
            <a:spLocks noGrp="1"/>
          </p:cNvSpPr>
          <p:nvPr/>
        </p:nvSpPr>
        <p:spPr>
          <a:xfrm>
            <a:off x="8391525" y="276225"/>
            <a:ext cx="0" cy="609600"/>
          </a:xfrm>
          <a:prstGeom prst="line">
            <a:avLst/>
          </a:prstGeom>
          <a:noFill/>
          <a:ln w="14288">
            <a:solidFill>
              <a:srgbClr val="52708C"/>
            </a:solidFill>
            <a:prstDash val="solid"/>
          </a:ln>
        </p:spPr>
      </p:sp>
      <p:sp>
        <p:nvSpPr>
          <p:cNvPr id="24" name="Rectangle 23">
            <a:extLst>
              <a:ext uri="{FF2B5EF4-FFF2-40B4-BE49-F238E27FC236}">
                <a16:creationId xmlns:a16="http://schemas.microsoft.com/office/drawing/2014/main" id="{3A4E32D1-D72C-4560-906C-759859EF3F09}"/>
              </a:ext>
            </a:extLst>
          </p:cNvPr>
          <p:cNvSpPr>
            <a:spLocks noGrp="1"/>
          </p:cNvSpPr>
          <p:nvPr/>
        </p:nvSpPr>
        <p:spPr>
          <a:xfrm>
            <a:off x="8524875" y="438150"/>
            <a:ext cx="361950" cy="285750"/>
          </a:xfrm>
          <a:prstGeom prst="rect">
            <a:avLst/>
          </a:prstGeom>
          <a:noFill/>
          <a:ln w="0">
            <a:noFill/>
            <a:prstDash val="solid"/>
          </a:ln>
        </p:spPr>
        <p:txBody>
          <a:bodyPr wrap="square" lIns="0" tIns="0" rIns="0" bIns="0" anchor="ctr">
            <a:noAutofit/>
          </a:bodyPr>
          <a:lstStyle/>
          <a:p>
            <a:pPr algn="ctr">
              <a:buNone/>
              <a:defRPr sz="1200" b="1">
                <a:solidFill>
                  <a:srgbClr val="F5F7FC"/>
                </a:solidFill>
                <a:latin typeface="Montserrat ExtraBold"/>
                <a:ea typeface="Montserrat ExtraBold"/>
                <a:cs typeface="Montserrat ExtraBold"/>
              </a:defRPr>
            </a:pPr>
            <a:r>
              <a:rPr sz="1200" b="1">
                <a:solidFill>
                  <a:srgbClr val="F5F7FC"/>
                </a:solidFill>
                <a:latin typeface="Montserrat ExtraBold"/>
                <a:ea typeface="Montserrat ExtraBold"/>
                <a:cs typeface="Montserrat ExtraBold"/>
              </a:rPr>
              <a:t>22</a:t>
            </a:r>
          </a:p>
        </p:txBody>
      </p:sp>
    </p:spTree>
    <p:extLst>
      <p:ext uri="{BB962C8B-B14F-4D97-AF65-F5344CB8AC3E}">
        <p14:creationId xmlns:p14="http://schemas.microsoft.com/office/powerpoint/2010/main" val="9333150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rgbClr val="07506D"/>
            </a:gs>
            <a:gs pos="46000">
              <a:srgbClr val="0A2948"/>
            </a:gs>
            <a:gs pos="100000">
              <a:srgbClr val="07162F"/>
            </a:gs>
          </a:gsLst>
          <a:lin ang="5400000"/>
        </a:gra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AD903878-BF46-4215-B027-C73C31FCDD60}"/>
              </a:ext>
            </a:extLst>
          </p:cNvPr>
          <p:cNvSpPr>
            <a:spLocks noGrp="1"/>
          </p:cNvSpPr>
          <p:nvPr/>
        </p:nvSpPr>
        <p:spPr>
          <a:xfrm>
            <a:off x="552450" y="276225"/>
            <a:ext cx="7667625" cy="628650"/>
          </a:xfrm>
          <a:prstGeom prst="rect">
            <a:avLst/>
          </a:prstGeom>
          <a:noFill/>
          <a:ln w="0">
            <a:noFill/>
            <a:prstDash val="solid"/>
          </a:ln>
        </p:spPr>
        <p:txBody>
          <a:bodyPr wrap="square" lIns="0" tIns="0" rIns="0" bIns="0" anchor="t">
            <a:noAutofit/>
          </a:bodyPr>
          <a:lstStyle/>
          <a:p>
            <a:pPr algn="l">
              <a:buNone/>
              <a:defRPr sz="2550" b="1">
                <a:solidFill>
                  <a:srgbClr val="F5F7FC"/>
                </a:solidFill>
                <a:latin typeface="Montserrat ExtraBold"/>
                <a:ea typeface="Montserrat ExtraBold"/>
                <a:cs typeface="Montserrat ExtraBold"/>
              </a:defRPr>
            </a:pPr>
            <a:r>
              <a:rPr sz="2550" b="1">
                <a:solidFill>
                  <a:srgbClr val="F5F7FC"/>
                </a:solidFill>
                <a:latin typeface="Montserrat ExtraBold"/>
                <a:ea typeface="Montserrat ExtraBold"/>
                <a:cs typeface="Montserrat ExtraBold"/>
              </a:rPr>
              <a:t>Priprava na prihod in prvi teden</a:t>
            </a:r>
          </a:p>
        </p:txBody>
      </p:sp>
      <p:sp>
        <p:nvSpPr>
          <p:cNvPr id="2" name="Rectangle 1">
            <a:extLst>
              <a:ext uri="{FF2B5EF4-FFF2-40B4-BE49-F238E27FC236}">
                <a16:creationId xmlns:a16="http://schemas.microsoft.com/office/drawing/2014/main" id="{F0E9195E-7099-4D0A-A0C2-7FBCAB55A70F}"/>
              </a:ext>
            </a:extLst>
          </p:cNvPr>
          <p:cNvSpPr>
            <a:spLocks noGrp="1"/>
          </p:cNvSpPr>
          <p:nvPr/>
        </p:nvSpPr>
        <p:spPr>
          <a:xfrm>
            <a:off x="590550" y="981075"/>
            <a:ext cx="7620000" cy="228600"/>
          </a:xfrm>
          <a:prstGeom prst="rect">
            <a:avLst/>
          </a:prstGeom>
          <a:noFill/>
          <a:ln w="0">
            <a:noFill/>
            <a:prstDash val="solid"/>
          </a:ln>
        </p:spPr>
        <p:txBody>
          <a:bodyPr wrap="square" lIns="0" tIns="0" rIns="0" bIns="0" anchor="t">
            <a:noAutofit/>
          </a:bodyPr>
          <a:lstStyle/>
          <a:p>
            <a:pPr algn="l">
              <a:buNone/>
              <a:defRPr sz="1050" b="1">
                <a:solidFill>
                  <a:srgbClr val="FF3755"/>
                </a:solidFill>
                <a:latin typeface="Montserrat ExtraBold"/>
                <a:ea typeface="Montserrat ExtraBold"/>
                <a:cs typeface="Montserrat ExtraBold"/>
              </a:defRPr>
            </a:pPr>
            <a:r>
              <a:rPr sz="1050" b="1">
                <a:solidFill>
                  <a:srgbClr val="FF3755"/>
                </a:solidFill>
                <a:latin typeface="Montserrat ExtraBold"/>
                <a:ea typeface="Montserrat ExtraBold"/>
                <a:cs typeface="Montserrat ExtraBold"/>
              </a:rPr>
              <a:t>INTEGRACIJA V PODJETJE IN VSAKDANJE ŽIVLJENJE</a:t>
            </a:r>
          </a:p>
        </p:txBody>
      </p:sp>
      <p:sp>
        <p:nvSpPr>
          <p:cNvPr id="3" name="Straight Connector 2">
            <a:extLst>
              <a:ext uri="{FF2B5EF4-FFF2-40B4-BE49-F238E27FC236}">
                <a16:creationId xmlns:a16="http://schemas.microsoft.com/office/drawing/2014/main" id="{59052F5E-1D71-4A60-B0BE-7F872D1B96EE}"/>
              </a:ext>
            </a:extLst>
          </p:cNvPr>
          <p:cNvSpPr>
            <a:spLocks noGrp="1"/>
          </p:cNvSpPr>
          <p:nvPr/>
        </p:nvSpPr>
        <p:spPr>
          <a:xfrm>
            <a:off x="8382000" y="266700"/>
            <a:ext cx="0" cy="609600"/>
          </a:xfrm>
          <a:prstGeom prst="line">
            <a:avLst/>
          </a:prstGeom>
          <a:noFill/>
          <a:ln w="14288">
            <a:solidFill>
              <a:srgbClr val="52708C"/>
            </a:solidFill>
            <a:prstDash val="solid"/>
          </a:ln>
        </p:spPr>
      </p:sp>
      <p:sp>
        <p:nvSpPr>
          <p:cNvPr id="4" name="Rectangle 3">
            <a:extLst>
              <a:ext uri="{FF2B5EF4-FFF2-40B4-BE49-F238E27FC236}">
                <a16:creationId xmlns:a16="http://schemas.microsoft.com/office/drawing/2014/main" id="{21C792FB-36E8-49AA-8B24-3D186F212F2D}"/>
              </a:ext>
            </a:extLst>
          </p:cNvPr>
          <p:cNvSpPr>
            <a:spLocks noGrp="1"/>
          </p:cNvSpPr>
          <p:nvPr/>
        </p:nvSpPr>
        <p:spPr>
          <a:xfrm>
            <a:off x="8515350" y="428625"/>
            <a:ext cx="361950" cy="285750"/>
          </a:xfrm>
          <a:prstGeom prst="rect">
            <a:avLst/>
          </a:prstGeom>
          <a:noFill/>
          <a:ln w="0">
            <a:noFill/>
            <a:prstDash val="solid"/>
          </a:ln>
        </p:spPr>
        <p:txBody>
          <a:bodyPr wrap="square" lIns="0" tIns="0" rIns="0" bIns="0" anchor="ctr">
            <a:noAutofit/>
          </a:bodyPr>
          <a:lstStyle/>
          <a:p>
            <a:pPr algn="ctr">
              <a:buNone/>
              <a:defRPr sz="1200" b="1">
                <a:solidFill>
                  <a:srgbClr val="F5F7FC"/>
                </a:solidFill>
                <a:latin typeface="Montserrat ExtraBold"/>
                <a:ea typeface="Montserrat ExtraBold"/>
                <a:cs typeface="Montserrat ExtraBold"/>
              </a:defRPr>
            </a:pPr>
            <a:r>
              <a:rPr sz="1200" b="1">
                <a:solidFill>
                  <a:srgbClr val="F5F7FC"/>
                </a:solidFill>
                <a:latin typeface="Montserrat ExtraBold"/>
                <a:ea typeface="Montserrat ExtraBold"/>
                <a:cs typeface="Montserrat ExtraBold"/>
              </a:rPr>
              <a:t>23</a:t>
            </a:r>
          </a:p>
        </p:txBody>
      </p:sp>
      <p:sp>
        <p:nvSpPr>
          <p:cNvPr id="25" name="Levi podnaslov">
            <a:extLst>
              <a:ext uri="{FF2B5EF4-FFF2-40B4-BE49-F238E27FC236}">
                <a16:creationId xmlns:a16="http://schemas.microsoft.com/office/drawing/2014/main" id="{ACD7C740-7FF3-4239-82D1-66D0BB945E99}"/>
              </a:ext>
            </a:extLst>
          </p:cNvPr>
          <p:cNvSpPr>
            <a:spLocks noGrp="1"/>
          </p:cNvSpPr>
          <p:nvPr/>
        </p:nvSpPr>
        <p:spPr>
          <a:xfrm>
            <a:off x="590550" y="1409700"/>
            <a:ext cx="3714750" cy="342900"/>
          </a:xfrm>
          <a:prstGeom prst="rect">
            <a:avLst/>
          </a:prstGeom>
          <a:noFill/>
          <a:ln w="0">
            <a:noFill/>
          </a:ln>
        </p:spPr>
        <p:txBody>
          <a:bodyPr wrap="square" lIns="0" tIns="0" rIns="0" bIns="0" anchor="t">
            <a:noAutofit/>
          </a:bodyPr>
          <a:lstStyle/>
          <a:p>
            <a:pPr algn="l">
              <a:defRPr sz="1725" b="1">
                <a:solidFill>
                  <a:srgbClr val="FF7B5B"/>
                </a:solidFill>
                <a:latin typeface="Montserrat ExtraBold"/>
                <a:ea typeface="Montserrat ExtraBold"/>
                <a:cs typeface="Montserrat ExtraBold"/>
              </a:defRPr>
            </a:pPr>
            <a:r>
              <a:rPr sz="1725" b="1">
                <a:solidFill>
                  <a:srgbClr val="FF7B5B"/>
                </a:solidFill>
                <a:latin typeface="Montserrat ExtraBold"/>
                <a:ea typeface="Montserrat ExtraBold"/>
                <a:cs typeface="Montserrat ExtraBold"/>
              </a:rPr>
              <a:t>Pred prihodom</a:t>
            </a:r>
          </a:p>
        </p:txBody>
      </p:sp>
      <p:sp>
        <p:nvSpPr>
          <p:cNvPr id="26" name="Desni podnaslov">
            <a:extLst>
              <a:ext uri="{FF2B5EF4-FFF2-40B4-BE49-F238E27FC236}">
                <a16:creationId xmlns:a16="http://schemas.microsoft.com/office/drawing/2014/main" id="{68F175F6-0D46-4ACB-A578-02018A174826}"/>
              </a:ext>
            </a:extLst>
          </p:cNvPr>
          <p:cNvSpPr>
            <a:spLocks noGrp="1"/>
          </p:cNvSpPr>
          <p:nvPr/>
        </p:nvSpPr>
        <p:spPr>
          <a:xfrm>
            <a:off x="4667250" y="1409700"/>
            <a:ext cx="3714750" cy="342900"/>
          </a:xfrm>
          <a:prstGeom prst="rect">
            <a:avLst/>
          </a:prstGeom>
          <a:noFill/>
          <a:ln w="0">
            <a:noFill/>
          </a:ln>
        </p:spPr>
        <p:txBody>
          <a:bodyPr wrap="square" lIns="0" tIns="0" rIns="0" bIns="0" anchor="t">
            <a:noAutofit/>
          </a:bodyPr>
          <a:lstStyle/>
          <a:p>
            <a:pPr algn="l">
              <a:defRPr sz="1725" b="1">
                <a:solidFill>
                  <a:srgbClr val="9B55FF"/>
                </a:solidFill>
                <a:latin typeface="Montserrat ExtraBold"/>
                <a:ea typeface="Montserrat ExtraBold"/>
                <a:cs typeface="Montserrat ExtraBold"/>
              </a:defRPr>
            </a:pPr>
            <a:r>
              <a:rPr sz="1725" b="1">
                <a:solidFill>
                  <a:srgbClr val="9B55FF"/>
                </a:solidFill>
                <a:latin typeface="Montserrat ExtraBold"/>
                <a:ea typeface="Montserrat ExtraBold"/>
                <a:cs typeface="Montserrat ExtraBold"/>
              </a:rPr>
              <a:t>Prvi dan in prvi teden</a:t>
            </a:r>
          </a:p>
        </p:txBody>
      </p:sp>
      <p:sp>
        <p:nvSpPr>
          <p:cNvPr id="27" name="Vsebina">
            <a:extLst>
              <a:ext uri="{FF2B5EF4-FFF2-40B4-BE49-F238E27FC236}">
                <a16:creationId xmlns:a16="http://schemas.microsoft.com/office/drawing/2014/main" id="{27E04487-3350-44C3-9C9F-62321D93B9F7}"/>
              </a:ext>
            </a:extLst>
          </p:cNvPr>
          <p:cNvSpPr>
            <a:spLocks noGrp="1"/>
          </p:cNvSpPr>
          <p:nvPr/>
        </p:nvSpPr>
        <p:spPr>
          <a:xfrm>
            <a:off x="619125" y="1885950"/>
            <a:ext cx="3667125" cy="2505075"/>
          </a:xfrm>
          <a:prstGeom prst="rect">
            <a:avLst/>
          </a:prstGeom>
          <a:noFill/>
          <a:ln w="0">
            <a:noFill/>
          </a:ln>
        </p:spPr>
        <p:txBody>
          <a:bodyPr wrap="square" lIns="0" tIns="0" rIns="0" bIns="0" anchor="t">
            <a:noAutofit/>
          </a:bodyPr>
          <a:lstStyle/>
          <a:p>
            <a:pPr marL="254000" indent="-139700" algn="l">
              <a:spcAft>
                <a:spcPts val="1000"/>
              </a:spcAft>
              <a:buChar char="•"/>
              <a:defRPr sz="1500" b="0">
                <a:solidFill>
                  <a:srgbClr val="F5F7FC"/>
                </a:solidFill>
                <a:latin typeface="Montserrat"/>
                <a:ea typeface="Montserrat"/>
                <a:cs typeface="Montserrat"/>
              </a:defRPr>
            </a:pPr>
            <a:r>
              <a:rPr sz="1500" b="0">
                <a:solidFill>
                  <a:srgbClr val="F5F7FC"/>
                </a:solidFill>
                <a:latin typeface="Montserrat"/>
                <a:ea typeface="Montserrat"/>
                <a:cs typeface="Montserrat"/>
              </a:rPr>
              <a:t>Jasne informacije o prihodu in prvem dnevu.</a:t>
            </a:r>
          </a:p>
          <a:p>
            <a:pPr marL="254000" indent="-139700" algn="l">
              <a:spcAft>
                <a:spcPts val="1000"/>
              </a:spcAft>
              <a:buChar char="•"/>
              <a:defRPr sz="1500" b="0">
                <a:solidFill>
                  <a:srgbClr val="F5F7FC"/>
                </a:solidFill>
                <a:latin typeface="Montserrat"/>
                <a:ea typeface="Montserrat"/>
                <a:cs typeface="Montserrat"/>
              </a:defRPr>
            </a:pPr>
            <a:r>
              <a:rPr sz="1500" b="0">
                <a:solidFill>
                  <a:srgbClr val="F5F7FC"/>
                </a:solidFill>
                <a:latin typeface="Montserrat"/>
                <a:ea typeface="Montserrat"/>
                <a:cs typeface="Montserrat"/>
              </a:rPr>
              <a:t>Kontaktna oseba za praktična vprašanja.</a:t>
            </a:r>
          </a:p>
          <a:p>
            <a:pPr marL="254000" indent="-139700" algn="l">
              <a:spcAft>
                <a:spcPts val="1000"/>
              </a:spcAft>
              <a:buChar char="•"/>
              <a:defRPr sz="1500" b="0">
                <a:solidFill>
                  <a:srgbClr val="F5F7FC"/>
                </a:solidFill>
                <a:latin typeface="Montserrat"/>
                <a:ea typeface="Montserrat"/>
                <a:cs typeface="Montserrat"/>
              </a:defRPr>
            </a:pPr>
            <a:r>
              <a:rPr sz="1500" b="0">
                <a:solidFill>
                  <a:srgbClr val="F5F7FC"/>
                </a:solidFill>
                <a:latin typeface="Montserrat"/>
                <a:ea typeface="Montserrat"/>
                <a:cs typeface="Montserrat"/>
              </a:rPr>
              <a:t>Dogovorjena nastanitev in prevoz.</a:t>
            </a:r>
          </a:p>
          <a:p>
            <a:pPr marL="254000" indent="-139700" algn="l">
              <a:spcAft>
                <a:spcPts val="1000"/>
              </a:spcAft>
              <a:buChar char="•"/>
              <a:defRPr sz="1500" b="0">
                <a:solidFill>
                  <a:srgbClr val="F5F7FC"/>
                </a:solidFill>
                <a:latin typeface="Montserrat"/>
                <a:ea typeface="Montserrat"/>
                <a:cs typeface="Montserrat"/>
              </a:defRPr>
            </a:pPr>
            <a:r>
              <a:rPr sz="1500" b="0">
                <a:solidFill>
                  <a:srgbClr val="F5F7FC"/>
                </a:solidFill>
                <a:latin typeface="Montserrat"/>
                <a:ea typeface="Montserrat"/>
                <a:cs typeface="Montserrat"/>
              </a:rPr>
              <a:t>Mentor z načrtom in časom za uvajanje.</a:t>
            </a:r>
          </a:p>
          <a:p>
            <a:pPr marL="254000" indent="-139700" algn="l">
              <a:spcAft>
                <a:spcPts val="1000"/>
              </a:spcAft>
              <a:buChar char="•"/>
              <a:defRPr sz="1500" b="0">
                <a:solidFill>
                  <a:srgbClr val="F5F7FC"/>
                </a:solidFill>
                <a:latin typeface="Montserrat"/>
                <a:ea typeface="Montserrat"/>
                <a:cs typeface="Montserrat"/>
              </a:defRPr>
            </a:pPr>
            <a:r>
              <a:rPr sz="1500" b="0">
                <a:solidFill>
                  <a:srgbClr val="F5F7FC"/>
                </a:solidFill>
                <a:latin typeface="Montserrat"/>
                <a:ea typeface="Montserrat"/>
                <a:cs typeface="Montserrat"/>
              </a:rPr>
              <a:t>Preverjeni prevodi ključnih navodil.</a:t>
            </a:r>
          </a:p>
        </p:txBody>
      </p:sp>
      <p:sp>
        <p:nvSpPr>
          <p:cNvPr id="28" name="Vsebina">
            <a:extLst>
              <a:ext uri="{FF2B5EF4-FFF2-40B4-BE49-F238E27FC236}">
                <a16:creationId xmlns:a16="http://schemas.microsoft.com/office/drawing/2014/main" id="{2B7DBFF9-F850-4C5B-9993-886D23E8E096}"/>
              </a:ext>
            </a:extLst>
          </p:cNvPr>
          <p:cNvSpPr>
            <a:spLocks noGrp="1"/>
          </p:cNvSpPr>
          <p:nvPr/>
        </p:nvSpPr>
        <p:spPr>
          <a:xfrm>
            <a:off x="4695825" y="1885950"/>
            <a:ext cx="3667125" cy="2505075"/>
          </a:xfrm>
          <a:prstGeom prst="rect">
            <a:avLst/>
          </a:prstGeom>
          <a:noFill/>
          <a:ln w="0">
            <a:noFill/>
          </a:ln>
        </p:spPr>
        <p:txBody>
          <a:bodyPr wrap="square" lIns="0" tIns="0" rIns="0" bIns="0" anchor="t">
            <a:noAutofit/>
          </a:bodyPr>
          <a:lstStyle/>
          <a:p>
            <a:pPr marL="254000" indent="-139700" algn="l">
              <a:spcAft>
                <a:spcPts val="1000"/>
              </a:spcAft>
              <a:buChar char="•"/>
              <a:defRPr sz="1500" b="0">
                <a:solidFill>
                  <a:srgbClr val="F5F7FC"/>
                </a:solidFill>
                <a:latin typeface="Montserrat"/>
                <a:ea typeface="Montserrat"/>
                <a:cs typeface="Montserrat"/>
              </a:defRPr>
            </a:pPr>
            <a:r>
              <a:rPr sz="1500" b="0">
                <a:solidFill>
                  <a:srgbClr val="F5F7FC"/>
                </a:solidFill>
                <a:latin typeface="Montserrat"/>
                <a:ea typeface="Montserrat"/>
                <a:cs typeface="Montserrat"/>
              </a:rPr>
              <a:t>Sprejem in predstavitev ekipe.</a:t>
            </a:r>
          </a:p>
          <a:p>
            <a:pPr marL="254000" indent="-139700" algn="l">
              <a:spcAft>
                <a:spcPts val="1000"/>
              </a:spcAft>
              <a:buChar char="•"/>
              <a:defRPr sz="1500" b="0">
                <a:solidFill>
                  <a:srgbClr val="F5F7FC"/>
                </a:solidFill>
                <a:latin typeface="Montserrat"/>
                <a:ea typeface="Montserrat"/>
                <a:cs typeface="Montserrat"/>
              </a:defRPr>
            </a:pPr>
            <a:r>
              <a:rPr sz="1500" b="0">
                <a:solidFill>
                  <a:srgbClr val="F5F7FC"/>
                </a:solidFill>
                <a:latin typeface="Montserrat"/>
                <a:ea typeface="Montserrat"/>
                <a:cs typeface="Montserrat"/>
              </a:rPr>
              <a:t>Delovno mesto in osnovna pravila.</a:t>
            </a:r>
          </a:p>
          <a:p>
            <a:pPr marL="254000" indent="-139700" algn="l">
              <a:spcAft>
                <a:spcPts val="1000"/>
              </a:spcAft>
              <a:buChar char="•"/>
              <a:defRPr sz="1500" b="0">
                <a:solidFill>
                  <a:srgbClr val="F5F7FC"/>
                </a:solidFill>
                <a:latin typeface="Montserrat"/>
                <a:ea typeface="Montserrat"/>
                <a:cs typeface="Montserrat"/>
              </a:defRPr>
            </a:pPr>
            <a:r>
              <a:rPr sz="1500" b="0">
                <a:solidFill>
                  <a:srgbClr val="F5F7FC"/>
                </a:solidFill>
                <a:latin typeface="Montserrat"/>
                <a:ea typeface="Montserrat"/>
                <a:cs typeface="Montserrat"/>
              </a:rPr>
              <a:t>Varno delo v razumljivem jeziku.</a:t>
            </a:r>
          </a:p>
          <a:p>
            <a:pPr marL="254000" indent="-139700" algn="l">
              <a:spcAft>
                <a:spcPts val="1000"/>
              </a:spcAft>
              <a:buChar char="•"/>
              <a:defRPr sz="1500" b="0">
                <a:solidFill>
                  <a:srgbClr val="F5F7FC"/>
                </a:solidFill>
                <a:latin typeface="Montserrat"/>
                <a:ea typeface="Montserrat"/>
                <a:cs typeface="Montserrat"/>
              </a:defRPr>
            </a:pPr>
            <a:r>
              <a:rPr sz="1500" b="0">
                <a:solidFill>
                  <a:srgbClr val="F5F7FC"/>
                </a:solidFill>
                <a:latin typeface="Montserrat"/>
                <a:ea typeface="Montserrat"/>
                <a:cs typeface="Montserrat"/>
              </a:rPr>
              <a:t>Prikaz naloge in preverjanje izvedbe.</a:t>
            </a:r>
          </a:p>
          <a:p>
            <a:pPr marL="254000" indent="-139700" algn="l">
              <a:spcAft>
                <a:spcPts val="1000"/>
              </a:spcAft>
              <a:buChar char="•"/>
              <a:defRPr sz="1500" b="0">
                <a:solidFill>
                  <a:srgbClr val="F5F7FC"/>
                </a:solidFill>
                <a:latin typeface="Montserrat"/>
                <a:ea typeface="Montserrat"/>
                <a:cs typeface="Montserrat"/>
              </a:defRPr>
            </a:pPr>
            <a:r>
              <a:rPr sz="1500" b="0">
                <a:solidFill>
                  <a:srgbClr val="F5F7FC"/>
                </a:solidFill>
                <a:latin typeface="Montserrat"/>
                <a:ea typeface="Montserrat"/>
                <a:cs typeface="Montserrat"/>
              </a:rPr>
              <a:t>Kratek dnevni pogovor z mentorjem.</a:t>
            </a:r>
          </a:p>
        </p:txBody>
      </p:sp>
      <p:sp>
        <p:nvSpPr>
          <p:cNvPr id="29" name="Ključno sporočilo">
            <a:extLst>
              <a:ext uri="{FF2B5EF4-FFF2-40B4-BE49-F238E27FC236}">
                <a16:creationId xmlns:a16="http://schemas.microsoft.com/office/drawing/2014/main" id="{9D537B93-DF5A-48CA-97C6-3DFE4828B486}"/>
              </a:ext>
            </a:extLst>
          </p:cNvPr>
          <p:cNvSpPr>
            <a:spLocks noGrp="1"/>
          </p:cNvSpPr>
          <p:nvPr/>
        </p:nvSpPr>
        <p:spPr>
          <a:xfrm>
            <a:off x="590550" y="4543425"/>
            <a:ext cx="7791450" cy="419100"/>
          </a:xfrm>
          <a:prstGeom prst="rect">
            <a:avLst/>
          </a:prstGeom>
          <a:noFill/>
          <a:ln w="0">
            <a:noFill/>
          </a:ln>
        </p:spPr>
        <p:txBody>
          <a:bodyPr wrap="square" lIns="0" tIns="0" rIns="0" bIns="0" anchor="t">
            <a:noAutofit/>
          </a:bodyPr>
          <a:lstStyle/>
          <a:p>
            <a:pPr algn="l">
              <a:defRPr sz="1575" b="1">
                <a:solidFill>
                  <a:srgbClr val="F5F7FC"/>
                </a:solidFill>
                <a:latin typeface="Montserrat ExtraBold"/>
                <a:ea typeface="Montserrat ExtraBold"/>
                <a:cs typeface="Montserrat ExtraBold"/>
              </a:defRPr>
            </a:pPr>
            <a:r>
              <a:rPr sz="1575" b="1">
                <a:solidFill>
                  <a:srgbClr val="F5F7FC"/>
                </a:solidFill>
                <a:latin typeface="Montserrat ExtraBold"/>
                <a:ea typeface="Montserrat ExtraBold"/>
                <a:cs typeface="Montserrat ExtraBold"/>
              </a:rPr>
              <a:t>Zaposleni z razlago ali prikazom pokaže, kaj razume.</a:t>
            </a:r>
          </a:p>
        </p:txBody>
      </p:sp>
    </p:spTree>
    <p:extLst>
      <p:ext uri="{BB962C8B-B14F-4D97-AF65-F5344CB8AC3E}">
        <p14:creationId xmlns:p14="http://schemas.microsoft.com/office/powerpoint/2010/main" val="17444915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rgbClr val="07506D"/>
            </a:gs>
            <a:gs pos="46000">
              <a:srgbClr val="0A2948"/>
            </a:gs>
            <a:gs pos="100000">
              <a:srgbClr val="07162F"/>
            </a:gs>
          </a:gsLst>
          <a:lin ang="5400000"/>
        </a:gradFill>
        <a:effectLst/>
      </p:bgPr>
    </p:bg>
    <p:spTree>
      <p:nvGrpSpPr>
        <p:cNvPr id="1" name=""/>
        <p:cNvGrpSpPr/>
        <p:nvPr/>
      </p:nvGrpSpPr>
      <p:grpSpPr>
        <a:xfrm>
          <a:off x="0" y="0"/>
          <a:ext cx="0" cy="0"/>
          <a:chOff x="0" y="0"/>
          <a:chExt cx="0" cy="0"/>
        </a:xfrm>
      </p:grpSpPr>
      <p:sp>
        <p:nvSpPr>
          <p:cNvPr id="41" name="Rectangle 40">
            <a:extLst>
              <a:ext uri="{FF2B5EF4-FFF2-40B4-BE49-F238E27FC236}">
                <a16:creationId xmlns:a16="http://schemas.microsoft.com/office/drawing/2014/main" id="{1E6F59A0-EAFF-4703-BF7B-20AE775598BD}"/>
              </a:ext>
            </a:extLst>
          </p:cNvPr>
          <p:cNvSpPr>
            <a:spLocks noGrp="1"/>
          </p:cNvSpPr>
          <p:nvPr/>
        </p:nvSpPr>
        <p:spPr>
          <a:xfrm>
            <a:off x="552450" y="276225"/>
            <a:ext cx="7667625" cy="628650"/>
          </a:xfrm>
          <a:prstGeom prst="rect">
            <a:avLst/>
          </a:prstGeom>
          <a:noFill/>
          <a:ln w="0">
            <a:noFill/>
            <a:prstDash val="solid"/>
          </a:ln>
        </p:spPr>
        <p:txBody>
          <a:bodyPr wrap="square" lIns="0" tIns="0" rIns="0" bIns="0" anchor="t">
            <a:noAutofit/>
          </a:bodyPr>
          <a:lstStyle/>
          <a:p>
            <a:pPr algn="l">
              <a:buNone/>
              <a:defRPr sz="2550" b="1">
                <a:solidFill>
                  <a:srgbClr val="F5F7FC"/>
                </a:solidFill>
                <a:latin typeface="Montserrat ExtraBold"/>
                <a:ea typeface="Montserrat ExtraBold"/>
                <a:cs typeface="Montserrat ExtraBold"/>
              </a:defRPr>
            </a:pPr>
            <a:r>
              <a:rPr sz="2550" b="1">
                <a:solidFill>
                  <a:srgbClr val="F5F7FC"/>
                </a:solidFill>
                <a:latin typeface="Montserrat ExtraBold"/>
                <a:ea typeface="Montserrat ExtraBold"/>
                <a:cs typeface="Montserrat ExtraBold"/>
              </a:rPr>
              <a:t>Jezik pri vsakodnevnem delu</a:t>
            </a:r>
          </a:p>
        </p:txBody>
      </p:sp>
      <p:sp>
        <p:nvSpPr>
          <p:cNvPr id="2" name="Rectangle 1">
            <a:extLst>
              <a:ext uri="{FF2B5EF4-FFF2-40B4-BE49-F238E27FC236}">
                <a16:creationId xmlns:a16="http://schemas.microsoft.com/office/drawing/2014/main" id="{458DAEC4-29CF-48DD-B1EA-0D20B0297E60}"/>
              </a:ext>
            </a:extLst>
          </p:cNvPr>
          <p:cNvSpPr>
            <a:spLocks noGrp="1"/>
          </p:cNvSpPr>
          <p:nvPr/>
        </p:nvSpPr>
        <p:spPr>
          <a:xfrm>
            <a:off x="590550" y="981075"/>
            <a:ext cx="7620000" cy="228600"/>
          </a:xfrm>
          <a:prstGeom prst="rect">
            <a:avLst/>
          </a:prstGeom>
          <a:noFill/>
          <a:ln w="0">
            <a:noFill/>
            <a:prstDash val="solid"/>
          </a:ln>
        </p:spPr>
        <p:txBody>
          <a:bodyPr wrap="square" lIns="0" tIns="0" rIns="0" bIns="0" anchor="t">
            <a:noAutofit/>
          </a:bodyPr>
          <a:lstStyle/>
          <a:p>
            <a:pPr algn="l">
              <a:buNone/>
              <a:defRPr sz="1050" b="1">
                <a:solidFill>
                  <a:srgbClr val="FF3755"/>
                </a:solidFill>
                <a:latin typeface="Montserrat ExtraBold"/>
                <a:ea typeface="Montserrat ExtraBold"/>
                <a:cs typeface="Montserrat ExtraBold"/>
              </a:defRPr>
            </a:pPr>
            <a:r>
              <a:rPr sz="1050" b="1">
                <a:solidFill>
                  <a:srgbClr val="FF3755"/>
                </a:solidFill>
                <a:latin typeface="Montserrat ExtraBold"/>
                <a:ea typeface="Montserrat ExtraBold"/>
                <a:cs typeface="Montserrat ExtraBold"/>
              </a:rPr>
              <a:t>INTEGRACIJA V PODJETJE IN VSAKDANJE ŽIVLJENJE</a:t>
            </a:r>
          </a:p>
        </p:txBody>
      </p:sp>
      <p:sp>
        <p:nvSpPr>
          <p:cNvPr id="3" name="Straight Connector 2">
            <a:extLst>
              <a:ext uri="{FF2B5EF4-FFF2-40B4-BE49-F238E27FC236}">
                <a16:creationId xmlns:a16="http://schemas.microsoft.com/office/drawing/2014/main" id="{908E8F71-F944-4423-8772-8233D00B3845}"/>
              </a:ext>
            </a:extLst>
          </p:cNvPr>
          <p:cNvSpPr>
            <a:spLocks noGrp="1"/>
          </p:cNvSpPr>
          <p:nvPr/>
        </p:nvSpPr>
        <p:spPr>
          <a:xfrm>
            <a:off x="8382000" y="266700"/>
            <a:ext cx="0" cy="609600"/>
          </a:xfrm>
          <a:prstGeom prst="line">
            <a:avLst/>
          </a:prstGeom>
          <a:noFill/>
          <a:ln w="14288">
            <a:solidFill>
              <a:srgbClr val="52708C"/>
            </a:solidFill>
            <a:prstDash val="solid"/>
          </a:ln>
        </p:spPr>
      </p:sp>
      <p:sp>
        <p:nvSpPr>
          <p:cNvPr id="4" name="Rectangle 3">
            <a:extLst>
              <a:ext uri="{FF2B5EF4-FFF2-40B4-BE49-F238E27FC236}">
                <a16:creationId xmlns:a16="http://schemas.microsoft.com/office/drawing/2014/main" id="{E10E1875-496D-4301-BC4E-51B4673006A1}"/>
              </a:ext>
            </a:extLst>
          </p:cNvPr>
          <p:cNvSpPr>
            <a:spLocks noGrp="1"/>
          </p:cNvSpPr>
          <p:nvPr/>
        </p:nvSpPr>
        <p:spPr>
          <a:xfrm>
            <a:off x="8515350" y="428625"/>
            <a:ext cx="361950" cy="285750"/>
          </a:xfrm>
          <a:prstGeom prst="rect">
            <a:avLst/>
          </a:prstGeom>
          <a:noFill/>
          <a:ln w="0">
            <a:noFill/>
            <a:prstDash val="solid"/>
          </a:ln>
        </p:spPr>
        <p:txBody>
          <a:bodyPr wrap="square" lIns="0" tIns="0" rIns="0" bIns="0" anchor="ctr">
            <a:noAutofit/>
          </a:bodyPr>
          <a:lstStyle/>
          <a:p>
            <a:pPr algn="ctr">
              <a:buNone/>
              <a:defRPr sz="1200" b="1">
                <a:solidFill>
                  <a:srgbClr val="F5F7FC"/>
                </a:solidFill>
                <a:latin typeface="Montserrat ExtraBold"/>
                <a:ea typeface="Montserrat ExtraBold"/>
                <a:cs typeface="Montserrat ExtraBold"/>
              </a:defRPr>
            </a:pPr>
            <a:r>
              <a:rPr sz="1200" b="1">
                <a:solidFill>
                  <a:srgbClr val="F5F7FC"/>
                </a:solidFill>
                <a:latin typeface="Montserrat ExtraBold"/>
                <a:ea typeface="Montserrat ExtraBold"/>
                <a:cs typeface="Montserrat ExtraBold"/>
              </a:rPr>
              <a:t>24</a:t>
            </a:r>
          </a:p>
        </p:txBody>
      </p:sp>
      <p:sp>
        <p:nvSpPr>
          <p:cNvPr id="5" name="Rounded Rectangle 4">
            <a:extLst>
              <a:ext uri="{FF2B5EF4-FFF2-40B4-BE49-F238E27FC236}">
                <a16:creationId xmlns:a16="http://schemas.microsoft.com/office/drawing/2014/main" id="{0F60FE03-ABBA-4022-BF32-E59B4CB2369E}"/>
              </a:ext>
            </a:extLst>
          </p:cNvPr>
          <p:cNvSpPr>
            <a:spLocks noGrp="1"/>
          </p:cNvSpPr>
          <p:nvPr/>
        </p:nvSpPr>
        <p:spPr>
          <a:xfrm>
            <a:off x="590550" y="1381125"/>
            <a:ext cx="7791450" cy="866775"/>
          </a:xfrm>
          <a:prstGeom prst="roundRect">
            <a:avLst>
              <a:gd name="adj" fmla="val 20000"/>
            </a:avLst>
          </a:prstGeom>
          <a:solidFill>
            <a:srgbClr val="10385C"/>
          </a:solidFill>
          <a:ln w="9525">
            <a:solidFill>
              <a:srgbClr val="5C7893"/>
            </a:solidFill>
            <a:prstDash val="solid"/>
          </a:ln>
        </p:spPr>
      </p:sp>
      <p:sp>
        <p:nvSpPr>
          <p:cNvPr id="6" name="Rounded Rectangle 5">
            <a:extLst>
              <a:ext uri="{FF2B5EF4-FFF2-40B4-BE49-F238E27FC236}">
                <a16:creationId xmlns:a16="http://schemas.microsoft.com/office/drawing/2014/main" id="{1EEE4E5A-8AB4-483E-A3EE-63816BA638EA}"/>
              </a:ext>
            </a:extLst>
          </p:cNvPr>
          <p:cNvSpPr>
            <a:spLocks noGrp="1"/>
          </p:cNvSpPr>
          <p:nvPr/>
        </p:nvSpPr>
        <p:spPr>
          <a:xfrm>
            <a:off x="590550" y="1381125"/>
            <a:ext cx="1838325" cy="866775"/>
          </a:xfrm>
          <a:prstGeom prst="roundRect">
            <a:avLst>
              <a:gd name="adj" fmla="val 20000"/>
            </a:avLst>
          </a:prstGeom>
          <a:solidFill>
            <a:srgbClr val="FF3755"/>
          </a:solidFill>
          <a:ln w="0">
            <a:noFill/>
            <a:prstDash val="solid"/>
          </a:ln>
        </p:spPr>
      </p:sp>
      <p:sp>
        <p:nvSpPr>
          <p:cNvPr id="7" name="Rectangle 6">
            <a:extLst>
              <a:ext uri="{FF2B5EF4-FFF2-40B4-BE49-F238E27FC236}">
                <a16:creationId xmlns:a16="http://schemas.microsoft.com/office/drawing/2014/main" id="{99A7AF19-A8D7-4E8D-8D0E-EBE142355F53}"/>
              </a:ext>
            </a:extLst>
          </p:cNvPr>
          <p:cNvSpPr>
            <a:spLocks noGrp="1"/>
          </p:cNvSpPr>
          <p:nvPr/>
        </p:nvSpPr>
        <p:spPr>
          <a:xfrm>
            <a:off x="742950" y="1476375"/>
            <a:ext cx="1552575" cy="666750"/>
          </a:xfrm>
          <a:prstGeom prst="rect">
            <a:avLst/>
          </a:prstGeom>
          <a:noFill/>
          <a:ln w="0">
            <a:noFill/>
            <a:prstDash val="solid"/>
          </a:ln>
        </p:spPr>
        <p:txBody>
          <a:bodyPr wrap="square" lIns="0" tIns="0" rIns="0" bIns="0" anchor="ctr">
            <a:noAutofit/>
          </a:bodyPr>
          <a:lstStyle/>
          <a:p>
            <a:pPr algn="l">
              <a:buNone/>
              <a:defRPr sz="1650" b="1">
                <a:solidFill>
                  <a:srgbClr val="F5F7FC"/>
                </a:solidFill>
                <a:latin typeface="Montserrat ExtraBold"/>
                <a:ea typeface="Montserrat ExtraBold"/>
                <a:cs typeface="Montserrat ExtraBold"/>
              </a:defRPr>
            </a:pPr>
            <a:r>
              <a:rPr sz="1650" b="1">
                <a:solidFill>
                  <a:srgbClr val="F5F7FC"/>
                </a:solidFill>
                <a:latin typeface="Montserrat ExtraBold"/>
                <a:ea typeface="Montserrat ExtraBold"/>
                <a:cs typeface="Montserrat ExtraBold"/>
              </a:rPr>
              <a:t>Razumljiva</a:t>
            </a:r>
          </a:p>
          <a:p>
            <a:pPr algn="l">
              <a:buNone/>
              <a:defRPr sz="1650" b="1">
                <a:solidFill>
                  <a:srgbClr val="F5F7FC"/>
                </a:solidFill>
                <a:latin typeface="Montserrat ExtraBold"/>
                <a:ea typeface="Montserrat ExtraBold"/>
                <a:cs typeface="Montserrat ExtraBold"/>
              </a:defRPr>
            </a:pPr>
            <a:r>
              <a:rPr sz="1650" b="1">
                <a:solidFill>
                  <a:srgbClr val="F5F7FC"/>
                </a:solidFill>
                <a:latin typeface="Montserrat ExtraBold"/>
                <a:ea typeface="Montserrat ExtraBold"/>
                <a:cs typeface="Montserrat ExtraBold"/>
              </a:rPr>
              <a:t>navodila</a:t>
            </a:r>
          </a:p>
        </p:txBody>
      </p:sp>
      <p:sp>
        <p:nvSpPr>
          <p:cNvPr id="9" name="Rectangle 8">
            <a:extLst>
              <a:ext uri="{FF2B5EF4-FFF2-40B4-BE49-F238E27FC236}">
                <a16:creationId xmlns:a16="http://schemas.microsoft.com/office/drawing/2014/main" id="{C7AF8791-FF5D-4104-9365-1D5559C58714}"/>
              </a:ext>
            </a:extLst>
          </p:cNvPr>
          <p:cNvSpPr>
            <a:spLocks noGrp="1"/>
          </p:cNvSpPr>
          <p:nvPr/>
        </p:nvSpPr>
        <p:spPr>
          <a:xfrm>
            <a:off x="2676525" y="1457325"/>
            <a:ext cx="5448300" cy="714375"/>
          </a:xfrm>
          <a:prstGeom prst="rect">
            <a:avLst/>
          </a:prstGeom>
          <a:noFill/>
          <a:ln w="0">
            <a:noFill/>
            <a:prstDash val="solid"/>
          </a:ln>
        </p:spPr>
        <p:txBody>
          <a:bodyPr wrap="square" lIns="0" tIns="0" rIns="0" bIns="0" anchor="ctr">
            <a:noAutofit/>
          </a:bodyPr>
          <a:lstStyle/>
          <a:p>
            <a:pPr algn="l">
              <a:buNone/>
              <a:defRPr sz="1500" b="0">
                <a:solidFill>
                  <a:srgbClr val="F5F7FC"/>
                </a:solidFill>
                <a:latin typeface="Montserrat"/>
                <a:ea typeface="Montserrat"/>
                <a:cs typeface="Montserrat"/>
              </a:defRPr>
            </a:pPr>
            <a:r>
              <a:rPr sz="1500" b="0">
                <a:solidFill>
                  <a:srgbClr val="F5F7FC"/>
                </a:solidFill>
                <a:latin typeface="Montserrat"/>
                <a:ea typeface="Montserrat"/>
                <a:cs typeface="Montserrat"/>
              </a:rPr>
              <a:t>Kratki stavki, enotni izrazi, fotografije postopkov in osnovni slovar delovnega mesta.</a:t>
            </a:r>
          </a:p>
        </p:txBody>
      </p:sp>
      <p:sp>
        <p:nvSpPr>
          <p:cNvPr id="17" name="Rounded Rectangle 16">
            <a:extLst>
              <a:ext uri="{FF2B5EF4-FFF2-40B4-BE49-F238E27FC236}">
                <a16:creationId xmlns:a16="http://schemas.microsoft.com/office/drawing/2014/main" id="{753E9ACC-1DB1-4A47-900A-920E6F7070B2}"/>
              </a:ext>
            </a:extLst>
          </p:cNvPr>
          <p:cNvSpPr>
            <a:spLocks noGrp="1"/>
          </p:cNvSpPr>
          <p:nvPr/>
        </p:nvSpPr>
        <p:spPr>
          <a:xfrm>
            <a:off x="590550" y="2400300"/>
            <a:ext cx="7791450" cy="866775"/>
          </a:xfrm>
          <a:prstGeom prst="roundRect">
            <a:avLst>
              <a:gd name="adj" fmla="val 20000"/>
            </a:avLst>
          </a:prstGeom>
          <a:solidFill>
            <a:srgbClr val="10385C"/>
          </a:solidFill>
          <a:ln w="9525">
            <a:solidFill>
              <a:srgbClr val="5C7893"/>
            </a:solidFill>
            <a:prstDash val="solid"/>
          </a:ln>
        </p:spPr>
      </p:sp>
      <p:sp>
        <p:nvSpPr>
          <p:cNvPr id="18" name="Rounded Rectangle 17">
            <a:extLst>
              <a:ext uri="{FF2B5EF4-FFF2-40B4-BE49-F238E27FC236}">
                <a16:creationId xmlns:a16="http://schemas.microsoft.com/office/drawing/2014/main" id="{08C07E85-7C22-4A89-9029-461932467931}"/>
              </a:ext>
            </a:extLst>
          </p:cNvPr>
          <p:cNvSpPr>
            <a:spLocks noGrp="1"/>
          </p:cNvSpPr>
          <p:nvPr/>
        </p:nvSpPr>
        <p:spPr>
          <a:xfrm>
            <a:off x="590550" y="2400300"/>
            <a:ext cx="1838325" cy="866775"/>
          </a:xfrm>
          <a:prstGeom prst="roundRect">
            <a:avLst>
              <a:gd name="adj" fmla="val 20000"/>
            </a:avLst>
          </a:prstGeom>
          <a:solidFill>
            <a:srgbClr val="FF7B5B"/>
          </a:solidFill>
          <a:ln w="0">
            <a:noFill/>
            <a:prstDash val="solid"/>
          </a:ln>
        </p:spPr>
      </p:sp>
      <p:sp>
        <p:nvSpPr>
          <p:cNvPr id="19" name="Rectangle 18">
            <a:extLst>
              <a:ext uri="{FF2B5EF4-FFF2-40B4-BE49-F238E27FC236}">
                <a16:creationId xmlns:a16="http://schemas.microsoft.com/office/drawing/2014/main" id="{480597F6-02AF-475A-9F2A-D212FDD0753B}"/>
              </a:ext>
            </a:extLst>
          </p:cNvPr>
          <p:cNvSpPr>
            <a:spLocks noGrp="1"/>
          </p:cNvSpPr>
          <p:nvPr/>
        </p:nvSpPr>
        <p:spPr>
          <a:xfrm>
            <a:off x="742950" y="2495550"/>
            <a:ext cx="1552575" cy="666750"/>
          </a:xfrm>
          <a:prstGeom prst="rect">
            <a:avLst/>
          </a:prstGeom>
          <a:noFill/>
          <a:ln w="0">
            <a:noFill/>
            <a:prstDash val="solid"/>
          </a:ln>
        </p:spPr>
        <p:txBody>
          <a:bodyPr wrap="square" lIns="0" tIns="0" rIns="0" bIns="0" anchor="ctr">
            <a:noAutofit/>
          </a:bodyPr>
          <a:lstStyle/>
          <a:p>
            <a:pPr algn="l">
              <a:buNone/>
              <a:defRPr sz="1650" b="1">
                <a:solidFill>
                  <a:srgbClr val="F5F7FC"/>
                </a:solidFill>
                <a:latin typeface="Montserrat ExtraBold"/>
                <a:ea typeface="Montserrat ExtraBold"/>
                <a:cs typeface="Montserrat ExtraBold"/>
              </a:defRPr>
            </a:pPr>
            <a:r>
              <a:rPr sz="1650" b="1">
                <a:solidFill>
                  <a:srgbClr val="F5F7FC"/>
                </a:solidFill>
                <a:latin typeface="Montserrat ExtraBold"/>
                <a:ea typeface="Montserrat ExtraBold"/>
                <a:cs typeface="Montserrat ExtraBold"/>
              </a:rPr>
              <a:t>Preverjanje</a:t>
            </a:r>
          </a:p>
          <a:p>
            <a:pPr algn="l">
              <a:buNone/>
              <a:defRPr sz="1650" b="1">
                <a:solidFill>
                  <a:srgbClr val="F5F7FC"/>
                </a:solidFill>
                <a:latin typeface="Montserrat ExtraBold"/>
                <a:ea typeface="Montserrat ExtraBold"/>
                <a:cs typeface="Montserrat ExtraBold"/>
              </a:defRPr>
            </a:pPr>
            <a:r>
              <a:rPr sz="1650" b="1">
                <a:solidFill>
                  <a:srgbClr val="F5F7FC"/>
                </a:solidFill>
                <a:latin typeface="Montserrat ExtraBold"/>
                <a:ea typeface="Montserrat ExtraBold"/>
                <a:cs typeface="Montserrat ExtraBold"/>
              </a:rPr>
              <a:t>razumevanja</a:t>
            </a:r>
          </a:p>
        </p:txBody>
      </p:sp>
      <p:sp>
        <p:nvSpPr>
          <p:cNvPr id="21" name="Rectangle 20">
            <a:extLst>
              <a:ext uri="{FF2B5EF4-FFF2-40B4-BE49-F238E27FC236}">
                <a16:creationId xmlns:a16="http://schemas.microsoft.com/office/drawing/2014/main" id="{5A2A9B3F-B537-4DC4-A9CD-368E94B92E20}"/>
              </a:ext>
            </a:extLst>
          </p:cNvPr>
          <p:cNvSpPr>
            <a:spLocks noGrp="1"/>
          </p:cNvSpPr>
          <p:nvPr/>
        </p:nvSpPr>
        <p:spPr>
          <a:xfrm>
            <a:off x="2676525" y="2476500"/>
            <a:ext cx="5448300" cy="714375"/>
          </a:xfrm>
          <a:prstGeom prst="rect">
            <a:avLst/>
          </a:prstGeom>
          <a:noFill/>
          <a:ln w="0">
            <a:noFill/>
            <a:prstDash val="solid"/>
          </a:ln>
        </p:spPr>
        <p:txBody>
          <a:bodyPr wrap="square" lIns="0" tIns="0" rIns="0" bIns="0" anchor="ctr">
            <a:noAutofit/>
          </a:bodyPr>
          <a:lstStyle/>
          <a:p>
            <a:pPr algn="l">
              <a:buNone/>
              <a:defRPr sz="1500" b="0">
                <a:solidFill>
                  <a:srgbClr val="F5F7FC"/>
                </a:solidFill>
                <a:latin typeface="Montserrat"/>
                <a:ea typeface="Montserrat"/>
                <a:cs typeface="Montserrat"/>
              </a:defRPr>
            </a:pPr>
            <a:r>
              <a:rPr sz="1500" b="0">
                <a:solidFill>
                  <a:srgbClr val="F5F7FC"/>
                </a:solidFill>
                <a:latin typeface="Montserrat"/>
                <a:ea typeface="Montserrat"/>
                <a:cs typeface="Montserrat"/>
              </a:rPr>
              <a:t>Jasen način za vprašanja. Preverjeni prevodi pomembnih varnostnih navodil.</a:t>
            </a:r>
          </a:p>
        </p:txBody>
      </p:sp>
      <p:sp>
        <p:nvSpPr>
          <p:cNvPr id="29" name="Rounded Rectangle 28">
            <a:extLst>
              <a:ext uri="{FF2B5EF4-FFF2-40B4-BE49-F238E27FC236}">
                <a16:creationId xmlns:a16="http://schemas.microsoft.com/office/drawing/2014/main" id="{47F51544-A4B9-4C2C-9D38-E0A380D989D8}"/>
              </a:ext>
            </a:extLst>
          </p:cNvPr>
          <p:cNvSpPr>
            <a:spLocks noGrp="1"/>
          </p:cNvSpPr>
          <p:nvPr/>
        </p:nvSpPr>
        <p:spPr>
          <a:xfrm>
            <a:off x="590550" y="3419475"/>
            <a:ext cx="7791450" cy="866775"/>
          </a:xfrm>
          <a:prstGeom prst="roundRect">
            <a:avLst>
              <a:gd name="adj" fmla="val 20000"/>
            </a:avLst>
          </a:prstGeom>
          <a:solidFill>
            <a:srgbClr val="10385C"/>
          </a:solidFill>
          <a:ln w="9525">
            <a:solidFill>
              <a:srgbClr val="5C7893"/>
            </a:solidFill>
            <a:prstDash val="solid"/>
          </a:ln>
        </p:spPr>
      </p:sp>
      <p:sp>
        <p:nvSpPr>
          <p:cNvPr id="30" name="Rounded Rectangle 29">
            <a:extLst>
              <a:ext uri="{FF2B5EF4-FFF2-40B4-BE49-F238E27FC236}">
                <a16:creationId xmlns:a16="http://schemas.microsoft.com/office/drawing/2014/main" id="{E9BA43F7-6D11-4EEC-8665-AEFF9B044221}"/>
              </a:ext>
            </a:extLst>
          </p:cNvPr>
          <p:cNvSpPr>
            <a:spLocks noGrp="1"/>
          </p:cNvSpPr>
          <p:nvPr/>
        </p:nvSpPr>
        <p:spPr>
          <a:xfrm>
            <a:off x="590550" y="3419475"/>
            <a:ext cx="1838325" cy="866775"/>
          </a:xfrm>
          <a:prstGeom prst="roundRect">
            <a:avLst>
              <a:gd name="adj" fmla="val 20000"/>
            </a:avLst>
          </a:prstGeom>
          <a:solidFill>
            <a:srgbClr val="9B5BFF"/>
          </a:solidFill>
          <a:ln w="0">
            <a:noFill/>
            <a:prstDash val="solid"/>
          </a:ln>
        </p:spPr>
      </p:sp>
      <p:sp>
        <p:nvSpPr>
          <p:cNvPr id="31" name="Rectangle 30">
            <a:extLst>
              <a:ext uri="{FF2B5EF4-FFF2-40B4-BE49-F238E27FC236}">
                <a16:creationId xmlns:a16="http://schemas.microsoft.com/office/drawing/2014/main" id="{7FD6AEAB-964F-484F-88D3-EA1E5FF77B6D}"/>
              </a:ext>
            </a:extLst>
          </p:cNvPr>
          <p:cNvSpPr>
            <a:spLocks noGrp="1"/>
          </p:cNvSpPr>
          <p:nvPr/>
        </p:nvSpPr>
        <p:spPr>
          <a:xfrm>
            <a:off x="742950" y="3514725"/>
            <a:ext cx="1552575" cy="666750"/>
          </a:xfrm>
          <a:prstGeom prst="rect">
            <a:avLst/>
          </a:prstGeom>
          <a:noFill/>
          <a:ln w="0">
            <a:noFill/>
            <a:prstDash val="solid"/>
          </a:ln>
        </p:spPr>
        <p:txBody>
          <a:bodyPr wrap="square" lIns="0" tIns="0" rIns="0" bIns="0" anchor="ctr">
            <a:noAutofit/>
          </a:bodyPr>
          <a:lstStyle/>
          <a:p>
            <a:pPr algn="l">
              <a:buNone/>
              <a:defRPr sz="1650" b="1">
                <a:solidFill>
                  <a:srgbClr val="F5F7FC"/>
                </a:solidFill>
                <a:latin typeface="Montserrat ExtraBold"/>
                <a:ea typeface="Montserrat ExtraBold"/>
                <a:cs typeface="Montserrat ExtraBold"/>
              </a:defRPr>
            </a:pPr>
            <a:r>
              <a:rPr sz="1650" b="1">
                <a:solidFill>
                  <a:srgbClr val="F5F7FC"/>
                </a:solidFill>
                <a:latin typeface="Montserrat ExtraBold"/>
                <a:ea typeface="Montserrat ExtraBold"/>
                <a:cs typeface="Montserrat ExtraBold"/>
              </a:rPr>
              <a:t>Učenje</a:t>
            </a:r>
          </a:p>
          <a:p>
            <a:pPr algn="l">
              <a:buNone/>
              <a:defRPr sz="1650" b="1">
                <a:solidFill>
                  <a:srgbClr val="F5F7FC"/>
                </a:solidFill>
                <a:latin typeface="Montserrat ExtraBold"/>
                <a:ea typeface="Montserrat ExtraBold"/>
                <a:cs typeface="Montserrat ExtraBold"/>
              </a:defRPr>
            </a:pPr>
            <a:r>
              <a:rPr sz="1650" b="1">
                <a:solidFill>
                  <a:srgbClr val="F5F7FC"/>
                </a:solidFill>
                <a:latin typeface="Montserrat ExtraBold"/>
                <a:ea typeface="Montserrat ExtraBold"/>
                <a:cs typeface="Montserrat ExtraBold"/>
              </a:rPr>
              <a:t>slovenščine</a:t>
            </a:r>
          </a:p>
        </p:txBody>
      </p:sp>
      <p:sp>
        <p:nvSpPr>
          <p:cNvPr id="33" name="Rectangle 32">
            <a:extLst>
              <a:ext uri="{FF2B5EF4-FFF2-40B4-BE49-F238E27FC236}">
                <a16:creationId xmlns:a16="http://schemas.microsoft.com/office/drawing/2014/main" id="{0537E403-80D5-4ACA-9289-EAD7F43AF85B}"/>
              </a:ext>
            </a:extLst>
          </p:cNvPr>
          <p:cNvSpPr>
            <a:spLocks noGrp="1"/>
          </p:cNvSpPr>
          <p:nvPr/>
        </p:nvSpPr>
        <p:spPr>
          <a:xfrm>
            <a:off x="2676525" y="3495675"/>
            <a:ext cx="5448300" cy="714375"/>
          </a:xfrm>
          <a:prstGeom prst="rect">
            <a:avLst/>
          </a:prstGeom>
          <a:noFill/>
          <a:ln w="0">
            <a:noFill/>
            <a:prstDash val="solid"/>
          </a:ln>
        </p:spPr>
        <p:txBody>
          <a:bodyPr wrap="square" lIns="0" tIns="0" rIns="0" bIns="0" anchor="ctr">
            <a:noAutofit/>
          </a:bodyPr>
          <a:lstStyle/>
          <a:p>
            <a:pPr algn="l">
              <a:buNone/>
              <a:defRPr sz="1500" b="0">
                <a:solidFill>
                  <a:srgbClr val="F5F7FC"/>
                </a:solidFill>
                <a:latin typeface="Montserrat"/>
                <a:ea typeface="Montserrat"/>
                <a:cs typeface="Montserrat"/>
              </a:defRPr>
            </a:pPr>
            <a:r>
              <a:rPr sz="1500" b="0">
                <a:solidFill>
                  <a:srgbClr val="F5F7FC"/>
                </a:solidFill>
                <a:latin typeface="Montserrat"/>
                <a:ea typeface="Montserrat"/>
                <a:cs typeface="Montserrat"/>
              </a:rPr>
              <a:t>Učenje ob konkretnih delovnih situacijah in opravilih.</a:t>
            </a:r>
          </a:p>
        </p:txBody>
      </p:sp>
    </p:spTree>
    <p:extLst>
      <p:ext uri="{BB962C8B-B14F-4D97-AF65-F5344CB8AC3E}">
        <p14:creationId xmlns:p14="http://schemas.microsoft.com/office/powerpoint/2010/main" val="19691992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rgbClr val="07506D"/>
            </a:gs>
            <a:gs pos="46000">
              <a:srgbClr val="0A2948"/>
            </a:gs>
            <a:gs pos="100000">
              <a:srgbClr val="07162F"/>
            </a:gs>
          </a:gsLst>
          <a:lin ang="5400000"/>
        </a:gra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AD903878-BF46-4215-B027-C73C31FCDD60}"/>
              </a:ext>
            </a:extLst>
          </p:cNvPr>
          <p:cNvSpPr>
            <a:spLocks noGrp="1"/>
          </p:cNvSpPr>
          <p:nvPr/>
        </p:nvSpPr>
        <p:spPr>
          <a:xfrm>
            <a:off x="552450" y="276225"/>
            <a:ext cx="7667625" cy="628650"/>
          </a:xfrm>
          <a:prstGeom prst="rect">
            <a:avLst/>
          </a:prstGeom>
          <a:noFill/>
          <a:ln w="0">
            <a:noFill/>
            <a:prstDash val="solid"/>
          </a:ln>
        </p:spPr>
        <p:txBody>
          <a:bodyPr wrap="square" lIns="0" tIns="0" rIns="0" bIns="0" anchor="t">
            <a:noAutofit/>
          </a:bodyPr>
          <a:lstStyle/>
          <a:p>
            <a:pPr algn="l">
              <a:buNone/>
              <a:defRPr sz="2550" b="1">
                <a:solidFill>
                  <a:srgbClr val="F5F7FC"/>
                </a:solidFill>
                <a:latin typeface="Montserrat ExtraBold"/>
                <a:ea typeface="Montserrat ExtraBold"/>
                <a:cs typeface="Montserrat ExtraBold"/>
              </a:defRPr>
            </a:pPr>
            <a:r>
              <a:rPr sz="2550" b="1">
                <a:solidFill>
                  <a:srgbClr val="F5F7FC"/>
                </a:solidFill>
                <a:latin typeface="Montserrat ExtraBold"/>
                <a:ea typeface="Montserrat ExtraBold"/>
                <a:cs typeface="Montserrat ExtraBold"/>
              </a:rPr>
              <a:t>Vodja, mentor in sodelavci</a:t>
            </a:r>
          </a:p>
        </p:txBody>
      </p:sp>
      <p:sp>
        <p:nvSpPr>
          <p:cNvPr id="2" name="Rectangle 1">
            <a:extLst>
              <a:ext uri="{FF2B5EF4-FFF2-40B4-BE49-F238E27FC236}">
                <a16:creationId xmlns:a16="http://schemas.microsoft.com/office/drawing/2014/main" id="{F0E9195E-7099-4D0A-A0C2-7FBCAB55A70F}"/>
              </a:ext>
            </a:extLst>
          </p:cNvPr>
          <p:cNvSpPr>
            <a:spLocks noGrp="1"/>
          </p:cNvSpPr>
          <p:nvPr/>
        </p:nvSpPr>
        <p:spPr>
          <a:xfrm>
            <a:off x="590550" y="981075"/>
            <a:ext cx="7620000" cy="228600"/>
          </a:xfrm>
          <a:prstGeom prst="rect">
            <a:avLst/>
          </a:prstGeom>
          <a:noFill/>
          <a:ln w="0">
            <a:noFill/>
            <a:prstDash val="solid"/>
          </a:ln>
        </p:spPr>
        <p:txBody>
          <a:bodyPr wrap="square" lIns="0" tIns="0" rIns="0" bIns="0" anchor="t">
            <a:noAutofit/>
          </a:bodyPr>
          <a:lstStyle/>
          <a:p>
            <a:pPr algn="l">
              <a:buNone/>
              <a:defRPr sz="1050" b="1">
                <a:solidFill>
                  <a:srgbClr val="FF3755"/>
                </a:solidFill>
                <a:latin typeface="Montserrat ExtraBold"/>
                <a:ea typeface="Montserrat ExtraBold"/>
                <a:cs typeface="Montserrat ExtraBold"/>
              </a:defRPr>
            </a:pPr>
            <a:r>
              <a:rPr sz="1050" b="1">
                <a:solidFill>
                  <a:srgbClr val="FF3755"/>
                </a:solidFill>
                <a:latin typeface="Montserrat ExtraBold"/>
                <a:ea typeface="Montserrat ExtraBold"/>
                <a:cs typeface="Montserrat ExtraBold"/>
              </a:rPr>
              <a:t>INTEGRACIJA V PODJETJE IN VSAKDANJE ŽIVLJENJE</a:t>
            </a:r>
          </a:p>
        </p:txBody>
      </p:sp>
      <p:sp>
        <p:nvSpPr>
          <p:cNvPr id="3" name="Straight Connector 2">
            <a:extLst>
              <a:ext uri="{FF2B5EF4-FFF2-40B4-BE49-F238E27FC236}">
                <a16:creationId xmlns:a16="http://schemas.microsoft.com/office/drawing/2014/main" id="{59052F5E-1D71-4A60-B0BE-7F872D1B96EE}"/>
              </a:ext>
            </a:extLst>
          </p:cNvPr>
          <p:cNvSpPr>
            <a:spLocks noGrp="1"/>
          </p:cNvSpPr>
          <p:nvPr/>
        </p:nvSpPr>
        <p:spPr>
          <a:xfrm>
            <a:off x="8382000" y="266700"/>
            <a:ext cx="0" cy="609600"/>
          </a:xfrm>
          <a:prstGeom prst="line">
            <a:avLst/>
          </a:prstGeom>
          <a:noFill/>
          <a:ln w="14288">
            <a:solidFill>
              <a:srgbClr val="52708C"/>
            </a:solidFill>
            <a:prstDash val="solid"/>
          </a:ln>
        </p:spPr>
      </p:sp>
      <p:sp>
        <p:nvSpPr>
          <p:cNvPr id="4" name="Rectangle 3">
            <a:extLst>
              <a:ext uri="{FF2B5EF4-FFF2-40B4-BE49-F238E27FC236}">
                <a16:creationId xmlns:a16="http://schemas.microsoft.com/office/drawing/2014/main" id="{21C792FB-36E8-49AA-8B24-3D186F212F2D}"/>
              </a:ext>
            </a:extLst>
          </p:cNvPr>
          <p:cNvSpPr>
            <a:spLocks noGrp="1"/>
          </p:cNvSpPr>
          <p:nvPr/>
        </p:nvSpPr>
        <p:spPr>
          <a:xfrm>
            <a:off x="8515350" y="428625"/>
            <a:ext cx="361950" cy="285750"/>
          </a:xfrm>
          <a:prstGeom prst="rect">
            <a:avLst/>
          </a:prstGeom>
          <a:noFill/>
          <a:ln w="0">
            <a:noFill/>
            <a:prstDash val="solid"/>
          </a:ln>
        </p:spPr>
        <p:txBody>
          <a:bodyPr wrap="square" lIns="0" tIns="0" rIns="0" bIns="0" anchor="ctr">
            <a:noAutofit/>
          </a:bodyPr>
          <a:lstStyle/>
          <a:p>
            <a:pPr algn="ctr">
              <a:buNone/>
              <a:defRPr sz="1200" b="1">
                <a:solidFill>
                  <a:srgbClr val="F5F7FC"/>
                </a:solidFill>
                <a:latin typeface="Montserrat ExtraBold"/>
                <a:ea typeface="Montserrat ExtraBold"/>
                <a:cs typeface="Montserrat ExtraBold"/>
              </a:defRPr>
            </a:pPr>
            <a:r>
              <a:rPr sz="1200" b="1">
                <a:solidFill>
                  <a:srgbClr val="F5F7FC"/>
                </a:solidFill>
                <a:latin typeface="Montserrat ExtraBold"/>
                <a:ea typeface="Montserrat ExtraBold"/>
                <a:cs typeface="Montserrat ExtraBold"/>
              </a:rPr>
              <a:t>25</a:t>
            </a:r>
          </a:p>
        </p:txBody>
      </p:sp>
      <p:sp>
        <p:nvSpPr>
          <p:cNvPr id="5" name="Rounded Rectangle 4">
            <a:extLst>
              <a:ext uri="{FF2B5EF4-FFF2-40B4-BE49-F238E27FC236}">
                <a16:creationId xmlns:a16="http://schemas.microsoft.com/office/drawing/2014/main" id="{AE8F9FBD-415F-4CE8-BC38-300AD37B8522}"/>
              </a:ext>
            </a:extLst>
          </p:cNvPr>
          <p:cNvSpPr>
            <a:spLocks noGrp="1"/>
          </p:cNvSpPr>
          <p:nvPr/>
        </p:nvSpPr>
        <p:spPr>
          <a:xfrm>
            <a:off x="590550" y="1438275"/>
            <a:ext cx="2419350" cy="2714625"/>
          </a:xfrm>
          <a:prstGeom prst="roundRect">
            <a:avLst>
              <a:gd name="adj" fmla="val 7826"/>
            </a:avLst>
          </a:prstGeom>
          <a:solidFill>
            <a:srgbClr val="10385C"/>
          </a:solidFill>
          <a:ln w="9525">
            <a:solidFill>
              <a:srgbClr val="6C86A0"/>
            </a:solidFill>
            <a:prstDash val="solid"/>
          </a:ln>
        </p:spPr>
        <p:style>
          <a:lnRef idx="0">
            <a:scrgbClr r="0" g="0" b="0"/>
          </a:lnRef>
          <a:fillRef idx="0">
            <a:scrgbClr r="0" g="0" b="0"/>
          </a:fillRef>
          <a:effectRef idx="6">
            <a:scrgbClr r="0" g="0" b="0"/>
          </a:effectRef>
          <a:fontRef idx="major"/>
        </p:style>
      </p:sp>
      <p:sp>
        <p:nvSpPr>
          <p:cNvPr id="6" name="Oval 5">
            <a:extLst>
              <a:ext uri="{FF2B5EF4-FFF2-40B4-BE49-F238E27FC236}">
                <a16:creationId xmlns:a16="http://schemas.microsoft.com/office/drawing/2014/main" id="{A0D3339D-4447-4B88-AC43-3394D3839EF5}"/>
              </a:ext>
            </a:extLst>
          </p:cNvPr>
          <p:cNvSpPr>
            <a:spLocks noGrp="1"/>
          </p:cNvSpPr>
          <p:nvPr/>
        </p:nvSpPr>
        <p:spPr>
          <a:xfrm>
            <a:off x="762000" y="1600200"/>
            <a:ext cx="419100" cy="419100"/>
          </a:xfrm>
          <a:prstGeom prst="ellipse">
            <a:avLst/>
          </a:prstGeom>
          <a:solidFill>
            <a:srgbClr val="FF7B5B"/>
          </a:solidFill>
          <a:ln w="0">
            <a:solidFill>
              <a:srgbClr val="FF7B5B"/>
            </a:solidFill>
            <a:prstDash val="solid"/>
          </a:ln>
        </p:spPr>
        <p:txBody>
          <a:bodyPr wrap="square" lIns="0" tIns="0" rIns="0" bIns="0" anchor="ctr">
            <a:noAutofit/>
          </a:bodyPr>
          <a:lstStyle/>
          <a:p>
            <a:pPr algn="ctr">
              <a:buNone/>
              <a:defRPr sz="1200" b="1">
                <a:solidFill>
                  <a:srgbClr val="F5F7FC"/>
                </a:solidFill>
                <a:latin typeface="Montserrat ExtraBold"/>
                <a:ea typeface="Montserrat ExtraBold"/>
                <a:cs typeface="Montserrat ExtraBold"/>
              </a:defRPr>
            </a:pPr>
            <a:r>
              <a:rPr sz="1200" b="1">
                <a:solidFill>
                  <a:srgbClr val="F5F7FC"/>
                </a:solidFill>
                <a:latin typeface="Montserrat ExtraBold"/>
                <a:ea typeface="Montserrat ExtraBold"/>
                <a:cs typeface="Montserrat ExtraBold"/>
              </a:rPr>
              <a:t>01</a:t>
            </a:r>
          </a:p>
        </p:txBody>
      </p:sp>
      <p:sp>
        <p:nvSpPr>
          <p:cNvPr id="7" name="Rectangle 6">
            <a:extLst>
              <a:ext uri="{FF2B5EF4-FFF2-40B4-BE49-F238E27FC236}">
                <a16:creationId xmlns:a16="http://schemas.microsoft.com/office/drawing/2014/main" id="{76F2B679-D31D-4654-ABB4-4A32B8545856}"/>
              </a:ext>
            </a:extLst>
          </p:cNvPr>
          <p:cNvSpPr>
            <a:spLocks noGrp="1"/>
          </p:cNvSpPr>
          <p:nvPr/>
        </p:nvSpPr>
        <p:spPr>
          <a:xfrm>
            <a:off x="800100" y="2190750"/>
            <a:ext cx="2000250" cy="600075"/>
          </a:xfrm>
          <a:prstGeom prst="rect">
            <a:avLst/>
          </a:prstGeom>
          <a:noFill/>
          <a:ln w="0">
            <a:noFill/>
            <a:prstDash val="solid"/>
          </a:ln>
        </p:spPr>
        <p:txBody>
          <a:bodyPr wrap="square" lIns="0" tIns="0" rIns="0" bIns="0" anchor="t">
            <a:noAutofit/>
          </a:bodyPr>
          <a:lstStyle/>
          <a:p>
            <a:pPr algn="l">
              <a:buNone/>
              <a:defRPr sz="1800" b="1">
                <a:solidFill>
                  <a:srgbClr val="F5F7FC"/>
                </a:solidFill>
                <a:latin typeface="Montserrat ExtraBold"/>
                <a:ea typeface="Montserrat ExtraBold"/>
                <a:cs typeface="Montserrat ExtraBold"/>
              </a:defRPr>
            </a:pPr>
            <a:r>
              <a:rPr sz="1800" b="1">
                <a:solidFill>
                  <a:srgbClr val="F5F7FC"/>
                </a:solidFill>
                <a:latin typeface="Montserrat ExtraBold"/>
                <a:ea typeface="Montserrat ExtraBold"/>
                <a:cs typeface="Montserrat ExtraBold"/>
              </a:rPr>
              <a:t>Vodja</a:t>
            </a:r>
          </a:p>
        </p:txBody>
      </p:sp>
      <p:sp>
        <p:nvSpPr>
          <p:cNvPr id="8" name="Rectangle 7">
            <a:extLst>
              <a:ext uri="{FF2B5EF4-FFF2-40B4-BE49-F238E27FC236}">
                <a16:creationId xmlns:a16="http://schemas.microsoft.com/office/drawing/2014/main" id="{333EEFC7-5961-4E08-8060-3383D2A4A2BB}"/>
              </a:ext>
            </a:extLst>
          </p:cNvPr>
          <p:cNvSpPr>
            <a:spLocks noGrp="1"/>
          </p:cNvSpPr>
          <p:nvPr/>
        </p:nvSpPr>
        <p:spPr>
          <a:xfrm>
            <a:off x="800100" y="2933700"/>
            <a:ext cx="2019300" cy="1066800"/>
          </a:xfrm>
          <a:prstGeom prst="rect">
            <a:avLst/>
          </a:prstGeom>
          <a:noFill/>
          <a:ln w="0">
            <a:noFill/>
            <a:prstDash val="solid"/>
          </a:ln>
        </p:spPr>
        <p:txBody>
          <a:bodyPr wrap="square" lIns="0" tIns="0" rIns="0" bIns="0" anchor="t">
            <a:noAutofit/>
          </a:bodyPr>
          <a:lstStyle/>
          <a:p>
            <a:pPr algn="l">
              <a:buNone/>
              <a:defRPr sz="1425" b="0">
                <a:solidFill>
                  <a:srgbClr val="B6CADA"/>
                </a:solidFill>
                <a:latin typeface="Montserrat"/>
                <a:ea typeface="Montserrat"/>
                <a:cs typeface="Montserrat"/>
              </a:defRPr>
            </a:pPr>
            <a:r>
              <a:rPr sz="1425" b="0">
                <a:solidFill>
                  <a:srgbClr val="B6CADA"/>
                </a:solidFill>
                <a:latin typeface="Montserrat"/>
                <a:ea typeface="Montserrat"/>
                <a:cs typeface="Montserrat"/>
              </a:rPr>
              <a:t>Pojasni zaposlovanje in uvajanje. Zgodaj rešuje konflikte, žaljivke in izključevanje.</a:t>
            </a:r>
          </a:p>
        </p:txBody>
      </p:sp>
      <p:sp>
        <p:nvSpPr>
          <p:cNvPr id="9" name="Rounded Rectangle 8">
            <a:extLst>
              <a:ext uri="{FF2B5EF4-FFF2-40B4-BE49-F238E27FC236}">
                <a16:creationId xmlns:a16="http://schemas.microsoft.com/office/drawing/2014/main" id="{C4BABE27-98DD-40EB-8D78-5AD808B30D86}"/>
              </a:ext>
            </a:extLst>
          </p:cNvPr>
          <p:cNvSpPr>
            <a:spLocks noGrp="1"/>
          </p:cNvSpPr>
          <p:nvPr/>
        </p:nvSpPr>
        <p:spPr>
          <a:xfrm>
            <a:off x="3257550" y="1438275"/>
            <a:ext cx="2419350" cy="2714625"/>
          </a:xfrm>
          <a:prstGeom prst="roundRect">
            <a:avLst>
              <a:gd name="adj" fmla="val 7826"/>
            </a:avLst>
          </a:prstGeom>
          <a:solidFill>
            <a:srgbClr val="10385C"/>
          </a:solidFill>
          <a:ln w="9525">
            <a:solidFill>
              <a:srgbClr val="6C86A0"/>
            </a:solidFill>
            <a:prstDash val="solid"/>
          </a:ln>
        </p:spPr>
        <p:style>
          <a:lnRef idx="0">
            <a:scrgbClr r="0" g="0" b="0"/>
          </a:lnRef>
          <a:fillRef idx="0">
            <a:scrgbClr r="0" g="0" b="0"/>
          </a:fillRef>
          <a:effectRef idx="6">
            <a:scrgbClr r="0" g="0" b="0"/>
          </a:effectRef>
          <a:fontRef idx="major"/>
        </p:style>
      </p:sp>
      <p:sp>
        <p:nvSpPr>
          <p:cNvPr id="10" name="Oval 9">
            <a:extLst>
              <a:ext uri="{FF2B5EF4-FFF2-40B4-BE49-F238E27FC236}">
                <a16:creationId xmlns:a16="http://schemas.microsoft.com/office/drawing/2014/main" id="{F0F8E388-D1AB-4588-AB9E-7FF64AFA8266}"/>
              </a:ext>
            </a:extLst>
          </p:cNvPr>
          <p:cNvSpPr>
            <a:spLocks noGrp="1"/>
          </p:cNvSpPr>
          <p:nvPr/>
        </p:nvSpPr>
        <p:spPr>
          <a:xfrm>
            <a:off x="3429000" y="1600200"/>
            <a:ext cx="419100" cy="419100"/>
          </a:xfrm>
          <a:prstGeom prst="ellipse">
            <a:avLst/>
          </a:prstGeom>
          <a:solidFill>
            <a:srgbClr val="FF3755"/>
          </a:solidFill>
          <a:ln w="0">
            <a:solidFill>
              <a:srgbClr val="FF3755"/>
            </a:solidFill>
            <a:prstDash val="solid"/>
          </a:ln>
        </p:spPr>
        <p:txBody>
          <a:bodyPr wrap="square" lIns="0" tIns="0" rIns="0" bIns="0" anchor="ctr">
            <a:noAutofit/>
          </a:bodyPr>
          <a:lstStyle/>
          <a:p>
            <a:pPr algn="ctr">
              <a:buNone/>
              <a:defRPr sz="1200" b="1">
                <a:solidFill>
                  <a:srgbClr val="F5F7FC"/>
                </a:solidFill>
                <a:latin typeface="Montserrat ExtraBold"/>
                <a:ea typeface="Montserrat ExtraBold"/>
                <a:cs typeface="Montserrat ExtraBold"/>
              </a:defRPr>
            </a:pPr>
            <a:r>
              <a:rPr sz="1200" b="1">
                <a:solidFill>
                  <a:srgbClr val="F5F7FC"/>
                </a:solidFill>
                <a:latin typeface="Montserrat ExtraBold"/>
                <a:ea typeface="Montserrat ExtraBold"/>
                <a:cs typeface="Montserrat ExtraBold"/>
              </a:rPr>
              <a:t>02</a:t>
            </a:r>
          </a:p>
        </p:txBody>
      </p:sp>
      <p:sp>
        <p:nvSpPr>
          <p:cNvPr id="11" name="Rectangle 10">
            <a:extLst>
              <a:ext uri="{FF2B5EF4-FFF2-40B4-BE49-F238E27FC236}">
                <a16:creationId xmlns:a16="http://schemas.microsoft.com/office/drawing/2014/main" id="{08699568-C05D-482E-877C-2C5CD6540CD6}"/>
              </a:ext>
            </a:extLst>
          </p:cNvPr>
          <p:cNvSpPr>
            <a:spLocks noGrp="1"/>
          </p:cNvSpPr>
          <p:nvPr/>
        </p:nvSpPr>
        <p:spPr>
          <a:xfrm>
            <a:off x="3467100" y="2190750"/>
            <a:ext cx="2000250" cy="600075"/>
          </a:xfrm>
          <a:prstGeom prst="rect">
            <a:avLst/>
          </a:prstGeom>
          <a:noFill/>
          <a:ln w="0">
            <a:noFill/>
            <a:prstDash val="solid"/>
          </a:ln>
        </p:spPr>
        <p:txBody>
          <a:bodyPr wrap="square" lIns="0" tIns="0" rIns="0" bIns="0" anchor="t">
            <a:noAutofit/>
          </a:bodyPr>
          <a:lstStyle/>
          <a:p>
            <a:pPr algn="l">
              <a:buNone/>
              <a:defRPr sz="1800" b="1">
                <a:solidFill>
                  <a:srgbClr val="F5F7FC"/>
                </a:solidFill>
                <a:latin typeface="Montserrat ExtraBold"/>
                <a:ea typeface="Montserrat ExtraBold"/>
                <a:cs typeface="Montserrat ExtraBold"/>
              </a:defRPr>
            </a:pPr>
            <a:r>
              <a:rPr sz="1800" b="1">
                <a:solidFill>
                  <a:srgbClr val="F5F7FC"/>
                </a:solidFill>
                <a:latin typeface="Montserrat ExtraBold"/>
                <a:ea typeface="Montserrat ExtraBold"/>
                <a:cs typeface="Montserrat ExtraBold"/>
              </a:rPr>
              <a:t>Mentor</a:t>
            </a:r>
          </a:p>
        </p:txBody>
      </p:sp>
      <p:sp>
        <p:nvSpPr>
          <p:cNvPr id="12" name="Rectangle 11">
            <a:extLst>
              <a:ext uri="{FF2B5EF4-FFF2-40B4-BE49-F238E27FC236}">
                <a16:creationId xmlns:a16="http://schemas.microsoft.com/office/drawing/2014/main" id="{B8964F27-FD86-4D1B-A160-044455BFCBD0}"/>
              </a:ext>
            </a:extLst>
          </p:cNvPr>
          <p:cNvSpPr>
            <a:spLocks noGrp="1"/>
          </p:cNvSpPr>
          <p:nvPr/>
        </p:nvSpPr>
        <p:spPr>
          <a:xfrm>
            <a:off x="3467100" y="2933700"/>
            <a:ext cx="2019300" cy="1066800"/>
          </a:xfrm>
          <a:prstGeom prst="rect">
            <a:avLst/>
          </a:prstGeom>
          <a:noFill/>
          <a:ln w="0">
            <a:noFill/>
            <a:prstDash val="solid"/>
          </a:ln>
        </p:spPr>
        <p:txBody>
          <a:bodyPr wrap="square" lIns="0" tIns="0" rIns="0" bIns="0" anchor="t">
            <a:noAutofit/>
          </a:bodyPr>
          <a:lstStyle/>
          <a:p>
            <a:pPr algn="l">
              <a:buNone/>
              <a:defRPr sz="1425" b="0">
                <a:solidFill>
                  <a:srgbClr val="B6CADA"/>
                </a:solidFill>
                <a:latin typeface="Montserrat"/>
                <a:ea typeface="Montserrat"/>
                <a:cs typeface="Montserrat"/>
              </a:defRPr>
            </a:pPr>
            <a:r>
              <a:rPr sz="1425" b="0">
                <a:solidFill>
                  <a:srgbClr val="B6CADA"/>
                </a:solidFill>
                <a:latin typeface="Montserrat"/>
                <a:ea typeface="Montserrat"/>
                <a:cs typeface="Montserrat"/>
              </a:rPr>
              <a:t>Dobi čas in podporo za svojo nalogo. Zaposlenemu pomaga pri uvajanju.</a:t>
            </a:r>
          </a:p>
        </p:txBody>
      </p:sp>
      <p:sp>
        <p:nvSpPr>
          <p:cNvPr id="13" name="Rounded Rectangle 12">
            <a:extLst>
              <a:ext uri="{FF2B5EF4-FFF2-40B4-BE49-F238E27FC236}">
                <a16:creationId xmlns:a16="http://schemas.microsoft.com/office/drawing/2014/main" id="{0ED7C0F6-F307-4A30-A708-ED84D1242DCB}"/>
              </a:ext>
            </a:extLst>
          </p:cNvPr>
          <p:cNvSpPr>
            <a:spLocks noGrp="1"/>
          </p:cNvSpPr>
          <p:nvPr/>
        </p:nvSpPr>
        <p:spPr>
          <a:xfrm>
            <a:off x="5924550" y="1438275"/>
            <a:ext cx="2419350" cy="2714625"/>
          </a:xfrm>
          <a:prstGeom prst="roundRect">
            <a:avLst>
              <a:gd name="adj" fmla="val 7826"/>
            </a:avLst>
          </a:prstGeom>
          <a:solidFill>
            <a:srgbClr val="10385C"/>
          </a:solidFill>
          <a:ln w="9525">
            <a:solidFill>
              <a:srgbClr val="6C86A0"/>
            </a:solidFill>
            <a:prstDash val="solid"/>
          </a:ln>
        </p:spPr>
        <p:style>
          <a:lnRef idx="0">
            <a:scrgbClr r="0" g="0" b="0"/>
          </a:lnRef>
          <a:fillRef idx="0">
            <a:scrgbClr r="0" g="0" b="0"/>
          </a:fillRef>
          <a:effectRef idx="6">
            <a:scrgbClr r="0" g="0" b="0"/>
          </a:effectRef>
          <a:fontRef idx="major"/>
        </p:style>
      </p:sp>
      <p:sp>
        <p:nvSpPr>
          <p:cNvPr id="14" name="Oval 13">
            <a:extLst>
              <a:ext uri="{FF2B5EF4-FFF2-40B4-BE49-F238E27FC236}">
                <a16:creationId xmlns:a16="http://schemas.microsoft.com/office/drawing/2014/main" id="{8FAB07ED-49E1-4FFB-95B1-EEE66E718BF1}"/>
              </a:ext>
            </a:extLst>
          </p:cNvPr>
          <p:cNvSpPr>
            <a:spLocks noGrp="1"/>
          </p:cNvSpPr>
          <p:nvPr/>
        </p:nvSpPr>
        <p:spPr>
          <a:xfrm>
            <a:off x="6096000" y="1600200"/>
            <a:ext cx="419100" cy="419100"/>
          </a:xfrm>
          <a:prstGeom prst="ellipse">
            <a:avLst/>
          </a:prstGeom>
          <a:solidFill>
            <a:srgbClr val="9B5BFF"/>
          </a:solidFill>
          <a:ln w="0">
            <a:solidFill>
              <a:srgbClr val="9B5BFF"/>
            </a:solidFill>
            <a:prstDash val="solid"/>
          </a:ln>
        </p:spPr>
        <p:txBody>
          <a:bodyPr wrap="square" lIns="0" tIns="0" rIns="0" bIns="0" anchor="ctr">
            <a:noAutofit/>
          </a:bodyPr>
          <a:lstStyle/>
          <a:p>
            <a:pPr algn="ctr">
              <a:buNone/>
              <a:defRPr sz="1200" b="1">
                <a:solidFill>
                  <a:srgbClr val="F5F7FC"/>
                </a:solidFill>
                <a:latin typeface="Montserrat ExtraBold"/>
                <a:ea typeface="Montserrat ExtraBold"/>
                <a:cs typeface="Montserrat ExtraBold"/>
              </a:defRPr>
            </a:pPr>
            <a:r>
              <a:rPr sz="1200" b="1">
                <a:solidFill>
                  <a:srgbClr val="F5F7FC"/>
                </a:solidFill>
                <a:latin typeface="Montserrat ExtraBold"/>
                <a:ea typeface="Montserrat ExtraBold"/>
                <a:cs typeface="Montserrat ExtraBold"/>
              </a:rPr>
              <a:t>03</a:t>
            </a:r>
          </a:p>
        </p:txBody>
      </p:sp>
      <p:sp>
        <p:nvSpPr>
          <p:cNvPr id="15" name="Rectangle 14">
            <a:extLst>
              <a:ext uri="{FF2B5EF4-FFF2-40B4-BE49-F238E27FC236}">
                <a16:creationId xmlns:a16="http://schemas.microsoft.com/office/drawing/2014/main" id="{5A0F67D7-1C59-4818-9895-30B4B13F55CD}"/>
              </a:ext>
            </a:extLst>
          </p:cNvPr>
          <p:cNvSpPr>
            <a:spLocks noGrp="1"/>
          </p:cNvSpPr>
          <p:nvPr/>
        </p:nvSpPr>
        <p:spPr>
          <a:xfrm>
            <a:off x="6134100" y="2190750"/>
            <a:ext cx="2000250" cy="600075"/>
          </a:xfrm>
          <a:prstGeom prst="rect">
            <a:avLst/>
          </a:prstGeom>
          <a:noFill/>
          <a:ln w="0">
            <a:noFill/>
            <a:prstDash val="solid"/>
          </a:ln>
        </p:spPr>
        <p:txBody>
          <a:bodyPr wrap="square" lIns="0" tIns="0" rIns="0" bIns="0" anchor="t">
            <a:noAutofit/>
          </a:bodyPr>
          <a:lstStyle/>
          <a:p>
            <a:pPr algn="l">
              <a:buNone/>
              <a:defRPr sz="1800" b="1">
                <a:solidFill>
                  <a:srgbClr val="F5F7FC"/>
                </a:solidFill>
                <a:latin typeface="Montserrat ExtraBold"/>
                <a:ea typeface="Montserrat ExtraBold"/>
                <a:cs typeface="Montserrat ExtraBold"/>
              </a:defRPr>
            </a:pPr>
            <a:r>
              <a:rPr sz="1800" b="1">
                <a:solidFill>
                  <a:srgbClr val="F5F7FC"/>
                </a:solidFill>
                <a:latin typeface="Montserrat ExtraBold"/>
                <a:ea typeface="Montserrat ExtraBold"/>
                <a:cs typeface="Montserrat ExtraBold"/>
              </a:rPr>
              <a:t>Sodelavci</a:t>
            </a:r>
          </a:p>
        </p:txBody>
      </p:sp>
      <p:sp>
        <p:nvSpPr>
          <p:cNvPr id="16" name="Rectangle 15">
            <a:extLst>
              <a:ext uri="{FF2B5EF4-FFF2-40B4-BE49-F238E27FC236}">
                <a16:creationId xmlns:a16="http://schemas.microsoft.com/office/drawing/2014/main" id="{B9098200-5177-4171-80C7-9D116B9923DE}"/>
              </a:ext>
            </a:extLst>
          </p:cNvPr>
          <p:cNvSpPr>
            <a:spLocks noGrp="1"/>
          </p:cNvSpPr>
          <p:nvPr/>
        </p:nvSpPr>
        <p:spPr>
          <a:xfrm>
            <a:off x="6134100" y="2933700"/>
            <a:ext cx="2019300" cy="1066800"/>
          </a:xfrm>
          <a:prstGeom prst="rect">
            <a:avLst/>
          </a:prstGeom>
          <a:noFill/>
          <a:ln w="0">
            <a:noFill/>
            <a:prstDash val="solid"/>
          </a:ln>
        </p:spPr>
        <p:txBody>
          <a:bodyPr wrap="square" lIns="0" tIns="0" rIns="0" bIns="0" anchor="t">
            <a:noAutofit/>
          </a:bodyPr>
          <a:lstStyle/>
          <a:p>
            <a:pPr algn="l">
              <a:buNone/>
              <a:defRPr sz="1425" b="0">
                <a:solidFill>
                  <a:srgbClr val="B6CADA"/>
                </a:solidFill>
                <a:latin typeface="Montserrat"/>
                <a:ea typeface="Montserrat"/>
                <a:cs typeface="Montserrat"/>
              </a:defRPr>
            </a:pPr>
            <a:r>
              <a:rPr sz="1425" b="0">
                <a:solidFill>
                  <a:srgbClr val="B6CADA"/>
                </a:solidFill>
                <a:latin typeface="Montserrat"/>
                <a:ea typeface="Montserrat"/>
                <a:cs typeface="Montserrat"/>
              </a:rPr>
              <a:t>Poznajo način sporazumevanja ter jasna merila za delo in obravnavo težav.</a:t>
            </a:r>
          </a:p>
        </p:txBody>
      </p:sp>
      <p:sp>
        <p:nvSpPr>
          <p:cNvPr id="25" name="Ključno sporočilo">
            <a:extLst>
              <a:ext uri="{FF2B5EF4-FFF2-40B4-BE49-F238E27FC236}">
                <a16:creationId xmlns:a16="http://schemas.microsoft.com/office/drawing/2014/main" id="{FD41584C-9D50-496D-A7B9-D1CDAFFB5BFF}"/>
              </a:ext>
            </a:extLst>
          </p:cNvPr>
          <p:cNvSpPr>
            <a:spLocks noGrp="1"/>
          </p:cNvSpPr>
          <p:nvPr/>
        </p:nvSpPr>
        <p:spPr>
          <a:xfrm>
            <a:off x="590550" y="4391025"/>
            <a:ext cx="7791450" cy="419100"/>
          </a:xfrm>
          <a:prstGeom prst="rect">
            <a:avLst/>
          </a:prstGeom>
          <a:noFill/>
          <a:ln w="0">
            <a:noFill/>
          </a:ln>
        </p:spPr>
        <p:txBody>
          <a:bodyPr wrap="square" lIns="0" tIns="0" rIns="0" bIns="0" anchor="t">
            <a:noAutofit/>
          </a:bodyPr>
          <a:lstStyle/>
          <a:p>
            <a:pPr algn="l">
              <a:defRPr sz="1425" b="1">
                <a:solidFill>
                  <a:srgbClr val="F5F7FC"/>
                </a:solidFill>
                <a:latin typeface="Montserrat ExtraBold"/>
                <a:ea typeface="Montserrat ExtraBold"/>
                <a:cs typeface="Montserrat ExtraBold"/>
              </a:defRPr>
            </a:pPr>
            <a:r>
              <a:rPr sz="1425" b="1">
                <a:solidFill>
                  <a:srgbClr val="F5F7FC"/>
                </a:solidFill>
                <a:latin typeface="Montserrat ExtraBold"/>
                <a:ea typeface="Montserrat ExtraBold"/>
                <a:cs typeface="Montserrat ExtraBold"/>
              </a:rPr>
              <a:t>Na vključevanje novega sodelavca pripravimo celotno ekipo.</a:t>
            </a:r>
          </a:p>
        </p:txBody>
      </p:sp>
    </p:spTree>
    <p:extLst>
      <p:ext uri="{BB962C8B-B14F-4D97-AF65-F5344CB8AC3E}">
        <p14:creationId xmlns:p14="http://schemas.microsoft.com/office/powerpoint/2010/main" val="17444915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rgbClr val="07506D"/>
            </a:gs>
            <a:gs pos="46000">
              <a:srgbClr val="0A2948"/>
            </a:gs>
            <a:gs pos="100000">
              <a:srgbClr val="07162F"/>
            </a:gs>
          </a:gsLst>
          <a:lin ang="5400000"/>
        </a:gra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AD903878-BF46-4215-B027-C73C31FCDD60}"/>
              </a:ext>
            </a:extLst>
          </p:cNvPr>
          <p:cNvSpPr>
            <a:spLocks noGrp="1"/>
          </p:cNvSpPr>
          <p:nvPr/>
        </p:nvSpPr>
        <p:spPr>
          <a:xfrm>
            <a:off x="552450" y="276225"/>
            <a:ext cx="7667625" cy="628650"/>
          </a:xfrm>
          <a:prstGeom prst="rect">
            <a:avLst/>
          </a:prstGeom>
          <a:noFill/>
          <a:ln w="0">
            <a:noFill/>
            <a:prstDash val="solid"/>
          </a:ln>
        </p:spPr>
        <p:txBody>
          <a:bodyPr wrap="square" lIns="0" tIns="0" rIns="0" bIns="0" anchor="t">
            <a:noAutofit/>
          </a:bodyPr>
          <a:lstStyle/>
          <a:p>
            <a:pPr algn="l">
              <a:buNone/>
              <a:defRPr sz="2550" b="1">
                <a:solidFill>
                  <a:srgbClr val="F5F7FC"/>
                </a:solidFill>
                <a:latin typeface="Montserrat ExtraBold"/>
                <a:ea typeface="Montserrat ExtraBold"/>
                <a:cs typeface="Montserrat ExtraBold"/>
              </a:defRPr>
            </a:pPr>
            <a:r>
              <a:rPr sz="2550" b="1">
                <a:solidFill>
                  <a:srgbClr val="F5F7FC"/>
                </a:solidFill>
                <a:latin typeface="Montserrat ExtraBold"/>
                <a:ea typeface="Montserrat ExtraBold"/>
                <a:cs typeface="Montserrat ExtraBold"/>
              </a:rPr>
              <a:t>Kulturne razlike in vsakdanje življenje</a:t>
            </a:r>
          </a:p>
        </p:txBody>
      </p:sp>
      <p:sp>
        <p:nvSpPr>
          <p:cNvPr id="2" name="Rectangle 1">
            <a:extLst>
              <a:ext uri="{FF2B5EF4-FFF2-40B4-BE49-F238E27FC236}">
                <a16:creationId xmlns:a16="http://schemas.microsoft.com/office/drawing/2014/main" id="{F0E9195E-7099-4D0A-A0C2-7FBCAB55A70F}"/>
              </a:ext>
            </a:extLst>
          </p:cNvPr>
          <p:cNvSpPr>
            <a:spLocks noGrp="1"/>
          </p:cNvSpPr>
          <p:nvPr/>
        </p:nvSpPr>
        <p:spPr>
          <a:xfrm>
            <a:off x="590550" y="981075"/>
            <a:ext cx="7620000" cy="228600"/>
          </a:xfrm>
          <a:prstGeom prst="rect">
            <a:avLst/>
          </a:prstGeom>
          <a:noFill/>
          <a:ln w="0">
            <a:noFill/>
            <a:prstDash val="solid"/>
          </a:ln>
        </p:spPr>
        <p:txBody>
          <a:bodyPr wrap="square" lIns="0" tIns="0" rIns="0" bIns="0" anchor="t">
            <a:noAutofit/>
          </a:bodyPr>
          <a:lstStyle/>
          <a:p>
            <a:pPr algn="l">
              <a:buNone/>
              <a:defRPr sz="1050" b="1">
                <a:solidFill>
                  <a:srgbClr val="FF3755"/>
                </a:solidFill>
                <a:latin typeface="Montserrat ExtraBold"/>
                <a:ea typeface="Montserrat ExtraBold"/>
                <a:cs typeface="Montserrat ExtraBold"/>
              </a:defRPr>
            </a:pPr>
            <a:r>
              <a:rPr sz="1050" b="1">
                <a:solidFill>
                  <a:srgbClr val="FF3755"/>
                </a:solidFill>
                <a:latin typeface="Montserrat ExtraBold"/>
                <a:ea typeface="Montserrat ExtraBold"/>
                <a:cs typeface="Montserrat ExtraBold"/>
              </a:rPr>
              <a:t>INTEGRACIJA V PODJETJE IN VSAKDANJE ŽIVLJENJE</a:t>
            </a:r>
          </a:p>
        </p:txBody>
      </p:sp>
      <p:sp>
        <p:nvSpPr>
          <p:cNvPr id="3" name="Straight Connector 2">
            <a:extLst>
              <a:ext uri="{FF2B5EF4-FFF2-40B4-BE49-F238E27FC236}">
                <a16:creationId xmlns:a16="http://schemas.microsoft.com/office/drawing/2014/main" id="{59052F5E-1D71-4A60-B0BE-7F872D1B96EE}"/>
              </a:ext>
            </a:extLst>
          </p:cNvPr>
          <p:cNvSpPr>
            <a:spLocks noGrp="1"/>
          </p:cNvSpPr>
          <p:nvPr/>
        </p:nvSpPr>
        <p:spPr>
          <a:xfrm>
            <a:off x="8382000" y="266700"/>
            <a:ext cx="0" cy="609600"/>
          </a:xfrm>
          <a:prstGeom prst="line">
            <a:avLst/>
          </a:prstGeom>
          <a:noFill/>
          <a:ln w="14288">
            <a:solidFill>
              <a:srgbClr val="52708C"/>
            </a:solidFill>
            <a:prstDash val="solid"/>
          </a:ln>
        </p:spPr>
      </p:sp>
      <p:sp>
        <p:nvSpPr>
          <p:cNvPr id="4" name="Rectangle 3">
            <a:extLst>
              <a:ext uri="{FF2B5EF4-FFF2-40B4-BE49-F238E27FC236}">
                <a16:creationId xmlns:a16="http://schemas.microsoft.com/office/drawing/2014/main" id="{21C792FB-36E8-49AA-8B24-3D186F212F2D}"/>
              </a:ext>
            </a:extLst>
          </p:cNvPr>
          <p:cNvSpPr>
            <a:spLocks noGrp="1"/>
          </p:cNvSpPr>
          <p:nvPr/>
        </p:nvSpPr>
        <p:spPr>
          <a:xfrm>
            <a:off x="8515350" y="428625"/>
            <a:ext cx="361950" cy="285750"/>
          </a:xfrm>
          <a:prstGeom prst="rect">
            <a:avLst/>
          </a:prstGeom>
          <a:noFill/>
          <a:ln w="0">
            <a:noFill/>
            <a:prstDash val="solid"/>
          </a:ln>
        </p:spPr>
        <p:txBody>
          <a:bodyPr wrap="square" lIns="0" tIns="0" rIns="0" bIns="0" anchor="ctr">
            <a:noAutofit/>
          </a:bodyPr>
          <a:lstStyle/>
          <a:p>
            <a:pPr algn="ctr">
              <a:buNone/>
              <a:defRPr sz="1200" b="1">
                <a:solidFill>
                  <a:srgbClr val="F5F7FC"/>
                </a:solidFill>
                <a:latin typeface="Montserrat ExtraBold"/>
                <a:ea typeface="Montserrat ExtraBold"/>
                <a:cs typeface="Montserrat ExtraBold"/>
              </a:defRPr>
            </a:pPr>
            <a:r>
              <a:rPr sz="1200" b="1">
                <a:solidFill>
                  <a:srgbClr val="F5F7FC"/>
                </a:solidFill>
                <a:latin typeface="Montserrat ExtraBold"/>
                <a:ea typeface="Montserrat ExtraBold"/>
                <a:cs typeface="Montserrat ExtraBold"/>
              </a:rPr>
              <a:t>26</a:t>
            </a:r>
          </a:p>
        </p:txBody>
      </p:sp>
      <p:sp>
        <p:nvSpPr>
          <p:cNvPr id="25" name="Levi podnaslov">
            <a:extLst>
              <a:ext uri="{FF2B5EF4-FFF2-40B4-BE49-F238E27FC236}">
                <a16:creationId xmlns:a16="http://schemas.microsoft.com/office/drawing/2014/main" id="{9BFA8CF5-C4C5-4CD7-A63A-41F2FE2FF40B}"/>
              </a:ext>
            </a:extLst>
          </p:cNvPr>
          <p:cNvSpPr>
            <a:spLocks noGrp="1"/>
          </p:cNvSpPr>
          <p:nvPr/>
        </p:nvSpPr>
        <p:spPr>
          <a:xfrm>
            <a:off x="590550" y="1409700"/>
            <a:ext cx="3714750" cy="342900"/>
          </a:xfrm>
          <a:prstGeom prst="rect">
            <a:avLst/>
          </a:prstGeom>
          <a:noFill/>
          <a:ln w="0">
            <a:noFill/>
          </a:ln>
        </p:spPr>
        <p:txBody>
          <a:bodyPr wrap="square" lIns="0" tIns="0" rIns="0" bIns="0" anchor="t">
            <a:noAutofit/>
          </a:bodyPr>
          <a:lstStyle/>
          <a:p>
            <a:pPr algn="l">
              <a:defRPr sz="1725" b="1">
                <a:solidFill>
                  <a:srgbClr val="FF7B5B"/>
                </a:solidFill>
                <a:latin typeface="Montserrat ExtraBold"/>
                <a:ea typeface="Montserrat ExtraBold"/>
                <a:cs typeface="Montserrat ExtraBold"/>
              </a:defRPr>
            </a:pPr>
            <a:r>
              <a:rPr sz="1725" b="1">
                <a:solidFill>
                  <a:srgbClr val="FF7B5B"/>
                </a:solidFill>
                <a:latin typeface="Montserrat ExtraBold"/>
                <a:ea typeface="Montserrat ExtraBold"/>
                <a:cs typeface="Montserrat ExtraBold"/>
              </a:rPr>
              <a:t>Pogovor in osebne potrebe</a:t>
            </a:r>
          </a:p>
        </p:txBody>
      </p:sp>
      <p:sp>
        <p:nvSpPr>
          <p:cNvPr id="26" name="Desni podnaslov">
            <a:extLst>
              <a:ext uri="{FF2B5EF4-FFF2-40B4-BE49-F238E27FC236}">
                <a16:creationId xmlns:a16="http://schemas.microsoft.com/office/drawing/2014/main" id="{AA0E3FBE-6139-42D5-B435-7BC9E2332A1A}"/>
              </a:ext>
            </a:extLst>
          </p:cNvPr>
          <p:cNvSpPr>
            <a:spLocks noGrp="1"/>
          </p:cNvSpPr>
          <p:nvPr/>
        </p:nvSpPr>
        <p:spPr>
          <a:xfrm>
            <a:off x="4667250" y="1409700"/>
            <a:ext cx="3714750" cy="342900"/>
          </a:xfrm>
          <a:prstGeom prst="rect">
            <a:avLst/>
          </a:prstGeom>
          <a:noFill/>
          <a:ln w="0">
            <a:noFill/>
          </a:ln>
        </p:spPr>
        <p:txBody>
          <a:bodyPr wrap="square" lIns="0" tIns="0" rIns="0" bIns="0" anchor="t">
            <a:noAutofit/>
          </a:bodyPr>
          <a:lstStyle/>
          <a:p>
            <a:pPr algn="l">
              <a:defRPr sz="1725" b="1">
                <a:solidFill>
                  <a:srgbClr val="9B55FF"/>
                </a:solidFill>
                <a:latin typeface="Montserrat ExtraBold"/>
                <a:ea typeface="Montserrat ExtraBold"/>
                <a:cs typeface="Montserrat ExtraBold"/>
              </a:defRPr>
            </a:pPr>
            <a:r>
              <a:rPr sz="1725" b="1">
                <a:solidFill>
                  <a:srgbClr val="9B55FF"/>
                </a:solidFill>
                <a:latin typeface="Montserrat ExtraBold"/>
                <a:ea typeface="Montserrat ExtraBold"/>
                <a:cs typeface="Montserrat ExtraBold"/>
              </a:rPr>
              <a:t>Praktična orientacija</a:t>
            </a:r>
          </a:p>
        </p:txBody>
      </p:sp>
      <p:sp>
        <p:nvSpPr>
          <p:cNvPr id="27" name="Vsebina">
            <a:extLst>
              <a:ext uri="{FF2B5EF4-FFF2-40B4-BE49-F238E27FC236}">
                <a16:creationId xmlns:a16="http://schemas.microsoft.com/office/drawing/2014/main" id="{131CB304-E36A-4E13-9B21-1EEB99E69B5C}"/>
              </a:ext>
            </a:extLst>
          </p:cNvPr>
          <p:cNvSpPr>
            <a:spLocks noGrp="1"/>
          </p:cNvSpPr>
          <p:nvPr/>
        </p:nvSpPr>
        <p:spPr>
          <a:xfrm>
            <a:off x="619125" y="1885950"/>
            <a:ext cx="3667125" cy="2381250"/>
          </a:xfrm>
          <a:prstGeom prst="rect">
            <a:avLst/>
          </a:prstGeom>
          <a:noFill/>
          <a:ln w="0">
            <a:noFill/>
          </a:ln>
        </p:spPr>
        <p:txBody>
          <a:bodyPr wrap="square" lIns="0" tIns="0" rIns="0" bIns="0" anchor="t">
            <a:noAutofit/>
          </a:bodyPr>
          <a:lstStyle/>
          <a:p>
            <a:pPr marL="254000" indent="-139700" algn="l">
              <a:spcAft>
                <a:spcPts val="2000"/>
              </a:spcAft>
              <a:buChar char="•"/>
              <a:defRPr sz="1725" b="0">
                <a:solidFill>
                  <a:srgbClr val="F5F7FC"/>
                </a:solidFill>
                <a:latin typeface="Montserrat"/>
                <a:ea typeface="Montserrat"/>
                <a:cs typeface="Montserrat"/>
              </a:defRPr>
            </a:pPr>
            <a:r>
              <a:rPr sz="1725" b="0">
                <a:solidFill>
                  <a:srgbClr val="F5F7FC"/>
                </a:solidFill>
                <a:latin typeface="Montserrat"/>
                <a:ea typeface="Montserrat"/>
                <a:cs typeface="Montserrat"/>
              </a:rPr>
              <a:t>Postavljanje vprašanj in povratne informacije.</a:t>
            </a:r>
          </a:p>
          <a:p>
            <a:pPr marL="254000" indent="-139700" algn="l">
              <a:spcAft>
                <a:spcPts val="2000"/>
              </a:spcAft>
              <a:buChar char="•"/>
              <a:defRPr sz="1725" b="0">
                <a:solidFill>
                  <a:srgbClr val="F5F7FC"/>
                </a:solidFill>
                <a:latin typeface="Montserrat"/>
                <a:ea typeface="Montserrat"/>
                <a:cs typeface="Montserrat"/>
              </a:defRPr>
            </a:pPr>
            <a:r>
              <a:rPr sz="1725" b="0">
                <a:solidFill>
                  <a:srgbClr val="F5F7FC"/>
                </a:solidFill>
                <a:latin typeface="Montserrat"/>
                <a:ea typeface="Montserrat"/>
                <a:cs typeface="Montserrat"/>
              </a:rPr>
              <a:t>Prehrana, prazniki in osebne navade.</a:t>
            </a:r>
          </a:p>
          <a:p>
            <a:pPr marL="254000" indent="-139700" algn="l">
              <a:spcAft>
                <a:spcPts val="2000"/>
              </a:spcAft>
              <a:buChar char="•"/>
              <a:defRPr sz="1725" b="0">
                <a:solidFill>
                  <a:srgbClr val="F5F7FC"/>
                </a:solidFill>
                <a:latin typeface="Montserrat"/>
                <a:ea typeface="Montserrat"/>
                <a:cs typeface="Montserrat"/>
              </a:defRPr>
            </a:pPr>
            <a:r>
              <a:rPr sz="1725" b="0">
                <a:solidFill>
                  <a:srgbClr val="F5F7FC"/>
                </a:solidFill>
                <a:latin typeface="Montserrat"/>
                <a:ea typeface="Montserrat"/>
                <a:cs typeface="Montserrat"/>
              </a:rPr>
              <a:t>Stiki z družino in občutek osamljenosti.</a:t>
            </a:r>
          </a:p>
        </p:txBody>
      </p:sp>
      <p:sp>
        <p:nvSpPr>
          <p:cNvPr id="28" name="Vsebina">
            <a:extLst>
              <a:ext uri="{FF2B5EF4-FFF2-40B4-BE49-F238E27FC236}">
                <a16:creationId xmlns:a16="http://schemas.microsoft.com/office/drawing/2014/main" id="{24503777-DCEC-4979-AB72-EAF5C395BF2C}"/>
              </a:ext>
            </a:extLst>
          </p:cNvPr>
          <p:cNvSpPr>
            <a:spLocks noGrp="1"/>
          </p:cNvSpPr>
          <p:nvPr/>
        </p:nvSpPr>
        <p:spPr>
          <a:xfrm>
            <a:off x="4695825" y="1885950"/>
            <a:ext cx="3667125" cy="2381250"/>
          </a:xfrm>
          <a:prstGeom prst="rect">
            <a:avLst/>
          </a:prstGeom>
          <a:noFill/>
          <a:ln w="0">
            <a:noFill/>
          </a:ln>
        </p:spPr>
        <p:txBody>
          <a:bodyPr wrap="square" lIns="0" tIns="0" rIns="0" bIns="0" anchor="t">
            <a:noAutofit/>
          </a:bodyPr>
          <a:lstStyle/>
          <a:p>
            <a:pPr marL="254000" indent="-139700" algn="l">
              <a:spcAft>
                <a:spcPts val="2000"/>
              </a:spcAft>
              <a:buChar char="•"/>
              <a:defRPr sz="1725" b="0">
                <a:solidFill>
                  <a:srgbClr val="F5F7FC"/>
                </a:solidFill>
                <a:latin typeface="Montserrat"/>
                <a:ea typeface="Montserrat"/>
                <a:cs typeface="Montserrat"/>
              </a:defRPr>
            </a:pPr>
            <a:r>
              <a:rPr sz="1725" b="0">
                <a:solidFill>
                  <a:srgbClr val="F5F7FC"/>
                </a:solidFill>
                <a:latin typeface="Montserrat"/>
                <a:ea typeface="Montserrat"/>
                <a:cs typeface="Montserrat"/>
              </a:rPr>
              <a:t>Orientacija v kraju in prevoz na delo.</a:t>
            </a:r>
          </a:p>
          <a:p>
            <a:pPr marL="254000" indent="-139700" algn="l">
              <a:spcAft>
                <a:spcPts val="2000"/>
              </a:spcAft>
              <a:buChar char="•"/>
              <a:defRPr sz="1725" b="0">
                <a:solidFill>
                  <a:srgbClr val="F5F7FC"/>
                </a:solidFill>
                <a:latin typeface="Montserrat"/>
                <a:ea typeface="Montserrat"/>
                <a:cs typeface="Montserrat"/>
              </a:defRPr>
            </a:pPr>
            <a:r>
              <a:rPr sz="1725" b="0">
                <a:solidFill>
                  <a:srgbClr val="F5F7FC"/>
                </a:solidFill>
                <a:latin typeface="Montserrat"/>
                <a:ea typeface="Montserrat"/>
                <a:cs typeface="Montserrat"/>
              </a:rPr>
              <a:t>Dostop do zdravstva in osnovnih storitev.</a:t>
            </a:r>
          </a:p>
        </p:txBody>
      </p:sp>
      <p:sp>
        <p:nvSpPr>
          <p:cNvPr id="29" name="Ključno sporočilo">
            <a:extLst>
              <a:ext uri="{FF2B5EF4-FFF2-40B4-BE49-F238E27FC236}">
                <a16:creationId xmlns:a16="http://schemas.microsoft.com/office/drawing/2014/main" id="{80C533D4-240F-4FC2-9A00-19FD57CFF4EE}"/>
              </a:ext>
            </a:extLst>
          </p:cNvPr>
          <p:cNvSpPr>
            <a:spLocks noGrp="1"/>
          </p:cNvSpPr>
          <p:nvPr/>
        </p:nvSpPr>
        <p:spPr>
          <a:xfrm>
            <a:off x="590550" y="4438650"/>
            <a:ext cx="7791450" cy="419100"/>
          </a:xfrm>
          <a:prstGeom prst="rect">
            <a:avLst/>
          </a:prstGeom>
          <a:noFill/>
          <a:ln w="0">
            <a:noFill/>
          </a:ln>
        </p:spPr>
        <p:txBody>
          <a:bodyPr wrap="square" lIns="0" tIns="0" rIns="0" bIns="0" anchor="t">
            <a:noAutofit/>
          </a:bodyPr>
          <a:lstStyle/>
          <a:p>
            <a:pPr algn="l">
              <a:defRPr sz="1725" b="1">
                <a:solidFill>
                  <a:srgbClr val="F5F7FC"/>
                </a:solidFill>
                <a:latin typeface="Montserrat ExtraBold"/>
                <a:ea typeface="Montserrat ExtraBold"/>
                <a:cs typeface="Montserrat ExtraBold"/>
              </a:defRPr>
            </a:pPr>
            <a:r>
              <a:rPr sz="1725" b="1">
                <a:solidFill>
                  <a:srgbClr val="F5F7FC"/>
                </a:solidFill>
                <a:latin typeface="Montserrat ExtraBold"/>
                <a:ea typeface="Montserrat ExtraBold"/>
                <a:cs typeface="Montserrat ExtraBold"/>
              </a:rPr>
              <a:t>Potrebe preverimo s pogovorom s posameznikom.</a:t>
            </a:r>
          </a:p>
        </p:txBody>
      </p:sp>
    </p:spTree>
    <p:extLst>
      <p:ext uri="{BB962C8B-B14F-4D97-AF65-F5344CB8AC3E}">
        <p14:creationId xmlns:p14="http://schemas.microsoft.com/office/powerpoint/2010/main" val="17444915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rgbClr val="07506D"/>
            </a:gs>
            <a:gs pos="46000">
              <a:srgbClr val="0A2948"/>
            </a:gs>
            <a:gs pos="100000">
              <a:srgbClr val="07162F"/>
            </a:gs>
          </a:gsLst>
          <a:lin ang="5400000"/>
        </a:gra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AD903878-BF46-4215-B027-C73C31FCDD60}"/>
              </a:ext>
            </a:extLst>
          </p:cNvPr>
          <p:cNvSpPr>
            <a:spLocks noGrp="1"/>
          </p:cNvSpPr>
          <p:nvPr/>
        </p:nvSpPr>
        <p:spPr>
          <a:xfrm>
            <a:off x="552450" y="276225"/>
            <a:ext cx="7667625" cy="628650"/>
          </a:xfrm>
          <a:prstGeom prst="rect">
            <a:avLst/>
          </a:prstGeom>
          <a:noFill/>
          <a:ln w="0">
            <a:noFill/>
            <a:prstDash val="solid"/>
          </a:ln>
        </p:spPr>
        <p:txBody>
          <a:bodyPr wrap="square" lIns="0" tIns="0" rIns="0" bIns="0" anchor="t">
            <a:noAutofit/>
          </a:bodyPr>
          <a:lstStyle/>
          <a:p>
            <a:pPr algn="l">
              <a:buNone/>
              <a:defRPr sz="2550" b="1">
                <a:solidFill>
                  <a:srgbClr val="F5F7FC"/>
                </a:solidFill>
                <a:latin typeface="Montserrat ExtraBold"/>
                <a:ea typeface="Montserrat ExtraBold"/>
                <a:cs typeface="Montserrat ExtraBold"/>
              </a:defRPr>
            </a:pPr>
            <a:r>
              <a:rPr sz="2550" b="1">
                <a:solidFill>
                  <a:srgbClr val="F5F7FC"/>
                </a:solidFill>
                <a:latin typeface="Montserrat ExtraBold"/>
                <a:ea typeface="Montserrat ExtraBold"/>
                <a:cs typeface="Montserrat ExtraBold"/>
              </a:rPr>
              <a:t>Načrt prvih 90 dni</a:t>
            </a:r>
          </a:p>
        </p:txBody>
      </p:sp>
      <p:sp>
        <p:nvSpPr>
          <p:cNvPr id="2" name="Rectangle 1">
            <a:extLst>
              <a:ext uri="{FF2B5EF4-FFF2-40B4-BE49-F238E27FC236}">
                <a16:creationId xmlns:a16="http://schemas.microsoft.com/office/drawing/2014/main" id="{F0E9195E-7099-4D0A-A0C2-7FBCAB55A70F}"/>
              </a:ext>
            </a:extLst>
          </p:cNvPr>
          <p:cNvSpPr>
            <a:spLocks noGrp="1"/>
          </p:cNvSpPr>
          <p:nvPr/>
        </p:nvSpPr>
        <p:spPr>
          <a:xfrm>
            <a:off x="590550" y="981075"/>
            <a:ext cx="7620000" cy="228600"/>
          </a:xfrm>
          <a:prstGeom prst="rect">
            <a:avLst/>
          </a:prstGeom>
          <a:noFill/>
          <a:ln w="0">
            <a:noFill/>
            <a:prstDash val="solid"/>
          </a:ln>
        </p:spPr>
        <p:txBody>
          <a:bodyPr wrap="square" lIns="0" tIns="0" rIns="0" bIns="0" anchor="t">
            <a:noAutofit/>
          </a:bodyPr>
          <a:lstStyle/>
          <a:p>
            <a:pPr algn="l">
              <a:buNone/>
              <a:defRPr sz="1050" b="1">
                <a:solidFill>
                  <a:srgbClr val="FF3755"/>
                </a:solidFill>
                <a:latin typeface="Montserrat ExtraBold"/>
                <a:ea typeface="Montserrat ExtraBold"/>
                <a:cs typeface="Montserrat ExtraBold"/>
              </a:defRPr>
            </a:pPr>
            <a:r>
              <a:rPr sz="1050" b="1">
                <a:solidFill>
                  <a:srgbClr val="FF3755"/>
                </a:solidFill>
                <a:latin typeface="Montserrat ExtraBold"/>
                <a:ea typeface="Montserrat ExtraBold"/>
                <a:cs typeface="Montserrat ExtraBold"/>
              </a:rPr>
              <a:t>INTEGRACIJA V PODJETJE IN VSAKDANJE ŽIVLJENJE</a:t>
            </a:r>
          </a:p>
        </p:txBody>
      </p:sp>
      <p:sp>
        <p:nvSpPr>
          <p:cNvPr id="3" name="Straight Connector 2">
            <a:extLst>
              <a:ext uri="{FF2B5EF4-FFF2-40B4-BE49-F238E27FC236}">
                <a16:creationId xmlns:a16="http://schemas.microsoft.com/office/drawing/2014/main" id="{59052F5E-1D71-4A60-B0BE-7F872D1B96EE}"/>
              </a:ext>
            </a:extLst>
          </p:cNvPr>
          <p:cNvSpPr>
            <a:spLocks noGrp="1"/>
          </p:cNvSpPr>
          <p:nvPr/>
        </p:nvSpPr>
        <p:spPr>
          <a:xfrm>
            <a:off x="8382000" y="266700"/>
            <a:ext cx="0" cy="609600"/>
          </a:xfrm>
          <a:prstGeom prst="line">
            <a:avLst/>
          </a:prstGeom>
          <a:noFill/>
          <a:ln w="14288">
            <a:solidFill>
              <a:srgbClr val="52708C"/>
            </a:solidFill>
            <a:prstDash val="solid"/>
          </a:ln>
        </p:spPr>
      </p:sp>
      <p:sp>
        <p:nvSpPr>
          <p:cNvPr id="4" name="Rectangle 3">
            <a:extLst>
              <a:ext uri="{FF2B5EF4-FFF2-40B4-BE49-F238E27FC236}">
                <a16:creationId xmlns:a16="http://schemas.microsoft.com/office/drawing/2014/main" id="{21C792FB-36E8-49AA-8B24-3D186F212F2D}"/>
              </a:ext>
            </a:extLst>
          </p:cNvPr>
          <p:cNvSpPr>
            <a:spLocks noGrp="1"/>
          </p:cNvSpPr>
          <p:nvPr/>
        </p:nvSpPr>
        <p:spPr>
          <a:xfrm>
            <a:off x="8515350" y="428625"/>
            <a:ext cx="361950" cy="285750"/>
          </a:xfrm>
          <a:prstGeom prst="rect">
            <a:avLst/>
          </a:prstGeom>
          <a:noFill/>
          <a:ln w="0">
            <a:noFill/>
            <a:prstDash val="solid"/>
          </a:ln>
        </p:spPr>
        <p:txBody>
          <a:bodyPr wrap="square" lIns="0" tIns="0" rIns="0" bIns="0" anchor="ctr">
            <a:noAutofit/>
          </a:bodyPr>
          <a:lstStyle/>
          <a:p>
            <a:pPr algn="ctr">
              <a:buNone/>
              <a:defRPr sz="1200" b="1">
                <a:solidFill>
                  <a:srgbClr val="F5F7FC"/>
                </a:solidFill>
                <a:latin typeface="Montserrat ExtraBold"/>
                <a:ea typeface="Montserrat ExtraBold"/>
                <a:cs typeface="Montserrat ExtraBold"/>
              </a:defRPr>
            </a:pPr>
            <a:r>
              <a:rPr sz="1200" b="1">
                <a:solidFill>
                  <a:srgbClr val="F5F7FC"/>
                </a:solidFill>
                <a:latin typeface="Montserrat ExtraBold"/>
                <a:ea typeface="Montserrat ExtraBold"/>
                <a:cs typeface="Montserrat ExtraBold"/>
              </a:rPr>
              <a:t>27</a:t>
            </a:r>
          </a:p>
        </p:txBody>
      </p:sp>
      <p:graphicFrame>
        <p:nvGraphicFramePr>
          <p:cNvPr id="31" name="Table 30"/>
          <p:cNvGraphicFramePr/>
          <p:nvPr/>
        </p:nvGraphicFramePr>
        <p:xfrm>
          <a:off x="590550" y="1447800"/>
          <a:ext cx="7791450" cy="2895600"/>
        </p:xfrm>
        <a:graphic>
          <a:graphicData uri="http://schemas.openxmlformats.org/drawingml/2006/table">
            <a:tbl>
              <a:tblPr/>
              <a:tblGrid>
                <a:gridCol w="1962150">
                  <a:extLst>
                    <a:ext uri="{9D8B030D-6E8A-4147-A177-3AD203B41FA5}">
                      <a16:colId xmlns:a16="http://schemas.microsoft.com/office/drawing/2014/main" val="20000"/>
                    </a:ext>
                  </a:extLst>
                </a:gridCol>
                <a:gridCol w="5829300">
                  <a:extLst>
                    <a:ext uri="{9D8B030D-6E8A-4147-A177-3AD203B41FA5}">
                      <a16:colId xmlns:a16="http://schemas.microsoft.com/office/drawing/2014/main" val="20001"/>
                    </a:ext>
                  </a:extLst>
                </a:gridCol>
              </a:tblGrid>
              <a:tr h="419100">
                <a:tc>
                  <a:txBody>
                    <a:bodyPr/>
                    <a:lstStyle/>
                    <a:p>
                      <a:pPr algn="l"/>
                      <a:r>
                        <a:rPr sz="1500" b="1">
                          <a:solidFill>
                            <a:srgbClr val="0B2039"/>
                          </a:solidFill>
                          <a:latin typeface="Montserrat ExtraBold"/>
                          <a:ea typeface="Montserrat ExtraBold"/>
                          <a:cs typeface="Montserrat ExtraBold"/>
                        </a:rPr>
                        <a:t>Obdobje</a:t>
                      </a:r>
                    </a:p>
                  </a:txBody>
                  <a:tcPr marL="114300" marR="114300" marT="66675" marB="66675" anchor="ctr">
                    <a:solidFill>
                      <a:srgbClr val="EFF4F8"/>
                    </a:solidFill>
                  </a:tcPr>
                </a:tc>
                <a:tc>
                  <a:txBody>
                    <a:bodyPr/>
                    <a:lstStyle/>
                    <a:p>
                      <a:pPr algn="l"/>
                      <a:r>
                        <a:rPr sz="1500" b="1">
                          <a:solidFill>
                            <a:srgbClr val="0B2039"/>
                          </a:solidFill>
                          <a:latin typeface="Montserrat ExtraBold"/>
                          <a:ea typeface="Montserrat ExtraBold"/>
                          <a:cs typeface="Montserrat ExtraBold"/>
                        </a:rPr>
                        <a:t>Glavni poudarek</a:t>
                      </a:r>
                    </a:p>
                  </a:txBody>
                  <a:tcPr marL="114300" marR="114300" marT="66675" marB="66675" anchor="ctr">
                    <a:solidFill>
                      <a:srgbClr val="EFF4F8"/>
                    </a:solidFill>
                  </a:tcPr>
                </a:tc>
                <a:extLst>
                  <a:ext uri="{0D108BD9-81ED-4DB2-BD59-A6C34878D82A}">
                    <a16:rowId xmlns:a16="http://schemas.microsoft.com/office/drawing/2014/main" val="10000"/>
                  </a:ext>
                </a:extLst>
              </a:tr>
              <a:tr h="495300">
                <a:tc>
                  <a:txBody>
                    <a:bodyPr/>
                    <a:lstStyle/>
                    <a:p>
                      <a:pPr algn="l"/>
                      <a:r>
                        <a:rPr sz="1575" b="0">
                          <a:solidFill>
                            <a:srgbClr val="F5F7FC"/>
                          </a:solidFill>
                          <a:latin typeface="Montserrat"/>
                          <a:ea typeface="Montserrat"/>
                          <a:cs typeface="Montserrat"/>
                        </a:rPr>
                        <a:t>Pred prihodom</a:t>
                      </a:r>
                    </a:p>
                  </a:txBody>
                  <a:tcPr marL="114300" marR="114300" marT="66675" marB="66675" anchor="ctr">
                    <a:solidFill>
                      <a:srgbClr val="123858"/>
                    </a:solidFill>
                  </a:tcPr>
                </a:tc>
                <a:tc>
                  <a:txBody>
                    <a:bodyPr/>
                    <a:lstStyle/>
                    <a:p>
                      <a:pPr algn="l"/>
                      <a:r>
                        <a:rPr sz="1575" b="0">
                          <a:solidFill>
                            <a:srgbClr val="F5F7FC"/>
                          </a:solidFill>
                          <a:latin typeface="Montserrat"/>
                          <a:ea typeface="Montserrat"/>
                          <a:cs typeface="Montserrat"/>
                        </a:rPr>
                        <a:t>Pričakovanja, prihod in pripravljen mentor</a:t>
                      </a:r>
                    </a:p>
                  </a:txBody>
                  <a:tcPr marL="114300" marR="114300" marT="66675" marB="66675" anchor="ctr">
                    <a:solidFill>
                      <a:srgbClr val="123858"/>
                    </a:solidFill>
                  </a:tcPr>
                </a:tc>
                <a:extLst>
                  <a:ext uri="{0D108BD9-81ED-4DB2-BD59-A6C34878D82A}">
                    <a16:rowId xmlns:a16="http://schemas.microsoft.com/office/drawing/2014/main" val="10001"/>
                  </a:ext>
                </a:extLst>
              </a:tr>
              <a:tr h="495300">
                <a:tc>
                  <a:txBody>
                    <a:bodyPr/>
                    <a:lstStyle/>
                    <a:p>
                      <a:pPr algn="l"/>
                      <a:r>
                        <a:rPr sz="1575" b="0">
                          <a:solidFill>
                            <a:srgbClr val="F5F7FC"/>
                          </a:solidFill>
                          <a:latin typeface="Montserrat"/>
                          <a:ea typeface="Montserrat"/>
                          <a:cs typeface="Montserrat"/>
                        </a:rPr>
                        <a:t>Prvi teden</a:t>
                      </a:r>
                    </a:p>
                  </a:txBody>
                  <a:tcPr marL="114300" marR="114300" marT="66675" marB="66675" anchor="ctr">
                    <a:solidFill>
                      <a:srgbClr val="123858"/>
                    </a:solidFill>
                  </a:tcPr>
                </a:tc>
                <a:tc>
                  <a:txBody>
                    <a:bodyPr/>
                    <a:lstStyle/>
                    <a:p>
                      <a:pPr algn="l"/>
                      <a:r>
                        <a:rPr sz="1575" b="0">
                          <a:solidFill>
                            <a:srgbClr val="F5F7FC"/>
                          </a:solidFill>
                          <a:latin typeface="Montserrat"/>
                          <a:ea typeface="Montserrat"/>
                          <a:cs typeface="Montserrat"/>
                        </a:rPr>
                        <a:t>Varnost, orientacija in prva opravila</a:t>
                      </a:r>
                    </a:p>
                  </a:txBody>
                  <a:tcPr marL="114300" marR="114300" marT="66675" marB="66675" anchor="ctr">
                    <a:solidFill>
                      <a:srgbClr val="123858"/>
                    </a:solidFill>
                  </a:tcPr>
                </a:tc>
                <a:extLst>
                  <a:ext uri="{0D108BD9-81ED-4DB2-BD59-A6C34878D82A}">
                    <a16:rowId xmlns:a16="http://schemas.microsoft.com/office/drawing/2014/main" val="10002"/>
                  </a:ext>
                </a:extLst>
              </a:tr>
              <a:tr h="495300">
                <a:tc>
                  <a:txBody>
                    <a:bodyPr/>
                    <a:lstStyle/>
                    <a:p>
                      <a:pPr algn="l"/>
                      <a:r>
                        <a:rPr sz="1575" b="0">
                          <a:solidFill>
                            <a:srgbClr val="F5F7FC"/>
                          </a:solidFill>
                          <a:latin typeface="Montserrat"/>
                          <a:ea typeface="Montserrat"/>
                          <a:cs typeface="Montserrat"/>
                        </a:rPr>
                        <a:t>Prvih 30 dni</a:t>
                      </a:r>
                    </a:p>
                  </a:txBody>
                  <a:tcPr marL="114300" marR="114300" marT="66675" marB="66675" anchor="ctr">
                    <a:solidFill>
                      <a:srgbClr val="123858"/>
                    </a:solidFill>
                  </a:tcPr>
                </a:tc>
                <a:tc>
                  <a:txBody>
                    <a:bodyPr/>
                    <a:lstStyle/>
                    <a:p>
                      <a:pPr algn="l"/>
                      <a:r>
                        <a:rPr sz="1575" b="0">
                          <a:solidFill>
                            <a:srgbClr val="F5F7FC"/>
                          </a:solidFill>
                          <a:latin typeface="Montserrat"/>
                          <a:ea typeface="Montserrat"/>
                          <a:cs typeface="Montserrat"/>
                        </a:rPr>
                        <a:t>Razumevanje in obvladovanje nalog</a:t>
                      </a:r>
                    </a:p>
                  </a:txBody>
                  <a:tcPr marL="114300" marR="114300" marT="66675" marB="66675" anchor="ctr">
                    <a:solidFill>
                      <a:srgbClr val="123858"/>
                    </a:solidFill>
                  </a:tcPr>
                </a:tc>
                <a:extLst>
                  <a:ext uri="{0D108BD9-81ED-4DB2-BD59-A6C34878D82A}">
                    <a16:rowId xmlns:a16="http://schemas.microsoft.com/office/drawing/2014/main" val="10003"/>
                  </a:ext>
                </a:extLst>
              </a:tr>
              <a:tr h="495300">
                <a:tc>
                  <a:txBody>
                    <a:bodyPr/>
                    <a:lstStyle/>
                    <a:p>
                      <a:pPr algn="l"/>
                      <a:r>
                        <a:rPr sz="1575" b="0">
                          <a:solidFill>
                            <a:srgbClr val="F5F7FC"/>
                          </a:solidFill>
                          <a:latin typeface="Montserrat"/>
                          <a:ea typeface="Montserrat"/>
                          <a:cs typeface="Montserrat"/>
                        </a:rPr>
                        <a:t>Do 60. dne</a:t>
                      </a:r>
                    </a:p>
                  </a:txBody>
                  <a:tcPr marL="114300" marR="114300" marT="66675" marB="66675" anchor="ctr">
                    <a:solidFill>
                      <a:srgbClr val="123858"/>
                    </a:solidFill>
                  </a:tcPr>
                </a:tc>
                <a:tc>
                  <a:txBody>
                    <a:bodyPr/>
                    <a:lstStyle/>
                    <a:p>
                      <a:pPr algn="l"/>
                      <a:r>
                        <a:rPr sz="1575" b="0">
                          <a:solidFill>
                            <a:srgbClr val="F5F7FC"/>
                          </a:solidFill>
                          <a:latin typeface="Montserrat"/>
                          <a:ea typeface="Montserrat"/>
                          <a:cs typeface="Montserrat"/>
                        </a:rPr>
                        <a:t>Več samostojnosti, reševanje odprtih težav</a:t>
                      </a:r>
                    </a:p>
                  </a:txBody>
                  <a:tcPr marL="114300" marR="114300" marT="66675" marB="66675" anchor="ctr">
                    <a:solidFill>
                      <a:srgbClr val="123858"/>
                    </a:solidFill>
                  </a:tcPr>
                </a:tc>
                <a:extLst>
                  <a:ext uri="{0D108BD9-81ED-4DB2-BD59-A6C34878D82A}">
                    <a16:rowId xmlns:a16="http://schemas.microsoft.com/office/drawing/2014/main" val="10004"/>
                  </a:ext>
                </a:extLst>
              </a:tr>
              <a:tr h="495300">
                <a:tc>
                  <a:txBody>
                    <a:bodyPr/>
                    <a:lstStyle/>
                    <a:p>
                      <a:pPr algn="l"/>
                      <a:r>
                        <a:rPr sz="1575" b="1">
                          <a:solidFill>
                            <a:srgbClr val="F5F7FC"/>
                          </a:solidFill>
                          <a:latin typeface="Montserrat"/>
                          <a:ea typeface="Montserrat"/>
                          <a:cs typeface="Montserrat"/>
                        </a:rPr>
                        <a:t>Do 90. dne</a:t>
                      </a:r>
                    </a:p>
                  </a:txBody>
                  <a:tcPr marL="114300" marR="114300" marT="66675" marB="66675" anchor="ctr">
                    <a:solidFill>
                      <a:srgbClr val="20445E"/>
                    </a:solidFill>
                  </a:tcPr>
                </a:tc>
                <a:tc>
                  <a:txBody>
                    <a:bodyPr/>
                    <a:lstStyle/>
                    <a:p>
                      <a:pPr algn="l"/>
                      <a:r>
                        <a:rPr sz="1575" b="1">
                          <a:solidFill>
                            <a:srgbClr val="F5F7FC"/>
                          </a:solidFill>
                          <a:latin typeface="Montserrat"/>
                          <a:ea typeface="Montserrat"/>
                          <a:cs typeface="Montserrat"/>
                        </a:rPr>
                        <a:t>Skupna ocena vključitve in nadaljnji razvoj</a:t>
                      </a:r>
                    </a:p>
                  </a:txBody>
                  <a:tcPr marL="114300" marR="114300" marT="66675" marB="66675" anchor="ctr">
                    <a:solidFill>
                      <a:srgbClr val="20445E"/>
                    </a:solidFill>
                  </a:tcPr>
                </a:tc>
                <a:extLst>
                  <a:ext uri="{0D108BD9-81ED-4DB2-BD59-A6C34878D82A}">
                    <a16:rowId xmlns:a16="http://schemas.microsoft.com/office/drawing/2014/main" val="10005"/>
                  </a:ext>
                </a:extLst>
              </a:tr>
            </a:tbl>
          </a:graphicData>
        </a:graphic>
      </p:graphicFrame>
      <p:sp>
        <p:nvSpPr>
          <p:cNvPr id="26" name="Ključno sporočilo">
            <a:extLst>
              <a:ext uri="{FF2B5EF4-FFF2-40B4-BE49-F238E27FC236}">
                <a16:creationId xmlns:a16="http://schemas.microsoft.com/office/drawing/2014/main" id="{22F11978-B760-4EBE-B639-9725DC06235F}"/>
              </a:ext>
            </a:extLst>
          </p:cNvPr>
          <p:cNvSpPr>
            <a:spLocks noGrp="1"/>
          </p:cNvSpPr>
          <p:nvPr/>
        </p:nvSpPr>
        <p:spPr>
          <a:xfrm>
            <a:off x="590550" y="4543425"/>
            <a:ext cx="7791450" cy="419100"/>
          </a:xfrm>
          <a:prstGeom prst="rect">
            <a:avLst/>
          </a:prstGeom>
          <a:noFill/>
          <a:ln w="0">
            <a:noFill/>
          </a:ln>
        </p:spPr>
        <p:txBody>
          <a:bodyPr wrap="square" lIns="0" tIns="0" rIns="0" bIns="0" anchor="t">
            <a:noAutofit/>
          </a:bodyPr>
          <a:lstStyle/>
          <a:p>
            <a:pPr algn="l">
              <a:defRPr sz="1575" b="1">
                <a:solidFill>
                  <a:srgbClr val="F5F7FC"/>
                </a:solidFill>
                <a:latin typeface="Montserrat ExtraBold"/>
                <a:ea typeface="Montserrat ExtraBold"/>
                <a:cs typeface="Montserrat ExtraBold"/>
              </a:defRPr>
            </a:pPr>
            <a:r>
              <a:rPr sz="1575" b="1">
                <a:solidFill>
                  <a:srgbClr val="F5F7FC"/>
                </a:solidFill>
                <a:latin typeface="Montserrat ExtraBold"/>
                <a:ea typeface="Montserrat ExtraBold"/>
                <a:cs typeface="Montserrat ExtraBold"/>
              </a:rPr>
              <a:t>Za vsako obdobje določimo odgovorno osebo in pogovor.</a:t>
            </a:r>
          </a:p>
        </p:txBody>
      </p:sp>
    </p:spTree>
    <p:extLst>
      <p:ext uri="{BB962C8B-B14F-4D97-AF65-F5344CB8AC3E}">
        <p14:creationId xmlns:p14="http://schemas.microsoft.com/office/powerpoint/2010/main" val="17444915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rgbClr val="07506D"/>
            </a:gs>
            <a:gs pos="45000">
              <a:srgbClr val="0A2948"/>
            </a:gs>
            <a:gs pos="100000">
              <a:srgbClr val="07162F"/>
            </a:gs>
          </a:gsLst>
          <a:lin ang="5400000"/>
        </a:gra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06D619D5-CCB0-488B-8859-93A756460A29}"/>
              </a:ext>
            </a:extLst>
          </p:cNvPr>
          <p:cNvSpPr>
            <a:spLocks noGrp="1"/>
          </p:cNvSpPr>
          <p:nvPr/>
        </p:nvSpPr>
        <p:spPr>
          <a:xfrm>
            <a:off x="0" y="0"/>
            <a:ext cx="9144000" cy="5143500"/>
          </a:xfrm>
          <a:prstGeom prst="rect">
            <a:avLst/>
          </a:prstGeom>
          <a:gradFill>
            <a:gsLst>
              <a:gs pos="0">
                <a:srgbClr val="07506D"/>
              </a:gs>
              <a:gs pos="45000">
                <a:srgbClr val="0A2948"/>
              </a:gs>
              <a:gs pos="100000">
                <a:srgbClr val="07162F"/>
              </a:gs>
            </a:gsLst>
            <a:lin ang="5400000"/>
          </a:gradFill>
          <a:ln w="0">
            <a:noFill/>
            <a:prstDash val="solid"/>
          </a:ln>
        </p:spPr>
      </p:sp>
      <p:sp>
        <p:nvSpPr>
          <p:cNvPr id="2" name="Rounded Rectangle 1">
            <a:extLst>
              <a:ext uri="{FF2B5EF4-FFF2-40B4-BE49-F238E27FC236}">
                <a16:creationId xmlns:a16="http://schemas.microsoft.com/office/drawing/2014/main" id="{5C00E01A-6E6F-454A-A1EA-92CC42E7209D}"/>
              </a:ext>
            </a:extLst>
          </p:cNvPr>
          <p:cNvSpPr>
            <a:spLocks noGrp="1"/>
          </p:cNvSpPr>
          <p:nvPr/>
        </p:nvSpPr>
        <p:spPr>
          <a:xfrm>
            <a:off x="552450" y="466725"/>
            <a:ext cx="66675" cy="333375"/>
          </a:xfrm>
          <a:prstGeom prst="roundRect">
            <a:avLst>
              <a:gd name="adj" fmla="val 42857"/>
            </a:avLst>
          </a:prstGeom>
          <a:solidFill>
            <a:srgbClr val="47D7D1"/>
          </a:solidFill>
          <a:ln w="0">
            <a:noFill/>
            <a:prstDash val="solid"/>
          </a:ln>
        </p:spPr>
      </p:sp>
      <p:sp>
        <p:nvSpPr>
          <p:cNvPr id="3" name="Rectangle 2">
            <a:extLst>
              <a:ext uri="{FF2B5EF4-FFF2-40B4-BE49-F238E27FC236}">
                <a16:creationId xmlns:a16="http://schemas.microsoft.com/office/drawing/2014/main" id="{239CAF64-059B-47ED-8D98-88E560CA7146}"/>
              </a:ext>
            </a:extLst>
          </p:cNvPr>
          <p:cNvSpPr>
            <a:spLocks noGrp="1"/>
          </p:cNvSpPr>
          <p:nvPr/>
        </p:nvSpPr>
        <p:spPr>
          <a:xfrm>
            <a:off x="752475" y="466725"/>
            <a:ext cx="2095500" cy="333375"/>
          </a:xfrm>
          <a:prstGeom prst="rect">
            <a:avLst/>
          </a:prstGeom>
          <a:noFill/>
          <a:ln w="0">
            <a:noFill/>
            <a:prstDash val="solid"/>
          </a:ln>
        </p:spPr>
        <p:txBody>
          <a:bodyPr wrap="square" lIns="0" tIns="0" rIns="0" bIns="0" anchor="t">
            <a:noAutofit/>
          </a:bodyPr>
          <a:lstStyle/>
          <a:p>
            <a:pPr algn="l">
              <a:buNone/>
              <a:defRPr sz="1050" b="1">
                <a:solidFill>
                  <a:srgbClr val="3CCFD0"/>
                </a:solidFill>
                <a:latin typeface="Montserrat ExtraBold"/>
                <a:ea typeface="Montserrat ExtraBold"/>
                <a:cs typeface="Montserrat ExtraBold"/>
              </a:defRPr>
            </a:pPr>
            <a:r>
              <a:rPr sz="1050" b="1">
                <a:solidFill>
                  <a:srgbClr val="3CCFD0"/>
                </a:solidFill>
                <a:latin typeface="Montserrat ExtraBold"/>
                <a:ea typeface="Montserrat ExtraBold"/>
                <a:cs typeface="Montserrat ExtraBold"/>
              </a:rPr>
              <a:t>SKLOP 07</a:t>
            </a:r>
          </a:p>
        </p:txBody>
      </p:sp>
      <p:sp>
        <p:nvSpPr>
          <p:cNvPr id="4" name="Rectangle 3">
            <a:extLst>
              <a:ext uri="{FF2B5EF4-FFF2-40B4-BE49-F238E27FC236}">
                <a16:creationId xmlns:a16="http://schemas.microsoft.com/office/drawing/2014/main" id="{397CDD0E-6FA2-44A0-B4AE-17C87D29C92F}"/>
              </a:ext>
            </a:extLst>
          </p:cNvPr>
          <p:cNvSpPr>
            <a:spLocks noGrp="1"/>
          </p:cNvSpPr>
          <p:nvPr/>
        </p:nvSpPr>
        <p:spPr>
          <a:xfrm>
            <a:off x="552450" y="1057275"/>
            <a:ext cx="5429250" cy="1257300"/>
          </a:xfrm>
          <a:prstGeom prst="rect">
            <a:avLst/>
          </a:prstGeom>
          <a:noFill/>
          <a:ln w="0">
            <a:noFill/>
            <a:prstDash val="solid"/>
          </a:ln>
        </p:spPr>
        <p:txBody>
          <a:bodyPr wrap="square" lIns="0" tIns="0" rIns="0" bIns="0" anchor="t">
            <a:noAutofit/>
          </a:bodyPr>
          <a:lstStyle/>
          <a:p>
            <a:pPr algn="l">
              <a:buNone/>
              <a:defRPr sz="3000" b="1">
                <a:solidFill>
                  <a:srgbClr val="F5F7FC"/>
                </a:solidFill>
                <a:latin typeface="Montserrat ExtraBold"/>
                <a:ea typeface="Montserrat ExtraBold"/>
                <a:cs typeface="Montserrat ExtraBold"/>
              </a:defRPr>
            </a:pPr>
            <a:r>
              <a:rPr sz="3000" b="1">
                <a:solidFill>
                  <a:srgbClr val="F5F7FC"/>
                </a:solidFill>
                <a:latin typeface="Montserrat ExtraBold"/>
                <a:ea typeface="Montserrat ExtraBold"/>
                <a:cs typeface="Montserrat ExtraBold"/>
              </a:rPr>
              <a:t>SPREMLJANJE</a:t>
            </a:r>
          </a:p>
          <a:p>
            <a:pPr algn="l">
              <a:buNone/>
              <a:defRPr sz="3000" b="1">
                <a:solidFill>
                  <a:srgbClr val="F5F7FC"/>
                </a:solidFill>
                <a:latin typeface="Montserrat ExtraBold"/>
                <a:ea typeface="Montserrat ExtraBold"/>
                <a:cs typeface="Montserrat ExtraBold"/>
              </a:defRPr>
            </a:pPr>
            <a:r>
              <a:rPr sz="3000" b="1">
                <a:solidFill>
                  <a:srgbClr val="F5F7FC"/>
                </a:solidFill>
                <a:latin typeface="Montserrat ExtraBold"/>
                <a:ea typeface="Montserrat ExtraBold"/>
                <a:cs typeface="Montserrat ExtraBold"/>
              </a:rPr>
              <a:t>USPEŠNOSTI ZAPOSLITVE</a:t>
            </a:r>
          </a:p>
        </p:txBody>
      </p:sp>
      <p:sp>
        <p:nvSpPr>
          <p:cNvPr id="5" name="Straight Connector 4">
            <a:extLst>
              <a:ext uri="{FF2B5EF4-FFF2-40B4-BE49-F238E27FC236}">
                <a16:creationId xmlns:a16="http://schemas.microsoft.com/office/drawing/2014/main" id="{5DEC5A02-3070-4D8A-A523-BD7373EB7FB5}"/>
              </a:ext>
            </a:extLst>
          </p:cNvPr>
          <p:cNvSpPr>
            <a:spLocks noGrp="1"/>
          </p:cNvSpPr>
          <p:nvPr/>
        </p:nvSpPr>
        <p:spPr>
          <a:xfrm>
            <a:off x="581025" y="2390775"/>
            <a:ext cx="838200" cy="0"/>
          </a:xfrm>
          <a:prstGeom prst="line">
            <a:avLst/>
          </a:prstGeom>
          <a:noFill/>
          <a:ln w="47625">
            <a:solidFill>
              <a:srgbClr val="47D7D1"/>
            </a:solidFill>
            <a:prstDash val="solid"/>
          </a:ln>
        </p:spPr>
      </p:sp>
      <p:sp>
        <p:nvSpPr>
          <p:cNvPr id="6" name="Rectangle 5">
            <a:extLst>
              <a:ext uri="{FF2B5EF4-FFF2-40B4-BE49-F238E27FC236}">
                <a16:creationId xmlns:a16="http://schemas.microsoft.com/office/drawing/2014/main" id="{1FE11A0E-2328-4C9B-8F0F-5E0A076BECF0}"/>
              </a:ext>
            </a:extLst>
          </p:cNvPr>
          <p:cNvSpPr>
            <a:spLocks noGrp="1"/>
          </p:cNvSpPr>
          <p:nvPr/>
        </p:nvSpPr>
        <p:spPr>
          <a:xfrm>
            <a:off x="581025" y="2609850"/>
            <a:ext cx="5238750" cy="838200"/>
          </a:xfrm>
          <a:prstGeom prst="rect">
            <a:avLst/>
          </a:prstGeom>
          <a:noFill/>
          <a:ln w="0">
            <a:noFill/>
            <a:prstDash val="solid"/>
          </a:ln>
        </p:spPr>
        <p:txBody>
          <a:bodyPr wrap="square" lIns="0" tIns="0" rIns="0" bIns="0" anchor="t">
            <a:noAutofit/>
          </a:bodyPr>
          <a:lstStyle/>
          <a:p>
            <a:pPr algn="l">
              <a:lnSpc>
                <a:spcPct val="108000"/>
              </a:lnSpc>
              <a:buNone/>
              <a:defRPr sz="1500" b="0">
                <a:solidFill>
                  <a:srgbClr val="B6CADA"/>
                </a:solidFill>
                <a:latin typeface="Montserrat"/>
                <a:ea typeface="Montserrat"/>
                <a:cs typeface="Montserrat"/>
              </a:defRPr>
            </a:pPr>
            <a:r>
              <a:rPr sz="1500" b="0">
                <a:solidFill>
                  <a:srgbClr val="B6CADA"/>
                </a:solidFill>
                <a:latin typeface="Montserrat"/>
                <a:ea typeface="Montserrat"/>
                <a:cs typeface="Montserrat"/>
              </a:rPr>
              <a:t>Samostojnost, obstanek v podjetju in povratne informacije.</a:t>
            </a:r>
          </a:p>
        </p:txBody>
      </p:sp>
      <p:sp>
        <p:nvSpPr>
          <p:cNvPr id="7" name="Oval 6">
            <a:extLst>
              <a:ext uri="{FF2B5EF4-FFF2-40B4-BE49-F238E27FC236}">
                <a16:creationId xmlns:a16="http://schemas.microsoft.com/office/drawing/2014/main" id="{C854670B-37AE-433B-80A5-CEB9469142BA}"/>
              </a:ext>
            </a:extLst>
          </p:cNvPr>
          <p:cNvSpPr>
            <a:spLocks noGrp="1"/>
          </p:cNvSpPr>
          <p:nvPr/>
        </p:nvSpPr>
        <p:spPr>
          <a:xfrm>
            <a:off x="6134100" y="876300"/>
            <a:ext cx="2190750" cy="2190750"/>
          </a:xfrm>
          <a:prstGeom prst="ellipse">
            <a:avLst/>
          </a:prstGeom>
          <a:solidFill>
            <a:srgbClr val="0D3456"/>
          </a:solidFill>
          <a:ln w="28575">
            <a:solidFill>
              <a:srgbClr val="47D7D1"/>
            </a:solidFill>
            <a:prstDash val="solid"/>
          </a:ln>
        </p:spPr>
      </p:sp>
      <p:sp>
        <p:nvSpPr>
          <p:cNvPr id="8" name="Oval 7">
            <a:extLst>
              <a:ext uri="{FF2B5EF4-FFF2-40B4-BE49-F238E27FC236}">
                <a16:creationId xmlns:a16="http://schemas.microsoft.com/office/drawing/2014/main" id="{52CE5B87-96F6-46EC-A281-468E846CDA1C}"/>
              </a:ext>
            </a:extLst>
          </p:cNvPr>
          <p:cNvSpPr>
            <a:spLocks noGrp="1"/>
          </p:cNvSpPr>
          <p:nvPr/>
        </p:nvSpPr>
        <p:spPr>
          <a:xfrm>
            <a:off x="6286500" y="1028700"/>
            <a:ext cx="1885950" cy="1885950"/>
          </a:xfrm>
          <a:prstGeom prst="ellipse">
            <a:avLst/>
          </a:prstGeom>
          <a:solidFill>
            <a:srgbClr val="0D3456"/>
          </a:solidFill>
          <a:ln w="9525">
            <a:solidFill>
              <a:srgbClr val="315879"/>
            </a:solidFill>
            <a:prstDash val="solid"/>
          </a:ln>
        </p:spPr>
      </p:sp>
      <p:sp>
        <p:nvSpPr>
          <p:cNvPr id="9" name="Rectangle 8">
            <a:extLst>
              <a:ext uri="{FF2B5EF4-FFF2-40B4-BE49-F238E27FC236}">
                <a16:creationId xmlns:a16="http://schemas.microsoft.com/office/drawing/2014/main" id="{E4631D54-5943-4356-B645-2597C3BE90A8}"/>
              </a:ext>
            </a:extLst>
          </p:cNvPr>
          <p:cNvSpPr>
            <a:spLocks noGrp="1"/>
          </p:cNvSpPr>
          <p:nvPr/>
        </p:nvSpPr>
        <p:spPr>
          <a:xfrm>
            <a:off x="6286500" y="1457325"/>
            <a:ext cx="1885950" cy="723900"/>
          </a:xfrm>
          <a:prstGeom prst="rect">
            <a:avLst/>
          </a:prstGeom>
          <a:noFill/>
          <a:ln w="0">
            <a:noFill/>
            <a:prstDash val="solid"/>
          </a:ln>
        </p:spPr>
        <p:txBody>
          <a:bodyPr wrap="square" lIns="0" tIns="0" rIns="0" bIns="0" anchor="ctr">
            <a:noAutofit/>
          </a:bodyPr>
          <a:lstStyle/>
          <a:p>
            <a:pPr algn="ctr">
              <a:buNone/>
              <a:defRPr sz="3000" b="1">
                <a:solidFill>
                  <a:srgbClr val="3CCFD0"/>
                </a:solidFill>
                <a:latin typeface="Montserrat ExtraBold"/>
                <a:ea typeface="Montserrat ExtraBold"/>
                <a:cs typeface="Montserrat ExtraBold"/>
              </a:defRPr>
            </a:pPr>
            <a:r>
              <a:rPr sz="3000" b="1">
                <a:solidFill>
                  <a:srgbClr val="3CCFD0"/>
                </a:solidFill>
                <a:latin typeface="Montserrat ExtraBold"/>
                <a:ea typeface="Montserrat ExtraBold"/>
                <a:cs typeface="Montserrat ExtraBold"/>
              </a:rPr>
              <a:t>3 / 6 / 12</a:t>
            </a:r>
          </a:p>
        </p:txBody>
      </p:sp>
      <p:sp>
        <p:nvSpPr>
          <p:cNvPr id="10" name="Rectangle 9">
            <a:extLst>
              <a:ext uri="{FF2B5EF4-FFF2-40B4-BE49-F238E27FC236}">
                <a16:creationId xmlns:a16="http://schemas.microsoft.com/office/drawing/2014/main" id="{1F3E773E-E6EC-4D20-927B-929B9CB9797D}"/>
              </a:ext>
            </a:extLst>
          </p:cNvPr>
          <p:cNvSpPr>
            <a:spLocks noGrp="1"/>
          </p:cNvSpPr>
          <p:nvPr/>
        </p:nvSpPr>
        <p:spPr>
          <a:xfrm>
            <a:off x="6400800" y="2181225"/>
            <a:ext cx="1657350" cy="533400"/>
          </a:xfrm>
          <a:prstGeom prst="rect">
            <a:avLst/>
          </a:prstGeom>
          <a:noFill/>
          <a:ln w="0">
            <a:noFill/>
            <a:prstDash val="solid"/>
          </a:ln>
        </p:spPr>
        <p:txBody>
          <a:bodyPr wrap="square" lIns="0" tIns="0" rIns="0" bIns="0" anchor="ctr">
            <a:noAutofit/>
          </a:bodyPr>
          <a:lstStyle/>
          <a:p>
            <a:pPr algn="ctr">
              <a:buNone/>
              <a:defRPr sz="975" b="1">
                <a:solidFill>
                  <a:srgbClr val="F5F7FC"/>
                </a:solidFill>
                <a:latin typeface="Montserrat ExtraBold"/>
                <a:ea typeface="Montserrat ExtraBold"/>
                <a:cs typeface="Montserrat ExtraBold"/>
              </a:defRPr>
            </a:pPr>
            <a:r>
              <a:rPr sz="975" b="1">
                <a:solidFill>
                  <a:srgbClr val="F5F7FC"/>
                </a:solidFill>
                <a:latin typeface="Montserrat ExtraBold"/>
                <a:ea typeface="Montserrat ExtraBold"/>
                <a:cs typeface="Montserrat ExtraBold"/>
              </a:rPr>
              <a:t>MESECEV</a:t>
            </a:r>
          </a:p>
          <a:p>
            <a:pPr algn="ctr">
              <a:buNone/>
              <a:defRPr sz="975" b="1">
                <a:solidFill>
                  <a:srgbClr val="F5F7FC"/>
                </a:solidFill>
                <a:latin typeface="Montserrat ExtraBold"/>
                <a:ea typeface="Montserrat ExtraBold"/>
                <a:cs typeface="Montserrat ExtraBold"/>
              </a:defRPr>
            </a:pPr>
            <a:r>
              <a:rPr sz="975" b="1">
                <a:solidFill>
                  <a:srgbClr val="F5F7FC"/>
                </a:solidFill>
                <a:latin typeface="Montserrat ExtraBold"/>
                <a:ea typeface="Montserrat ExtraBold"/>
                <a:cs typeface="Montserrat ExtraBold"/>
              </a:rPr>
              <a:t>SPREMLJANJA</a:t>
            </a:r>
          </a:p>
        </p:txBody>
      </p:sp>
      <p:sp>
        <p:nvSpPr>
          <p:cNvPr id="11" name="Rectangle 10">
            <a:extLst>
              <a:ext uri="{FF2B5EF4-FFF2-40B4-BE49-F238E27FC236}">
                <a16:creationId xmlns:a16="http://schemas.microsoft.com/office/drawing/2014/main" id="{88657BFA-A4D3-49FB-BBE5-C48385B4EA67}"/>
              </a:ext>
            </a:extLst>
          </p:cNvPr>
          <p:cNvSpPr>
            <a:spLocks noGrp="1"/>
          </p:cNvSpPr>
          <p:nvPr/>
        </p:nvSpPr>
        <p:spPr>
          <a:xfrm>
            <a:off x="552450" y="3629025"/>
            <a:ext cx="2286000" cy="209550"/>
          </a:xfrm>
          <a:prstGeom prst="rect">
            <a:avLst/>
          </a:prstGeom>
          <a:noFill/>
          <a:ln w="0">
            <a:noFill/>
            <a:prstDash val="solid"/>
          </a:ln>
        </p:spPr>
        <p:txBody>
          <a:bodyPr wrap="square" lIns="0" tIns="0" rIns="0" bIns="0" anchor="t">
            <a:noAutofit/>
          </a:bodyPr>
          <a:lstStyle/>
          <a:p>
            <a:pPr algn="l">
              <a:buNone/>
              <a:defRPr sz="825" b="1">
                <a:solidFill>
                  <a:srgbClr val="B6CADA"/>
                </a:solidFill>
                <a:latin typeface="Montserrat ExtraBold"/>
                <a:ea typeface="Montserrat ExtraBold"/>
                <a:cs typeface="Montserrat ExtraBold"/>
              </a:defRPr>
            </a:pPr>
            <a:r>
              <a:rPr sz="825" b="1">
                <a:solidFill>
                  <a:srgbClr val="B6CADA"/>
                </a:solidFill>
                <a:latin typeface="Montserrat ExtraBold"/>
                <a:ea typeface="Montserrat ExtraBold"/>
                <a:cs typeface="Montserrat ExtraBold"/>
              </a:rPr>
              <a:t>VSEBINSKI SKLOPI</a:t>
            </a:r>
          </a:p>
        </p:txBody>
      </p:sp>
      <p:sp>
        <p:nvSpPr>
          <p:cNvPr id="12" name="Straight Connector 11">
            <a:extLst>
              <a:ext uri="{FF2B5EF4-FFF2-40B4-BE49-F238E27FC236}">
                <a16:creationId xmlns:a16="http://schemas.microsoft.com/office/drawing/2014/main" id="{D8F094D7-5266-4936-8A51-B4AC005E19EE}"/>
              </a:ext>
            </a:extLst>
          </p:cNvPr>
          <p:cNvSpPr>
            <a:spLocks noGrp="1"/>
          </p:cNvSpPr>
          <p:nvPr/>
        </p:nvSpPr>
        <p:spPr>
          <a:xfrm>
            <a:off x="1095375" y="4162425"/>
            <a:ext cx="6858000" cy="0"/>
          </a:xfrm>
          <a:prstGeom prst="line">
            <a:avLst/>
          </a:prstGeom>
          <a:noFill/>
          <a:ln w="28575">
            <a:solidFill>
              <a:srgbClr val="52708C"/>
            </a:solidFill>
            <a:prstDash val="solid"/>
          </a:ln>
        </p:spPr>
      </p:sp>
      <p:sp>
        <p:nvSpPr>
          <p:cNvPr id="13" name="Straight Connector 12">
            <a:extLst>
              <a:ext uri="{FF2B5EF4-FFF2-40B4-BE49-F238E27FC236}">
                <a16:creationId xmlns:a16="http://schemas.microsoft.com/office/drawing/2014/main" id="{8F92A843-0522-4737-ACA5-3F1BD0C2061A}"/>
              </a:ext>
            </a:extLst>
          </p:cNvPr>
          <p:cNvSpPr>
            <a:spLocks noGrp="1"/>
          </p:cNvSpPr>
          <p:nvPr/>
        </p:nvSpPr>
        <p:spPr>
          <a:xfrm>
            <a:off x="1095375" y="4162425"/>
            <a:ext cx="6858000" cy="0"/>
          </a:xfrm>
          <a:prstGeom prst="line">
            <a:avLst/>
          </a:prstGeom>
          <a:noFill/>
          <a:ln w="28575">
            <a:solidFill>
              <a:srgbClr val="47D7D1"/>
            </a:solidFill>
            <a:prstDash val="solid"/>
          </a:ln>
        </p:spPr>
      </p:sp>
      <p:sp>
        <p:nvSpPr>
          <p:cNvPr id="14" name="Oval 13">
            <a:extLst>
              <a:ext uri="{FF2B5EF4-FFF2-40B4-BE49-F238E27FC236}">
                <a16:creationId xmlns:a16="http://schemas.microsoft.com/office/drawing/2014/main" id="{DBAD5E12-C833-4538-9855-5876E2E04C29}"/>
              </a:ext>
            </a:extLst>
          </p:cNvPr>
          <p:cNvSpPr>
            <a:spLocks noGrp="1"/>
          </p:cNvSpPr>
          <p:nvPr/>
        </p:nvSpPr>
        <p:spPr>
          <a:xfrm>
            <a:off x="1028700" y="4095750"/>
            <a:ext cx="133350" cy="133350"/>
          </a:xfrm>
          <a:prstGeom prst="ellipse">
            <a:avLst/>
          </a:prstGeom>
          <a:solidFill>
            <a:srgbClr val="718AA1"/>
          </a:solidFill>
          <a:ln w="0">
            <a:solidFill>
              <a:srgbClr val="718AA1"/>
            </a:solidFill>
            <a:prstDash val="solid"/>
          </a:ln>
        </p:spPr>
      </p:sp>
      <p:sp>
        <p:nvSpPr>
          <p:cNvPr id="15" name="Rectangle 14">
            <a:extLst>
              <a:ext uri="{FF2B5EF4-FFF2-40B4-BE49-F238E27FC236}">
                <a16:creationId xmlns:a16="http://schemas.microsoft.com/office/drawing/2014/main" id="{2B9C7C2A-AFED-4DCF-AE9C-02D5F1F16ABB}"/>
              </a:ext>
            </a:extLst>
          </p:cNvPr>
          <p:cNvSpPr>
            <a:spLocks noGrp="1"/>
          </p:cNvSpPr>
          <p:nvPr/>
        </p:nvSpPr>
        <p:spPr>
          <a:xfrm>
            <a:off x="333375" y="4391025"/>
            <a:ext cx="1524000" cy="228600"/>
          </a:xfrm>
          <a:prstGeom prst="rect">
            <a:avLst/>
          </a:prstGeom>
          <a:noFill/>
          <a:ln w="0">
            <a:noFill/>
            <a:prstDash val="solid"/>
          </a:ln>
        </p:spPr>
        <p:txBody>
          <a:bodyPr wrap="square" lIns="0" tIns="0" rIns="0" bIns="0" anchor="ctr">
            <a:noAutofit/>
          </a:bodyPr>
          <a:lstStyle/>
          <a:p>
            <a:pPr algn="ctr">
              <a:buNone/>
              <a:defRPr sz="825" b="0">
                <a:solidFill>
                  <a:srgbClr val="B6CADA"/>
                </a:solidFill>
                <a:latin typeface="Montserrat"/>
                <a:ea typeface="Montserrat"/>
                <a:cs typeface="Montserrat"/>
              </a:defRPr>
            </a:pPr>
            <a:r>
              <a:rPr sz="825" b="0">
                <a:solidFill>
                  <a:srgbClr val="B6CADA"/>
                </a:solidFill>
                <a:latin typeface="Montserrat"/>
                <a:ea typeface="Montserrat"/>
                <a:cs typeface="Montserrat"/>
              </a:rPr>
              <a:t>TRG DELA</a:t>
            </a:r>
          </a:p>
        </p:txBody>
      </p:sp>
      <p:sp>
        <p:nvSpPr>
          <p:cNvPr id="16" name="Oval 15">
            <a:extLst>
              <a:ext uri="{FF2B5EF4-FFF2-40B4-BE49-F238E27FC236}">
                <a16:creationId xmlns:a16="http://schemas.microsoft.com/office/drawing/2014/main" id="{D55278CB-29A2-4240-9839-852B5C4FA145}"/>
              </a:ext>
            </a:extLst>
          </p:cNvPr>
          <p:cNvSpPr>
            <a:spLocks noGrp="1"/>
          </p:cNvSpPr>
          <p:nvPr/>
        </p:nvSpPr>
        <p:spPr>
          <a:xfrm>
            <a:off x="3314700" y="4095750"/>
            <a:ext cx="133350" cy="133350"/>
          </a:xfrm>
          <a:prstGeom prst="ellipse">
            <a:avLst/>
          </a:prstGeom>
          <a:solidFill>
            <a:srgbClr val="718AA1"/>
          </a:solidFill>
          <a:ln w="0">
            <a:solidFill>
              <a:srgbClr val="718AA1"/>
            </a:solidFill>
            <a:prstDash val="solid"/>
          </a:ln>
        </p:spPr>
      </p:sp>
      <p:sp>
        <p:nvSpPr>
          <p:cNvPr id="17" name="Rectangle 16">
            <a:extLst>
              <a:ext uri="{FF2B5EF4-FFF2-40B4-BE49-F238E27FC236}">
                <a16:creationId xmlns:a16="http://schemas.microsoft.com/office/drawing/2014/main" id="{60672DD0-EDD2-4412-8BBE-AA445E9C2A63}"/>
              </a:ext>
            </a:extLst>
          </p:cNvPr>
          <p:cNvSpPr>
            <a:spLocks noGrp="1"/>
          </p:cNvSpPr>
          <p:nvPr/>
        </p:nvSpPr>
        <p:spPr>
          <a:xfrm>
            <a:off x="2619375" y="4391025"/>
            <a:ext cx="1524000" cy="228600"/>
          </a:xfrm>
          <a:prstGeom prst="rect">
            <a:avLst/>
          </a:prstGeom>
          <a:noFill/>
          <a:ln w="0">
            <a:noFill/>
            <a:prstDash val="solid"/>
          </a:ln>
        </p:spPr>
        <p:txBody>
          <a:bodyPr wrap="square" lIns="0" tIns="0" rIns="0" bIns="0" anchor="ctr">
            <a:noAutofit/>
          </a:bodyPr>
          <a:lstStyle/>
          <a:p>
            <a:pPr algn="ctr">
              <a:buNone/>
              <a:defRPr sz="750" b="0">
                <a:solidFill>
                  <a:srgbClr val="B6CADA"/>
                </a:solidFill>
                <a:latin typeface="Montserrat"/>
                <a:ea typeface="Montserrat"/>
                <a:cs typeface="Montserrat"/>
              </a:defRPr>
            </a:pPr>
            <a:r>
              <a:rPr sz="750" b="0">
                <a:solidFill>
                  <a:srgbClr val="B6CADA"/>
                </a:solidFill>
                <a:latin typeface="Montserrat"/>
                <a:ea typeface="Montserrat"/>
                <a:cs typeface="Montserrat"/>
              </a:rPr>
              <a:t>PRIPRAVA IN ISKANJE</a:t>
            </a:r>
          </a:p>
        </p:txBody>
      </p:sp>
      <p:sp>
        <p:nvSpPr>
          <p:cNvPr id="18" name="Oval 17">
            <a:extLst>
              <a:ext uri="{FF2B5EF4-FFF2-40B4-BE49-F238E27FC236}">
                <a16:creationId xmlns:a16="http://schemas.microsoft.com/office/drawing/2014/main" id="{B852EF20-C306-444E-9DDE-69C88C3F5F2A}"/>
              </a:ext>
            </a:extLst>
          </p:cNvPr>
          <p:cNvSpPr>
            <a:spLocks noGrp="1"/>
          </p:cNvSpPr>
          <p:nvPr/>
        </p:nvSpPr>
        <p:spPr>
          <a:xfrm>
            <a:off x="5600700" y="4095750"/>
            <a:ext cx="133350" cy="133350"/>
          </a:xfrm>
          <a:prstGeom prst="ellipse">
            <a:avLst/>
          </a:prstGeom>
          <a:solidFill>
            <a:srgbClr val="718AA1"/>
          </a:solidFill>
          <a:ln w="0">
            <a:solidFill>
              <a:srgbClr val="718AA1"/>
            </a:solidFill>
            <a:prstDash val="solid"/>
          </a:ln>
        </p:spPr>
      </p:sp>
      <p:sp>
        <p:nvSpPr>
          <p:cNvPr id="19" name="Rectangle 18">
            <a:extLst>
              <a:ext uri="{FF2B5EF4-FFF2-40B4-BE49-F238E27FC236}">
                <a16:creationId xmlns:a16="http://schemas.microsoft.com/office/drawing/2014/main" id="{B006ABA4-9315-49CE-9291-98BDDD211AA7}"/>
              </a:ext>
            </a:extLst>
          </p:cNvPr>
          <p:cNvSpPr>
            <a:spLocks noGrp="1"/>
          </p:cNvSpPr>
          <p:nvPr/>
        </p:nvSpPr>
        <p:spPr>
          <a:xfrm>
            <a:off x="4905375" y="4391025"/>
            <a:ext cx="1524000" cy="228600"/>
          </a:xfrm>
          <a:prstGeom prst="rect">
            <a:avLst/>
          </a:prstGeom>
          <a:noFill/>
          <a:ln w="0">
            <a:noFill/>
            <a:prstDash val="solid"/>
          </a:ln>
        </p:spPr>
        <p:txBody>
          <a:bodyPr wrap="square" lIns="0" tIns="0" rIns="0" bIns="0" anchor="ctr">
            <a:noAutofit/>
          </a:bodyPr>
          <a:lstStyle/>
          <a:p>
            <a:pPr algn="ctr">
              <a:buNone/>
              <a:defRPr sz="825" b="0">
                <a:solidFill>
                  <a:srgbClr val="B6CADA"/>
                </a:solidFill>
                <a:latin typeface="Montserrat"/>
                <a:ea typeface="Montserrat"/>
                <a:cs typeface="Montserrat"/>
              </a:defRPr>
            </a:pPr>
            <a:r>
              <a:rPr sz="825" b="0">
                <a:solidFill>
                  <a:srgbClr val="B6CADA"/>
                </a:solidFill>
                <a:latin typeface="Montserrat"/>
                <a:ea typeface="Montserrat"/>
                <a:cs typeface="Montserrat"/>
              </a:rPr>
              <a:t>ZAKONITO DELO</a:t>
            </a:r>
          </a:p>
        </p:txBody>
      </p:sp>
      <p:sp>
        <p:nvSpPr>
          <p:cNvPr id="20" name="Oval 19">
            <a:extLst>
              <a:ext uri="{FF2B5EF4-FFF2-40B4-BE49-F238E27FC236}">
                <a16:creationId xmlns:a16="http://schemas.microsoft.com/office/drawing/2014/main" id="{4B811F4C-35A3-4749-A22E-1D7A8637B9E7}"/>
              </a:ext>
            </a:extLst>
          </p:cNvPr>
          <p:cNvSpPr>
            <a:spLocks noGrp="1"/>
          </p:cNvSpPr>
          <p:nvPr/>
        </p:nvSpPr>
        <p:spPr>
          <a:xfrm>
            <a:off x="7781925" y="3990975"/>
            <a:ext cx="342900" cy="342900"/>
          </a:xfrm>
          <a:prstGeom prst="ellipse">
            <a:avLst/>
          </a:prstGeom>
          <a:solidFill>
            <a:srgbClr val="0D3456"/>
          </a:solidFill>
          <a:ln w="19050">
            <a:solidFill>
              <a:srgbClr val="47D7D1"/>
            </a:solidFill>
            <a:prstDash val="solid"/>
          </a:ln>
        </p:spPr>
      </p:sp>
      <p:sp>
        <p:nvSpPr>
          <p:cNvPr id="21" name="Oval 20">
            <a:extLst>
              <a:ext uri="{FF2B5EF4-FFF2-40B4-BE49-F238E27FC236}">
                <a16:creationId xmlns:a16="http://schemas.microsoft.com/office/drawing/2014/main" id="{6DC380D9-6E21-4517-A7E5-2EEE195B981B}"/>
              </a:ext>
            </a:extLst>
          </p:cNvPr>
          <p:cNvSpPr>
            <a:spLocks noGrp="1"/>
          </p:cNvSpPr>
          <p:nvPr/>
        </p:nvSpPr>
        <p:spPr>
          <a:xfrm>
            <a:off x="7858125" y="4067175"/>
            <a:ext cx="190500" cy="190500"/>
          </a:xfrm>
          <a:prstGeom prst="ellipse">
            <a:avLst/>
          </a:prstGeom>
          <a:solidFill>
            <a:srgbClr val="47D7D1"/>
          </a:solidFill>
          <a:ln w="0">
            <a:solidFill>
              <a:srgbClr val="47D7D1"/>
            </a:solidFill>
            <a:prstDash val="solid"/>
          </a:ln>
        </p:spPr>
      </p:sp>
      <p:sp>
        <p:nvSpPr>
          <p:cNvPr id="22" name="Rectangle 21">
            <a:extLst>
              <a:ext uri="{FF2B5EF4-FFF2-40B4-BE49-F238E27FC236}">
                <a16:creationId xmlns:a16="http://schemas.microsoft.com/office/drawing/2014/main" id="{20BE18AB-C8D1-4522-9667-E131E1B9E327}"/>
              </a:ext>
            </a:extLst>
          </p:cNvPr>
          <p:cNvSpPr>
            <a:spLocks noGrp="1"/>
          </p:cNvSpPr>
          <p:nvPr/>
        </p:nvSpPr>
        <p:spPr>
          <a:xfrm>
            <a:off x="7191375" y="4391025"/>
            <a:ext cx="1524000" cy="228600"/>
          </a:xfrm>
          <a:prstGeom prst="rect">
            <a:avLst/>
          </a:prstGeom>
          <a:noFill/>
          <a:ln w="0">
            <a:noFill/>
            <a:prstDash val="solid"/>
          </a:ln>
        </p:spPr>
        <p:txBody>
          <a:bodyPr wrap="square" lIns="0" tIns="0" rIns="0" bIns="0" anchor="ctr">
            <a:noAutofit/>
          </a:bodyPr>
          <a:lstStyle/>
          <a:p>
            <a:pPr algn="ctr">
              <a:buNone/>
              <a:defRPr sz="825" b="1">
                <a:solidFill>
                  <a:srgbClr val="3CCFD0"/>
                </a:solidFill>
                <a:latin typeface="Montserrat ExtraBold"/>
                <a:ea typeface="Montserrat ExtraBold"/>
                <a:cs typeface="Montserrat ExtraBold"/>
              </a:defRPr>
            </a:pPr>
            <a:r>
              <a:rPr sz="825" b="1">
                <a:solidFill>
                  <a:srgbClr val="3CCFD0"/>
                </a:solidFill>
                <a:latin typeface="Montserrat ExtraBold"/>
                <a:ea typeface="Montserrat ExtraBold"/>
                <a:cs typeface="Montserrat ExtraBold"/>
              </a:rPr>
              <a:t>INTEGRACIJA</a:t>
            </a:r>
          </a:p>
        </p:txBody>
      </p:sp>
      <p:sp>
        <p:nvSpPr>
          <p:cNvPr id="23" name="Straight Connector 22">
            <a:extLst>
              <a:ext uri="{FF2B5EF4-FFF2-40B4-BE49-F238E27FC236}">
                <a16:creationId xmlns:a16="http://schemas.microsoft.com/office/drawing/2014/main" id="{AEB543AF-58E6-4524-9AE5-534D55953F1D}"/>
              </a:ext>
            </a:extLst>
          </p:cNvPr>
          <p:cNvSpPr>
            <a:spLocks noGrp="1"/>
          </p:cNvSpPr>
          <p:nvPr/>
        </p:nvSpPr>
        <p:spPr>
          <a:xfrm>
            <a:off x="8391525" y="276225"/>
            <a:ext cx="0" cy="609600"/>
          </a:xfrm>
          <a:prstGeom prst="line">
            <a:avLst/>
          </a:prstGeom>
          <a:noFill/>
          <a:ln w="14288">
            <a:solidFill>
              <a:srgbClr val="52708C"/>
            </a:solidFill>
            <a:prstDash val="solid"/>
          </a:ln>
        </p:spPr>
      </p:sp>
      <p:sp>
        <p:nvSpPr>
          <p:cNvPr id="24" name="Rectangle 23">
            <a:extLst>
              <a:ext uri="{FF2B5EF4-FFF2-40B4-BE49-F238E27FC236}">
                <a16:creationId xmlns:a16="http://schemas.microsoft.com/office/drawing/2014/main" id="{3A4E32D1-D72C-4560-906C-759859EF3F09}"/>
              </a:ext>
            </a:extLst>
          </p:cNvPr>
          <p:cNvSpPr>
            <a:spLocks noGrp="1"/>
          </p:cNvSpPr>
          <p:nvPr/>
        </p:nvSpPr>
        <p:spPr>
          <a:xfrm>
            <a:off x="8524875" y="438150"/>
            <a:ext cx="361950" cy="285750"/>
          </a:xfrm>
          <a:prstGeom prst="rect">
            <a:avLst/>
          </a:prstGeom>
          <a:noFill/>
          <a:ln w="0">
            <a:noFill/>
            <a:prstDash val="solid"/>
          </a:ln>
        </p:spPr>
        <p:txBody>
          <a:bodyPr wrap="square" lIns="0" tIns="0" rIns="0" bIns="0" anchor="ctr">
            <a:noAutofit/>
          </a:bodyPr>
          <a:lstStyle/>
          <a:p>
            <a:pPr algn="ctr">
              <a:buNone/>
              <a:defRPr sz="1200" b="1">
                <a:solidFill>
                  <a:srgbClr val="F5F7FC"/>
                </a:solidFill>
                <a:latin typeface="Montserrat ExtraBold"/>
                <a:ea typeface="Montserrat ExtraBold"/>
                <a:cs typeface="Montserrat ExtraBold"/>
              </a:defRPr>
            </a:pPr>
            <a:r>
              <a:rPr sz="1200" b="1">
                <a:solidFill>
                  <a:srgbClr val="F5F7FC"/>
                </a:solidFill>
                <a:latin typeface="Montserrat ExtraBold"/>
                <a:ea typeface="Montserrat ExtraBold"/>
                <a:cs typeface="Montserrat ExtraBold"/>
              </a:rPr>
              <a:t>28</a:t>
            </a:r>
          </a:p>
        </p:txBody>
      </p:sp>
    </p:spTree>
    <p:extLst>
      <p:ext uri="{BB962C8B-B14F-4D97-AF65-F5344CB8AC3E}">
        <p14:creationId xmlns:p14="http://schemas.microsoft.com/office/powerpoint/2010/main" val="9333150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rgbClr val="07506D"/>
            </a:gs>
            <a:gs pos="46000">
              <a:srgbClr val="0A2948"/>
            </a:gs>
            <a:gs pos="100000">
              <a:srgbClr val="07162F"/>
            </a:gs>
          </a:gsLst>
          <a:lin ang="5400000"/>
        </a:gra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AD903878-BF46-4215-B027-C73C31FCDD60}"/>
              </a:ext>
            </a:extLst>
          </p:cNvPr>
          <p:cNvSpPr>
            <a:spLocks noGrp="1"/>
          </p:cNvSpPr>
          <p:nvPr/>
        </p:nvSpPr>
        <p:spPr>
          <a:xfrm>
            <a:off x="552450" y="276225"/>
            <a:ext cx="7667625" cy="628650"/>
          </a:xfrm>
          <a:prstGeom prst="rect">
            <a:avLst/>
          </a:prstGeom>
          <a:noFill/>
          <a:ln w="0">
            <a:noFill/>
            <a:prstDash val="solid"/>
          </a:ln>
        </p:spPr>
        <p:txBody>
          <a:bodyPr wrap="square" lIns="0" tIns="0" rIns="0" bIns="0" anchor="t">
            <a:noAutofit/>
          </a:bodyPr>
          <a:lstStyle/>
          <a:p>
            <a:pPr algn="l">
              <a:buNone/>
              <a:defRPr sz="2550" b="1">
                <a:solidFill>
                  <a:srgbClr val="F5F7FC"/>
                </a:solidFill>
                <a:latin typeface="Montserrat ExtraBold"/>
                <a:ea typeface="Montserrat ExtraBold"/>
                <a:cs typeface="Montserrat ExtraBold"/>
              </a:defRPr>
            </a:pPr>
            <a:r>
              <a:rPr sz="2550" b="1">
                <a:solidFill>
                  <a:srgbClr val="F5F7FC"/>
                </a:solidFill>
                <a:latin typeface="Montserrat ExtraBold"/>
                <a:ea typeface="Montserrat ExtraBold"/>
                <a:cs typeface="Montserrat ExtraBold"/>
              </a:rPr>
              <a:t>Kazalniki uspešnega vključevanja</a:t>
            </a:r>
          </a:p>
        </p:txBody>
      </p:sp>
      <p:sp>
        <p:nvSpPr>
          <p:cNvPr id="2" name="Rectangle 1">
            <a:extLst>
              <a:ext uri="{FF2B5EF4-FFF2-40B4-BE49-F238E27FC236}">
                <a16:creationId xmlns:a16="http://schemas.microsoft.com/office/drawing/2014/main" id="{F0E9195E-7099-4D0A-A0C2-7FBCAB55A70F}"/>
              </a:ext>
            </a:extLst>
          </p:cNvPr>
          <p:cNvSpPr>
            <a:spLocks noGrp="1"/>
          </p:cNvSpPr>
          <p:nvPr/>
        </p:nvSpPr>
        <p:spPr>
          <a:xfrm>
            <a:off x="590550" y="981075"/>
            <a:ext cx="7620000" cy="228600"/>
          </a:xfrm>
          <a:prstGeom prst="rect">
            <a:avLst/>
          </a:prstGeom>
          <a:noFill/>
          <a:ln w="0">
            <a:noFill/>
            <a:prstDash val="solid"/>
          </a:ln>
        </p:spPr>
        <p:txBody>
          <a:bodyPr wrap="square" lIns="0" tIns="0" rIns="0" bIns="0" anchor="t">
            <a:noAutofit/>
          </a:bodyPr>
          <a:lstStyle/>
          <a:p>
            <a:pPr algn="l">
              <a:buNone/>
              <a:defRPr sz="1050" b="1">
                <a:solidFill>
                  <a:srgbClr val="FF3755"/>
                </a:solidFill>
                <a:latin typeface="Montserrat ExtraBold"/>
                <a:ea typeface="Montserrat ExtraBold"/>
                <a:cs typeface="Montserrat ExtraBold"/>
              </a:defRPr>
            </a:pPr>
            <a:r>
              <a:rPr sz="1050" b="1">
                <a:solidFill>
                  <a:srgbClr val="FF3755"/>
                </a:solidFill>
                <a:latin typeface="Montserrat ExtraBold"/>
                <a:ea typeface="Montserrat ExtraBold"/>
                <a:cs typeface="Montserrat ExtraBold"/>
              </a:rPr>
              <a:t>SPREMLJANJE USPEŠNOSTI ZAPOSLITVE</a:t>
            </a:r>
          </a:p>
        </p:txBody>
      </p:sp>
      <p:sp>
        <p:nvSpPr>
          <p:cNvPr id="3" name="Straight Connector 2">
            <a:extLst>
              <a:ext uri="{FF2B5EF4-FFF2-40B4-BE49-F238E27FC236}">
                <a16:creationId xmlns:a16="http://schemas.microsoft.com/office/drawing/2014/main" id="{59052F5E-1D71-4A60-B0BE-7F872D1B96EE}"/>
              </a:ext>
            </a:extLst>
          </p:cNvPr>
          <p:cNvSpPr>
            <a:spLocks noGrp="1"/>
          </p:cNvSpPr>
          <p:nvPr/>
        </p:nvSpPr>
        <p:spPr>
          <a:xfrm>
            <a:off x="8382000" y="266700"/>
            <a:ext cx="0" cy="609600"/>
          </a:xfrm>
          <a:prstGeom prst="line">
            <a:avLst/>
          </a:prstGeom>
          <a:noFill/>
          <a:ln w="14288">
            <a:solidFill>
              <a:srgbClr val="52708C"/>
            </a:solidFill>
            <a:prstDash val="solid"/>
          </a:ln>
        </p:spPr>
      </p:sp>
      <p:sp>
        <p:nvSpPr>
          <p:cNvPr id="4" name="Rectangle 3">
            <a:extLst>
              <a:ext uri="{FF2B5EF4-FFF2-40B4-BE49-F238E27FC236}">
                <a16:creationId xmlns:a16="http://schemas.microsoft.com/office/drawing/2014/main" id="{21C792FB-36E8-49AA-8B24-3D186F212F2D}"/>
              </a:ext>
            </a:extLst>
          </p:cNvPr>
          <p:cNvSpPr>
            <a:spLocks noGrp="1"/>
          </p:cNvSpPr>
          <p:nvPr/>
        </p:nvSpPr>
        <p:spPr>
          <a:xfrm>
            <a:off x="8515350" y="428625"/>
            <a:ext cx="361950" cy="285750"/>
          </a:xfrm>
          <a:prstGeom prst="rect">
            <a:avLst/>
          </a:prstGeom>
          <a:noFill/>
          <a:ln w="0">
            <a:noFill/>
            <a:prstDash val="solid"/>
          </a:ln>
        </p:spPr>
        <p:txBody>
          <a:bodyPr wrap="square" lIns="0" tIns="0" rIns="0" bIns="0" anchor="ctr">
            <a:noAutofit/>
          </a:bodyPr>
          <a:lstStyle/>
          <a:p>
            <a:pPr algn="ctr">
              <a:buNone/>
              <a:defRPr sz="1200" b="1">
                <a:solidFill>
                  <a:srgbClr val="F5F7FC"/>
                </a:solidFill>
                <a:latin typeface="Montserrat ExtraBold"/>
                <a:ea typeface="Montserrat ExtraBold"/>
                <a:cs typeface="Montserrat ExtraBold"/>
              </a:defRPr>
            </a:pPr>
            <a:r>
              <a:rPr sz="1200" b="1">
                <a:solidFill>
                  <a:srgbClr val="F5F7FC"/>
                </a:solidFill>
                <a:latin typeface="Montserrat ExtraBold"/>
                <a:ea typeface="Montserrat ExtraBold"/>
                <a:cs typeface="Montserrat ExtraBold"/>
              </a:rPr>
              <a:t>29</a:t>
            </a:r>
          </a:p>
        </p:txBody>
      </p:sp>
      <p:graphicFrame>
        <p:nvGraphicFramePr>
          <p:cNvPr id="30" name="Table 29"/>
          <p:cNvGraphicFramePr/>
          <p:nvPr/>
        </p:nvGraphicFramePr>
        <p:xfrm>
          <a:off x="590550" y="1447800"/>
          <a:ext cx="7791450" cy="2990850"/>
        </p:xfrm>
        <a:graphic>
          <a:graphicData uri="http://schemas.openxmlformats.org/drawingml/2006/table">
            <a:tbl>
              <a:tblPr/>
              <a:tblGrid>
                <a:gridCol w="2333625">
                  <a:extLst>
                    <a:ext uri="{9D8B030D-6E8A-4147-A177-3AD203B41FA5}">
                      <a16:colId xmlns:a16="http://schemas.microsoft.com/office/drawing/2014/main" val="20000"/>
                    </a:ext>
                  </a:extLst>
                </a:gridCol>
                <a:gridCol w="5457825">
                  <a:extLst>
                    <a:ext uri="{9D8B030D-6E8A-4147-A177-3AD203B41FA5}">
                      <a16:colId xmlns:a16="http://schemas.microsoft.com/office/drawing/2014/main" val="20001"/>
                    </a:ext>
                  </a:extLst>
                </a:gridCol>
              </a:tblGrid>
              <a:tr h="419100">
                <a:tc>
                  <a:txBody>
                    <a:bodyPr/>
                    <a:lstStyle/>
                    <a:p>
                      <a:pPr algn="l"/>
                      <a:r>
                        <a:rPr sz="1425" b="1">
                          <a:solidFill>
                            <a:srgbClr val="0B2039"/>
                          </a:solidFill>
                          <a:latin typeface="Montserrat ExtraBold"/>
                          <a:ea typeface="Montserrat ExtraBold"/>
                          <a:cs typeface="Montserrat ExtraBold"/>
                        </a:rPr>
                        <a:t>Kaj spremljamo</a:t>
                      </a:r>
                    </a:p>
                  </a:txBody>
                  <a:tcPr marL="114300" marR="114300" marT="66675" marB="66675" anchor="ctr">
                    <a:solidFill>
                      <a:srgbClr val="EFF4F8"/>
                    </a:solidFill>
                  </a:tcPr>
                </a:tc>
                <a:tc>
                  <a:txBody>
                    <a:bodyPr/>
                    <a:lstStyle/>
                    <a:p>
                      <a:pPr algn="l"/>
                      <a:r>
                        <a:rPr sz="1425" b="1">
                          <a:solidFill>
                            <a:srgbClr val="0B2039"/>
                          </a:solidFill>
                          <a:latin typeface="Montserrat ExtraBold"/>
                          <a:ea typeface="Montserrat ExtraBold"/>
                          <a:cs typeface="Montserrat ExtraBold"/>
                        </a:rPr>
                        <a:t>Kako spremljamo</a:t>
                      </a:r>
                    </a:p>
                  </a:txBody>
                  <a:tcPr marL="114300" marR="114300" marT="66675" marB="66675" anchor="ctr">
                    <a:solidFill>
                      <a:srgbClr val="EFF4F8"/>
                    </a:solidFill>
                  </a:tcPr>
                </a:tc>
                <a:extLst>
                  <a:ext uri="{0D108BD9-81ED-4DB2-BD59-A6C34878D82A}">
                    <a16:rowId xmlns:a16="http://schemas.microsoft.com/office/drawing/2014/main" val="10000"/>
                  </a:ext>
                </a:extLst>
              </a:tr>
              <a:tr h="514350">
                <a:tc>
                  <a:txBody>
                    <a:bodyPr/>
                    <a:lstStyle/>
                    <a:p>
                      <a:pPr algn="l"/>
                      <a:r>
                        <a:rPr sz="1500">
                          <a:solidFill>
                            <a:srgbClr val="F5F7FC"/>
                          </a:solidFill>
                          <a:latin typeface="Montserrat"/>
                          <a:ea typeface="Montserrat"/>
                          <a:cs typeface="Montserrat"/>
                        </a:rPr>
                        <a:t>Samostojnost</a:t>
                      </a:r>
                    </a:p>
                  </a:txBody>
                  <a:tcPr marL="114300" marR="114300" marT="66675" marB="66675" anchor="ctr">
                    <a:solidFill>
                      <a:srgbClr val="123858"/>
                    </a:solidFill>
                  </a:tcPr>
                </a:tc>
                <a:tc>
                  <a:txBody>
                    <a:bodyPr/>
                    <a:lstStyle/>
                    <a:p>
                      <a:pPr algn="l"/>
                      <a:r>
                        <a:rPr sz="1500">
                          <a:solidFill>
                            <a:srgbClr val="F5F7FC"/>
                          </a:solidFill>
                          <a:latin typeface="Montserrat"/>
                          <a:ea typeface="Montserrat"/>
                          <a:cs typeface="Montserrat"/>
                        </a:rPr>
                        <a:t>Čas do samostojnega opravljanja ključnih nalog</a:t>
                      </a:r>
                    </a:p>
                  </a:txBody>
                  <a:tcPr marL="114300" marR="114300" marT="66675" marB="66675" anchor="ctr">
                    <a:solidFill>
                      <a:srgbClr val="123858"/>
                    </a:solidFill>
                  </a:tcPr>
                </a:tc>
                <a:extLst>
                  <a:ext uri="{0D108BD9-81ED-4DB2-BD59-A6C34878D82A}">
                    <a16:rowId xmlns:a16="http://schemas.microsoft.com/office/drawing/2014/main" val="10001"/>
                  </a:ext>
                </a:extLst>
              </a:tr>
              <a:tr h="514350">
                <a:tc>
                  <a:txBody>
                    <a:bodyPr/>
                    <a:lstStyle/>
                    <a:p>
                      <a:pPr algn="l"/>
                      <a:r>
                        <a:rPr sz="1500">
                          <a:solidFill>
                            <a:srgbClr val="F5F7FC"/>
                          </a:solidFill>
                          <a:latin typeface="Montserrat"/>
                          <a:ea typeface="Montserrat"/>
                          <a:cs typeface="Montserrat"/>
                        </a:rPr>
                        <a:t>Obstanek v podjetju</a:t>
                      </a:r>
                    </a:p>
                  </a:txBody>
                  <a:tcPr marL="114300" marR="114300" marT="66675" marB="66675" anchor="ctr">
                    <a:solidFill>
                      <a:srgbClr val="123858"/>
                    </a:solidFill>
                  </a:tcPr>
                </a:tc>
                <a:tc>
                  <a:txBody>
                    <a:bodyPr/>
                    <a:lstStyle/>
                    <a:p>
                      <a:pPr algn="l"/>
                      <a:r>
                        <a:rPr sz="1500">
                          <a:solidFill>
                            <a:srgbClr val="F5F7FC"/>
                          </a:solidFill>
                          <a:latin typeface="Montserrat"/>
                          <a:ea typeface="Montserrat"/>
                          <a:cs typeface="Montserrat"/>
                        </a:rPr>
                        <a:t>Delež zaposlenih, ki ostanejo po 3, 6 in 12 mesecih</a:t>
                      </a:r>
                    </a:p>
                  </a:txBody>
                  <a:tcPr marL="114300" marR="114300" marT="66675" marB="66675" anchor="ctr">
                    <a:solidFill>
                      <a:srgbClr val="123858"/>
                    </a:solidFill>
                  </a:tcPr>
                </a:tc>
                <a:extLst>
                  <a:ext uri="{0D108BD9-81ED-4DB2-BD59-A6C34878D82A}">
                    <a16:rowId xmlns:a16="http://schemas.microsoft.com/office/drawing/2014/main" val="10002"/>
                  </a:ext>
                </a:extLst>
              </a:tr>
              <a:tr h="514350">
                <a:tc>
                  <a:txBody>
                    <a:bodyPr/>
                    <a:lstStyle/>
                    <a:p>
                      <a:pPr algn="l"/>
                      <a:r>
                        <a:rPr sz="1500">
                          <a:solidFill>
                            <a:srgbClr val="F5F7FC"/>
                          </a:solidFill>
                          <a:latin typeface="Montserrat"/>
                          <a:ea typeface="Montserrat"/>
                          <a:cs typeface="Montserrat"/>
                        </a:rPr>
                        <a:t>Kakovost in varnost</a:t>
                      </a:r>
                    </a:p>
                  </a:txBody>
                  <a:tcPr marL="114300" marR="114300" marT="66675" marB="66675" anchor="ctr">
                    <a:solidFill>
                      <a:srgbClr val="123858"/>
                    </a:solidFill>
                  </a:tcPr>
                </a:tc>
                <a:tc>
                  <a:txBody>
                    <a:bodyPr/>
                    <a:lstStyle/>
                    <a:p>
                      <a:pPr algn="l"/>
                      <a:r>
                        <a:rPr sz="1500">
                          <a:solidFill>
                            <a:srgbClr val="F5F7FC"/>
                          </a:solidFill>
                          <a:latin typeface="Montserrat"/>
                          <a:ea typeface="Montserrat"/>
                          <a:cs typeface="Montserrat"/>
                        </a:rPr>
                        <a:t>Napake in nevarni dogodki med uvajanjem</a:t>
                      </a:r>
                    </a:p>
                  </a:txBody>
                  <a:tcPr marL="114300" marR="114300" marT="66675" marB="66675" anchor="ctr">
                    <a:solidFill>
                      <a:srgbClr val="123858"/>
                    </a:solidFill>
                  </a:tcPr>
                </a:tc>
                <a:extLst>
                  <a:ext uri="{0D108BD9-81ED-4DB2-BD59-A6C34878D82A}">
                    <a16:rowId xmlns:a16="http://schemas.microsoft.com/office/drawing/2014/main" val="10003"/>
                  </a:ext>
                </a:extLst>
              </a:tr>
              <a:tr h="514350">
                <a:tc>
                  <a:txBody>
                    <a:bodyPr/>
                    <a:lstStyle/>
                    <a:p>
                      <a:pPr algn="l"/>
                      <a:r>
                        <a:rPr sz="1500">
                          <a:solidFill>
                            <a:srgbClr val="F5F7FC"/>
                          </a:solidFill>
                          <a:latin typeface="Montserrat"/>
                          <a:ea typeface="Montserrat"/>
                          <a:cs typeface="Montserrat"/>
                        </a:rPr>
                        <a:t>Sporazumevanje</a:t>
                      </a:r>
                    </a:p>
                  </a:txBody>
                  <a:tcPr marL="114300" marR="114300" marT="66675" marB="66675" anchor="ctr">
                    <a:solidFill>
                      <a:srgbClr val="123858"/>
                    </a:solidFill>
                  </a:tcPr>
                </a:tc>
                <a:tc>
                  <a:txBody>
                    <a:bodyPr/>
                    <a:lstStyle/>
                    <a:p>
                      <a:pPr algn="l"/>
                      <a:r>
                        <a:rPr sz="1500">
                          <a:solidFill>
                            <a:srgbClr val="F5F7FC"/>
                          </a:solidFill>
                          <a:latin typeface="Montserrat"/>
                          <a:ea typeface="Montserrat"/>
                          <a:cs typeface="Montserrat"/>
                        </a:rPr>
                        <a:t>Razumevanje navodil in jezikovni napredek</a:t>
                      </a:r>
                    </a:p>
                  </a:txBody>
                  <a:tcPr marL="114300" marR="114300" marT="66675" marB="66675" anchor="ctr">
                    <a:solidFill>
                      <a:srgbClr val="123858"/>
                    </a:solidFill>
                  </a:tcPr>
                </a:tc>
                <a:extLst>
                  <a:ext uri="{0D108BD9-81ED-4DB2-BD59-A6C34878D82A}">
                    <a16:rowId xmlns:a16="http://schemas.microsoft.com/office/drawing/2014/main" val="10004"/>
                  </a:ext>
                </a:extLst>
              </a:tr>
              <a:tr h="514350">
                <a:tc>
                  <a:txBody>
                    <a:bodyPr/>
                    <a:lstStyle/>
                    <a:p>
                      <a:pPr algn="l"/>
                      <a:r>
                        <a:rPr sz="1500">
                          <a:solidFill>
                            <a:srgbClr val="F5F7FC"/>
                          </a:solidFill>
                          <a:latin typeface="Montserrat"/>
                          <a:ea typeface="Montserrat"/>
                          <a:cs typeface="Montserrat"/>
                        </a:rPr>
                        <a:t>Izkušnja vključevanja</a:t>
                      </a:r>
                    </a:p>
                  </a:txBody>
                  <a:tcPr marL="114300" marR="114300" marT="66675" marB="66675" anchor="ctr">
                    <a:solidFill>
                      <a:srgbClr val="123858"/>
                    </a:solidFill>
                  </a:tcPr>
                </a:tc>
                <a:tc>
                  <a:txBody>
                    <a:bodyPr/>
                    <a:lstStyle/>
                    <a:p>
                      <a:pPr algn="l"/>
                      <a:r>
                        <a:rPr sz="1500">
                          <a:solidFill>
                            <a:srgbClr val="F5F7FC"/>
                          </a:solidFill>
                          <a:latin typeface="Montserrat"/>
                          <a:ea typeface="Montserrat"/>
                          <a:cs typeface="Montserrat"/>
                        </a:rPr>
                        <a:t>Povratne informacije zaposlenega, mentorja in vodje</a:t>
                      </a:r>
                    </a:p>
                  </a:txBody>
                  <a:tcPr marL="114300" marR="114300" marT="66675" marB="66675" anchor="ctr">
                    <a:solidFill>
                      <a:srgbClr val="123858"/>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7444915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rgbClr val="07506D"/>
            </a:gs>
            <a:gs pos="46000">
              <a:srgbClr val="0A2948"/>
            </a:gs>
            <a:gs pos="100000">
              <a:srgbClr val="07162F"/>
            </a:gs>
          </a:gsLst>
          <a:lin ang="5400000"/>
        </a:gra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AD903878-BF46-4215-B027-C73C31FCDD60}"/>
              </a:ext>
            </a:extLst>
          </p:cNvPr>
          <p:cNvSpPr>
            <a:spLocks noGrp="1"/>
          </p:cNvSpPr>
          <p:nvPr/>
        </p:nvSpPr>
        <p:spPr>
          <a:xfrm>
            <a:off x="552450" y="276225"/>
            <a:ext cx="7667625" cy="628650"/>
          </a:xfrm>
          <a:prstGeom prst="rect">
            <a:avLst/>
          </a:prstGeom>
          <a:noFill/>
          <a:ln w="0">
            <a:noFill/>
            <a:prstDash val="solid"/>
          </a:ln>
        </p:spPr>
        <p:txBody>
          <a:bodyPr wrap="square" lIns="0" tIns="0" rIns="0" bIns="0" anchor="t">
            <a:noAutofit/>
          </a:bodyPr>
          <a:lstStyle/>
          <a:p>
            <a:pPr algn="l">
              <a:buNone/>
              <a:defRPr sz="2550" b="1">
                <a:solidFill>
                  <a:srgbClr val="F5F7FC"/>
                </a:solidFill>
                <a:latin typeface="Montserrat ExtraBold"/>
                <a:ea typeface="Montserrat ExtraBold"/>
                <a:cs typeface="Montserrat ExtraBold"/>
              </a:defRPr>
            </a:pPr>
            <a:r>
              <a:rPr sz="2550" b="1">
                <a:solidFill>
                  <a:srgbClr val="F5F7FC"/>
                </a:solidFill>
                <a:latin typeface="Montserrat ExtraBold"/>
                <a:ea typeface="Montserrat ExtraBold"/>
                <a:cs typeface="Montserrat ExtraBold"/>
              </a:rPr>
              <a:t>Preverjanje pripravljenosti podjetja</a:t>
            </a:r>
          </a:p>
        </p:txBody>
      </p:sp>
      <p:sp>
        <p:nvSpPr>
          <p:cNvPr id="2" name="Rectangle 1">
            <a:extLst>
              <a:ext uri="{FF2B5EF4-FFF2-40B4-BE49-F238E27FC236}">
                <a16:creationId xmlns:a16="http://schemas.microsoft.com/office/drawing/2014/main" id="{F0E9195E-7099-4D0A-A0C2-7FBCAB55A70F}"/>
              </a:ext>
            </a:extLst>
          </p:cNvPr>
          <p:cNvSpPr>
            <a:spLocks noGrp="1"/>
          </p:cNvSpPr>
          <p:nvPr/>
        </p:nvSpPr>
        <p:spPr>
          <a:xfrm>
            <a:off x="590550" y="981075"/>
            <a:ext cx="7620000" cy="228600"/>
          </a:xfrm>
          <a:prstGeom prst="rect">
            <a:avLst/>
          </a:prstGeom>
          <a:noFill/>
          <a:ln w="0">
            <a:noFill/>
            <a:prstDash val="solid"/>
          </a:ln>
        </p:spPr>
        <p:txBody>
          <a:bodyPr wrap="square" lIns="0" tIns="0" rIns="0" bIns="0" anchor="t">
            <a:noAutofit/>
          </a:bodyPr>
          <a:lstStyle/>
          <a:p>
            <a:pPr algn="l">
              <a:buNone/>
              <a:defRPr sz="1050" b="1">
                <a:solidFill>
                  <a:srgbClr val="FF3755"/>
                </a:solidFill>
                <a:latin typeface="Montserrat ExtraBold"/>
                <a:ea typeface="Montserrat ExtraBold"/>
                <a:cs typeface="Montserrat ExtraBold"/>
              </a:defRPr>
            </a:pPr>
            <a:r>
              <a:rPr sz="1050" b="1">
                <a:solidFill>
                  <a:srgbClr val="FF3755"/>
                </a:solidFill>
                <a:latin typeface="Montserrat ExtraBold"/>
                <a:ea typeface="Montserrat ExtraBold"/>
                <a:cs typeface="Montserrat ExtraBold"/>
              </a:rPr>
              <a:t>SPREMLJANJE USPEŠNOSTI ZAPOSLITVE</a:t>
            </a:r>
          </a:p>
        </p:txBody>
      </p:sp>
      <p:sp>
        <p:nvSpPr>
          <p:cNvPr id="3" name="Straight Connector 2">
            <a:extLst>
              <a:ext uri="{FF2B5EF4-FFF2-40B4-BE49-F238E27FC236}">
                <a16:creationId xmlns:a16="http://schemas.microsoft.com/office/drawing/2014/main" id="{59052F5E-1D71-4A60-B0BE-7F872D1B96EE}"/>
              </a:ext>
            </a:extLst>
          </p:cNvPr>
          <p:cNvSpPr>
            <a:spLocks noGrp="1"/>
          </p:cNvSpPr>
          <p:nvPr/>
        </p:nvSpPr>
        <p:spPr>
          <a:xfrm>
            <a:off x="8382000" y="266700"/>
            <a:ext cx="0" cy="609600"/>
          </a:xfrm>
          <a:prstGeom prst="line">
            <a:avLst/>
          </a:prstGeom>
          <a:noFill/>
          <a:ln w="14288">
            <a:solidFill>
              <a:srgbClr val="52708C"/>
            </a:solidFill>
            <a:prstDash val="solid"/>
          </a:ln>
        </p:spPr>
      </p:sp>
      <p:sp>
        <p:nvSpPr>
          <p:cNvPr id="4" name="Rectangle 3">
            <a:extLst>
              <a:ext uri="{FF2B5EF4-FFF2-40B4-BE49-F238E27FC236}">
                <a16:creationId xmlns:a16="http://schemas.microsoft.com/office/drawing/2014/main" id="{21C792FB-36E8-49AA-8B24-3D186F212F2D}"/>
              </a:ext>
            </a:extLst>
          </p:cNvPr>
          <p:cNvSpPr>
            <a:spLocks noGrp="1"/>
          </p:cNvSpPr>
          <p:nvPr/>
        </p:nvSpPr>
        <p:spPr>
          <a:xfrm>
            <a:off x="8515350" y="428625"/>
            <a:ext cx="361950" cy="285750"/>
          </a:xfrm>
          <a:prstGeom prst="rect">
            <a:avLst/>
          </a:prstGeom>
          <a:noFill/>
          <a:ln w="0">
            <a:noFill/>
            <a:prstDash val="solid"/>
          </a:ln>
        </p:spPr>
        <p:txBody>
          <a:bodyPr wrap="square" lIns="0" tIns="0" rIns="0" bIns="0" anchor="ctr">
            <a:noAutofit/>
          </a:bodyPr>
          <a:lstStyle/>
          <a:p>
            <a:pPr algn="ctr">
              <a:buNone/>
              <a:defRPr sz="1200" b="1">
                <a:solidFill>
                  <a:srgbClr val="F5F7FC"/>
                </a:solidFill>
                <a:latin typeface="Montserrat ExtraBold"/>
                <a:ea typeface="Montserrat ExtraBold"/>
                <a:cs typeface="Montserrat ExtraBold"/>
              </a:defRPr>
            </a:pPr>
            <a:r>
              <a:rPr sz="1200" b="1">
                <a:solidFill>
                  <a:srgbClr val="F5F7FC"/>
                </a:solidFill>
                <a:latin typeface="Montserrat ExtraBold"/>
                <a:ea typeface="Montserrat ExtraBold"/>
                <a:cs typeface="Montserrat ExtraBold"/>
              </a:rPr>
              <a:t>30</a:t>
            </a:r>
          </a:p>
        </p:txBody>
      </p:sp>
      <p:sp>
        <p:nvSpPr>
          <p:cNvPr id="25" name="Vsebina">
            <a:extLst>
              <a:ext uri="{FF2B5EF4-FFF2-40B4-BE49-F238E27FC236}">
                <a16:creationId xmlns:a16="http://schemas.microsoft.com/office/drawing/2014/main" id="{5FC8D455-D320-45BB-9374-777CA134D1A3}"/>
              </a:ext>
            </a:extLst>
          </p:cNvPr>
          <p:cNvSpPr>
            <a:spLocks noGrp="1"/>
          </p:cNvSpPr>
          <p:nvPr/>
        </p:nvSpPr>
        <p:spPr>
          <a:xfrm>
            <a:off x="619125" y="1590675"/>
            <a:ext cx="7734300" cy="2781300"/>
          </a:xfrm>
          <a:prstGeom prst="rect">
            <a:avLst/>
          </a:prstGeom>
          <a:noFill/>
          <a:ln w="0">
            <a:noFill/>
          </a:ln>
        </p:spPr>
        <p:txBody>
          <a:bodyPr wrap="square" lIns="0" tIns="0" rIns="0" bIns="0" anchor="t">
            <a:noAutofit/>
          </a:bodyPr>
          <a:lstStyle/>
          <a:p>
            <a:pPr marL="254000" indent="-139700" algn="l">
              <a:spcAft>
                <a:spcPts val="1700"/>
              </a:spcAft>
              <a:buChar char="•"/>
              <a:defRPr sz="1875" b="0">
                <a:solidFill>
                  <a:srgbClr val="F5F7FC"/>
                </a:solidFill>
                <a:latin typeface="Montserrat"/>
                <a:ea typeface="Montserrat"/>
                <a:cs typeface="Montserrat"/>
              </a:defRPr>
            </a:pPr>
            <a:r>
              <a:rPr sz="1875" b="0">
                <a:solidFill>
                  <a:srgbClr val="F5F7FC"/>
                </a:solidFill>
                <a:latin typeface="Montserrat"/>
                <a:ea typeface="Montserrat"/>
                <a:cs typeface="Montserrat"/>
              </a:rPr>
              <a:t>Ali imamo jasno opredeljeno delovno mesto?</a:t>
            </a:r>
          </a:p>
          <a:p>
            <a:pPr marL="254000" indent="-139700" algn="l">
              <a:spcAft>
                <a:spcPts val="1700"/>
              </a:spcAft>
              <a:buChar char="•"/>
              <a:defRPr sz="1875" b="0">
                <a:solidFill>
                  <a:srgbClr val="F5F7FC"/>
                </a:solidFill>
                <a:latin typeface="Montserrat"/>
                <a:ea typeface="Montserrat"/>
                <a:cs typeface="Montserrat"/>
              </a:defRPr>
            </a:pPr>
            <a:r>
              <a:rPr sz="1875" b="0">
                <a:solidFill>
                  <a:srgbClr val="F5F7FC"/>
                </a:solidFill>
                <a:latin typeface="Montserrat"/>
                <a:ea typeface="Montserrat"/>
                <a:cs typeface="Montserrat"/>
              </a:rPr>
              <a:t>Ali kandidat razume in sprejema dejanske pogoje?</a:t>
            </a:r>
          </a:p>
          <a:p>
            <a:pPr marL="254000" indent="-139700" algn="l">
              <a:spcAft>
                <a:spcPts val="1700"/>
              </a:spcAft>
              <a:buChar char="•"/>
              <a:defRPr sz="1875" b="0">
                <a:solidFill>
                  <a:srgbClr val="F5F7FC"/>
                </a:solidFill>
                <a:latin typeface="Montserrat"/>
                <a:ea typeface="Montserrat"/>
                <a:cs typeface="Montserrat"/>
              </a:defRPr>
            </a:pPr>
            <a:r>
              <a:rPr sz="1875" b="0">
                <a:solidFill>
                  <a:srgbClr val="F5F7FC"/>
                </a:solidFill>
                <a:latin typeface="Montserrat"/>
                <a:ea typeface="Montserrat"/>
                <a:cs typeface="Montserrat"/>
              </a:rPr>
              <a:t>Ali poznamo vlogo izvajalca in pravno podlago dela?</a:t>
            </a:r>
          </a:p>
          <a:p>
            <a:pPr marL="254000" indent="-139700" algn="l">
              <a:spcAft>
                <a:spcPts val="1700"/>
              </a:spcAft>
              <a:buChar char="•"/>
              <a:defRPr sz="1875" b="0">
                <a:solidFill>
                  <a:srgbClr val="F5F7FC"/>
                </a:solidFill>
                <a:latin typeface="Montserrat"/>
                <a:ea typeface="Montserrat"/>
                <a:cs typeface="Montserrat"/>
              </a:defRPr>
            </a:pPr>
            <a:r>
              <a:rPr sz="1875" b="0">
                <a:solidFill>
                  <a:srgbClr val="F5F7FC"/>
                </a:solidFill>
                <a:latin typeface="Montserrat"/>
                <a:ea typeface="Montserrat"/>
                <a:cs typeface="Montserrat"/>
              </a:rPr>
              <a:t>Ali ima zaposleni mentorja in načrt uvajanja?</a:t>
            </a:r>
          </a:p>
          <a:p>
            <a:pPr marL="254000" indent="-139700" algn="l">
              <a:spcAft>
                <a:spcPts val="1700"/>
              </a:spcAft>
              <a:buChar char="•"/>
              <a:defRPr sz="1875" b="0">
                <a:solidFill>
                  <a:srgbClr val="F5F7FC"/>
                </a:solidFill>
                <a:latin typeface="Montserrat"/>
                <a:ea typeface="Montserrat"/>
                <a:cs typeface="Montserrat"/>
              </a:defRPr>
            </a:pPr>
            <a:r>
              <a:rPr sz="1875" b="0">
                <a:solidFill>
                  <a:srgbClr val="F5F7FC"/>
                </a:solidFill>
                <a:latin typeface="Montserrat"/>
                <a:ea typeface="Montserrat"/>
                <a:cs typeface="Montserrat"/>
              </a:rPr>
              <a:t>Ali bomo spremljali vključitev in razloge za odhod?</a:t>
            </a:r>
          </a:p>
        </p:txBody>
      </p:sp>
    </p:spTree>
    <p:extLst>
      <p:ext uri="{BB962C8B-B14F-4D97-AF65-F5344CB8AC3E}">
        <p14:creationId xmlns:p14="http://schemas.microsoft.com/office/powerpoint/2010/main" val="17444915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rgbClr val="07506D"/>
            </a:gs>
            <a:gs pos="45000">
              <a:srgbClr val="0A2948"/>
            </a:gs>
            <a:gs pos="100000">
              <a:srgbClr val="07162F"/>
            </a:gs>
          </a:gsLst>
          <a:lin ang="5400000"/>
        </a:gradFill>
        <a:effectLst/>
      </p:bgPr>
    </p:bg>
    <p:spTree>
      <p:nvGrpSpPr>
        <p:cNvPr id="1" name=""/>
        <p:cNvGrpSpPr/>
        <p:nvPr/>
      </p:nvGrpSpPr>
      <p:grpSpPr>
        <a:xfrm>
          <a:off x="0" y="0"/>
          <a:ext cx="0" cy="0"/>
          <a:chOff x="0" y="0"/>
          <a:chExt cx="0" cy="0"/>
        </a:xfrm>
      </p:grpSpPr>
      <p:sp>
        <p:nvSpPr>
          <p:cNvPr id="18" name="Rounded Rectangle 17">
            <a:extLst>
              <a:ext uri="{FF2B5EF4-FFF2-40B4-BE49-F238E27FC236}">
                <a16:creationId xmlns:a16="http://schemas.microsoft.com/office/drawing/2014/main" id="{9226553B-DBF1-41ED-B5CD-00B792C872F6}"/>
              </a:ext>
            </a:extLst>
          </p:cNvPr>
          <p:cNvSpPr>
            <a:spLocks noGrp="1"/>
          </p:cNvSpPr>
          <p:nvPr/>
        </p:nvSpPr>
        <p:spPr>
          <a:xfrm>
            <a:off x="552450" y="457200"/>
            <a:ext cx="66675" cy="333375"/>
          </a:xfrm>
          <a:prstGeom prst="roundRect">
            <a:avLst>
              <a:gd name="adj" fmla="val 42857"/>
            </a:avLst>
          </a:prstGeom>
          <a:solidFill>
            <a:srgbClr val="FF3755"/>
          </a:solidFill>
          <a:ln w="0">
            <a:noFill/>
            <a:prstDash val="solid"/>
          </a:ln>
        </p:spPr>
      </p:sp>
      <p:sp>
        <p:nvSpPr>
          <p:cNvPr id="2" name="Rectangle 1">
            <a:extLst>
              <a:ext uri="{FF2B5EF4-FFF2-40B4-BE49-F238E27FC236}">
                <a16:creationId xmlns:a16="http://schemas.microsoft.com/office/drawing/2014/main" id="{FC596DA0-B4D7-4D6E-8483-7DC25E3B3D03}"/>
              </a:ext>
            </a:extLst>
          </p:cNvPr>
          <p:cNvSpPr>
            <a:spLocks noGrp="1"/>
          </p:cNvSpPr>
          <p:nvPr/>
        </p:nvSpPr>
        <p:spPr>
          <a:xfrm>
            <a:off x="752475" y="466725"/>
            <a:ext cx="2667000" cy="333375"/>
          </a:xfrm>
          <a:prstGeom prst="rect">
            <a:avLst/>
          </a:prstGeom>
          <a:noFill/>
          <a:ln w="0">
            <a:noFill/>
            <a:prstDash val="solid"/>
          </a:ln>
        </p:spPr>
        <p:txBody>
          <a:bodyPr wrap="square" lIns="0" tIns="0" rIns="0" bIns="0" anchor="t">
            <a:noAutofit/>
          </a:bodyPr>
          <a:lstStyle/>
          <a:p>
            <a:pPr algn="l">
              <a:buNone/>
              <a:defRPr sz="1050" b="1">
                <a:solidFill>
                  <a:srgbClr val="FF3755"/>
                </a:solidFill>
                <a:latin typeface="Montserrat ExtraBold"/>
                <a:ea typeface="Montserrat ExtraBold"/>
                <a:cs typeface="Montserrat ExtraBold"/>
              </a:defRPr>
            </a:pPr>
            <a:r>
              <a:rPr sz="1050" b="1">
                <a:solidFill>
                  <a:srgbClr val="FF3755"/>
                </a:solidFill>
                <a:latin typeface="Montserrat ExtraBold"/>
                <a:ea typeface="Montserrat ExtraBold"/>
                <a:cs typeface="Montserrat ExtraBold"/>
              </a:rPr>
              <a:t>KARIERA</a:t>
            </a:r>
          </a:p>
        </p:txBody>
      </p:sp>
      <p:sp>
        <p:nvSpPr>
          <p:cNvPr id="3" name="Rectangle 2">
            <a:extLst>
              <a:ext uri="{FF2B5EF4-FFF2-40B4-BE49-F238E27FC236}">
                <a16:creationId xmlns:a16="http://schemas.microsoft.com/office/drawing/2014/main" id="{EA3ED912-271C-4B97-A212-5E0BAEB9471E}"/>
              </a:ext>
            </a:extLst>
          </p:cNvPr>
          <p:cNvSpPr>
            <a:spLocks noGrp="1"/>
          </p:cNvSpPr>
          <p:nvPr/>
        </p:nvSpPr>
        <p:spPr>
          <a:xfrm>
            <a:off x="552450" y="1095375"/>
            <a:ext cx="5476875" cy="1238250"/>
          </a:xfrm>
          <a:prstGeom prst="rect">
            <a:avLst/>
          </a:prstGeom>
          <a:noFill/>
          <a:ln w="0">
            <a:noFill/>
            <a:prstDash val="solid"/>
          </a:ln>
        </p:spPr>
        <p:txBody>
          <a:bodyPr wrap="square" lIns="0" tIns="0" rIns="0" bIns="0" anchor="t">
            <a:noAutofit/>
          </a:bodyPr>
          <a:lstStyle/>
          <a:p>
            <a:pPr algn="l">
              <a:buNone/>
              <a:defRPr sz="3075" b="1">
                <a:solidFill>
                  <a:srgbClr val="F5F7FC"/>
                </a:solidFill>
                <a:latin typeface="Montserrat ExtraBold"/>
                <a:ea typeface="Montserrat ExtraBold"/>
                <a:cs typeface="Montserrat ExtraBold"/>
              </a:defRPr>
            </a:pPr>
            <a:r>
              <a:rPr sz="3075" b="1">
                <a:solidFill>
                  <a:srgbClr val="F5F7FC"/>
                </a:solidFill>
                <a:latin typeface="Montserrat ExtraBold"/>
                <a:ea typeface="Montserrat ExtraBold"/>
                <a:cs typeface="Montserrat ExtraBold"/>
              </a:rPr>
              <a:t>VPRAŠANJA IN</a:t>
            </a:r>
          </a:p>
          <a:p>
            <a:pPr algn="l">
              <a:buNone/>
              <a:defRPr sz="3075" b="1">
                <a:solidFill>
                  <a:srgbClr val="F5F7FC"/>
                </a:solidFill>
                <a:latin typeface="Montserrat ExtraBold"/>
                <a:ea typeface="Montserrat ExtraBold"/>
                <a:cs typeface="Montserrat ExtraBold"/>
              </a:defRPr>
            </a:pPr>
            <a:r>
              <a:rPr sz="3075" b="1">
                <a:solidFill>
                  <a:srgbClr val="F5F7FC"/>
                </a:solidFill>
                <a:latin typeface="Montserrat ExtraBold"/>
                <a:ea typeface="Montserrat ExtraBold"/>
                <a:cs typeface="Montserrat ExtraBold"/>
              </a:rPr>
              <a:t>IZKUŠNJE IZ PRAKSE</a:t>
            </a:r>
          </a:p>
        </p:txBody>
      </p:sp>
      <p:sp>
        <p:nvSpPr>
          <p:cNvPr id="4" name="Straight Connector 3">
            <a:extLst>
              <a:ext uri="{FF2B5EF4-FFF2-40B4-BE49-F238E27FC236}">
                <a16:creationId xmlns:a16="http://schemas.microsoft.com/office/drawing/2014/main" id="{1F0E2088-6115-4162-8EE4-93D6BC3E7B32}"/>
              </a:ext>
            </a:extLst>
          </p:cNvPr>
          <p:cNvSpPr>
            <a:spLocks noGrp="1"/>
          </p:cNvSpPr>
          <p:nvPr/>
        </p:nvSpPr>
        <p:spPr>
          <a:xfrm>
            <a:off x="581025" y="2457450"/>
            <a:ext cx="971550" cy="0"/>
          </a:xfrm>
          <a:prstGeom prst="line">
            <a:avLst/>
          </a:prstGeom>
          <a:noFill/>
          <a:ln w="47625">
            <a:solidFill>
              <a:srgbClr val="FF7B5B"/>
            </a:solidFill>
            <a:prstDash val="solid"/>
          </a:ln>
        </p:spPr>
      </p:sp>
      <p:sp>
        <p:nvSpPr>
          <p:cNvPr id="5" name="Rectangle 4">
            <a:extLst>
              <a:ext uri="{FF2B5EF4-FFF2-40B4-BE49-F238E27FC236}">
                <a16:creationId xmlns:a16="http://schemas.microsoft.com/office/drawing/2014/main" id="{E0FFACB2-CBC4-4BA8-8BF6-858E82C0F7D1}"/>
              </a:ext>
            </a:extLst>
          </p:cNvPr>
          <p:cNvSpPr>
            <a:spLocks noGrp="1"/>
          </p:cNvSpPr>
          <p:nvPr/>
        </p:nvSpPr>
        <p:spPr>
          <a:xfrm>
            <a:off x="581025" y="2676525"/>
            <a:ext cx="5219700" cy="800100"/>
          </a:xfrm>
          <a:prstGeom prst="rect">
            <a:avLst/>
          </a:prstGeom>
          <a:noFill/>
          <a:ln w="0">
            <a:noFill/>
            <a:prstDash val="solid"/>
          </a:ln>
        </p:spPr>
        <p:txBody>
          <a:bodyPr wrap="square" lIns="0" tIns="0" rIns="0" bIns="0" anchor="t">
            <a:noAutofit/>
          </a:bodyPr>
          <a:lstStyle/>
          <a:p>
            <a:pPr algn="l">
              <a:buNone/>
              <a:defRPr sz="1725" b="0">
                <a:solidFill>
                  <a:srgbClr val="B6CADA"/>
                </a:solidFill>
                <a:latin typeface="Montserrat"/>
                <a:ea typeface="Montserrat"/>
                <a:cs typeface="Montserrat"/>
              </a:defRPr>
            </a:pPr>
            <a:r>
              <a:rPr sz="1725" b="0">
                <a:solidFill>
                  <a:srgbClr val="B6CADA"/>
                </a:solidFill>
                <a:latin typeface="Montserrat"/>
                <a:ea typeface="Montserrat"/>
                <a:cs typeface="Montserrat"/>
              </a:rPr>
              <a:t>Pri katerem koraku ima vaše podjetje največ težav?</a:t>
            </a:r>
          </a:p>
        </p:txBody>
      </p:sp>
      <p:sp>
        <p:nvSpPr>
          <p:cNvPr id="6" name="Oval 5">
            <a:extLst>
              <a:ext uri="{FF2B5EF4-FFF2-40B4-BE49-F238E27FC236}">
                <a16:creationId xmlns:a16="http://schemas.microsoft.com/office/drawing/2014/main" id="{54BBFF81-AEB3-458C-851F-C04189E72D34}"/>
              </a:ext>
            </a:extLst>
          </p:cNvPr>
          <p:cNvSpPr>
            <a:spLocks noGrp="1"/>
          </p:cNvSpPr>
          <p:nvPr/>
        </p:nvSpPr>
        <p:spPr>
          <a:xfrm>
            <a:off x="6105525" y="962025"/>
            <a:ext cx="2381250" cy="2381250"/>
          </a:xfrm>
          <a:prstGeom prst="ellipse">
            <a:avLst/>
          </a:prstGeom>
          <a:noFill/>
          <a:ln w="28575">
            <a:solidFill>
              <a:srgbClr val="FF3755"/>
            </a:solidFill>
            <a:prstDash val="solid"/>
          </a:ln>
        </p:spPr>
      </p:sp>
      <p:sp>
        <p:nvSpPr>
          <p:cNvPr id="7" name="Oval 6">
            <a:extLst>
              <a:ext uri="{FF2B5EF4-FFF2-40B4-BE49-F238E27FC236}">
                <a16:creationId xmlns:a16="http://schemas.microsoft.com/office/drawing/2014/main" id="{0E19A3E3-C962-41AE-AE5D-B5BE89BCC278}"/>
              </a:ext>
            </a:extLst>
          </p:cNvPr>
          <p:cNvSpPr>
            <a:spLocks noGrp="1"/>
          </p:cNvSpPr>
          <p:nvPr/>
        </p:nvSpPr>
        <p:spPr>
          <a:xfrm>
            <a:off x="6267450" y="1123950"/>
            <a:ext cx="2057400" cy="2057400"/>
          </a:xfrm>
          <a:prstGeom prst="ellipse">
            <a:avLst/>
          </a:prstGeom>
          <a:noFill/>
          <a:ln w="9525">
            <a:solidFill>
              <a:srgbClr val="315879"/>
            </a:solidFill>
            <a:prstDash val="solid"/>
          </a:ln>
        </p:spPr>
      </p:sp>
      <p:sp>
        <p:nvSpPr>
          <p:cNvPr id="8" name="Rectangle 7">
            <a:extLst>
              <a:ext uri="{FF2B5EF4-FFF2-40B4-BE49-F238E27FC236}">
                <a16:creationId xmlns:a16="http://schemas.microsoft.com/office/drawing/2014/main" id="{CDC19C16-A5FB-4598-91C9-B5F6D35D523E}"/>
              </a:ext>
            </a:extLst>
          </p:cNvPr>
          <p:cNvSpPr>
            <a:spLocks noGrp="1"/>
          </p:cNvSpPr>
          <p:nvPr/>
        </p:nvSpPr>
        <p:spPr>
          <a:xfrm>
            <a:off x="6400800" y="1457325"/>
            <a:ext cx="1790700" cy="304800"/>
          </a:xfrm>
          <a:prstGeom prst="rect">
            <a:avLst/>
          </a:prstGeom>
          <a:noFill/>
          <a:ln w="0">
            <a:noFill/>
            <a:prstDash val="solid"/>
          </a:ln>
        </p:spPr>
        <p:txBody>
          <a:bodyPr wrap="square" lIns="0" tIns="0" rIns="0" bIns="0" anchor="t">
            <a:noAutofit/>
          </a:bodyPr>
          <a:lstStyle/>
          <a:p>
            <a:pPr algn="ctr">
              <a:buNone/>
              <a:defRPr sz="1050" b="1">
                <a:solidFill>
                  <a:srgbClr val="FF3755"/>
                </a:solidFill>
                <a:latin typeface="Montserrat ExtraBold"/>
                <a:ea typeface="Montserrat ExtraBold"/>
                <a:cs typeface="Montserrat ExtraBold"/>
              </a:defRPr>
            </a:pPr>
            <a:r>
              <a:rPr sz="1050" b="1">
                <a:solidFill>
                  <a:srgbClr val="FF3755"/>
                </a:solidFill>
                <a:latin typeface="Montserrat ExtraBold"/>
                <a:ea typeface="Montserrat ExtraBold"/>
                <a:cs typeface="Montserrat ExtraBold"/>
              </a:rPr>
              <a:t>ZA POGOVOR</a:t>
            </a:r>
          </a:p>
        </p:txBody>
      </p:sp>
      <p:sp>
        <p:nvSpPr>
          <p:cNvPr id="9" name="Rectangle 8">
            <a:extLst>
              <a:ext uri="{FF2B5EF4-FFF2-40B4-BE49-F238E27FC236}">
                <a16:creationId xmlns:a16="http://schemas.microsoft.com/office/drawing/2014/main" id="{D837D59D-CB6C-441A-B917-B66103C74F6D}"/>
              </a:ext>
            </a:extLst>
          </p:cNvPr>
          <p:cNvSpPr>
            <a:spLocks noGrp="1"/>
          </p:cNvSpPr>
          <p:nvPr/>
        </p:nvSpPr>
        <p:spPr>
          <a:xfrm>
            <a:off x="6267450" y="1781175"/>
            <a:ext cx="2057400" cy="952500"/>
          </a:xfrm>
          <a:prstGeom prst="rect">
            <a:avLst/>
          </a:prstGeom>
          <a:noFill/>
          <a:ln w="0">
            <a:noFill/>
            <a:prstDash val="solid"/>
          </a:ln>
        </p:spPr>
        <p:txBody>
          <a:bodyPr wrap="square" lIns="0" tIns="0" rIns="0" bIns="0" anchor="ctr">
            <a:noAutofit/>
          </a:bodyPr>
          <a:lstStyle/>
          <a:p>
            <a:pPr algn="ctr">
              <a:buNone/>
              <a:defRPr sz="1575" b="1">
                <a:solidFill>
                  <a:srgbClr val="F5F7FC"/>
                </a:solidFill>
                <a:latin typeface="Montserrat ExtraBold"/>
                <a:ea typeface="Montserrat ExtraBold"/>
                <a:cs typeface="Montserrat ExtraBold"/>
              </a:defRPr>
            </a:pPr>
            <a:r>
              <a:rPr sz="1575" b="1">
                <a:solidFill>
                  <a:srgbClr val="F5F7FC"/>
                </a:solidFill>
                <a:latin typeface="Montserrat ExtraBold"/>
                <a:ea typeface="Montserrat ExtraBold"/>
                <a:cs typeface="Montserrat ExtraBold"/>
              </a:rPr>
              <a:t>OBLJUBE</a:t>
            </a:r>
          </a:p>
          <a:p>
            <a:pPr algn="ctr">
              <a:buNone/>
              <a:defRPr sz="1575" b="1">
                <a:solidFill>
                  <a:srgbClr val="F5F7FC"/>
                </a:solidFill>
                <a:latin typeface="Montserrat ExtraBold"/>
                <a:ea typeface="Montserrat ExtraBold"/>
                <a:cs typeface="Montserrat ExtraBold"/>
              </a:defRPr>
            </a:pPr>
            <a:r>
              <a:rPr sz="1575" b="1">
                <a:solidFill>
                  <a:srgbClr val="F5F7FC"/>
                </a:solidFill>
                <a:latin typeface="Montserrat ExtraBold"/>
                <a:ea typeface="Montserrat ExtraBold"/>
                <a:cs typeface="Montserrat ExtraBold"/>
              </a:rPr>
              <a:t>KANDIDATU</a:t>
            </a:r>
          </a:p>
          <a:p>
            <a:pPr algn="ctr">
              <a:buNone/>
              <a:defRPr sz="1575" b="1">
                <a:solidFill>
                  <a:srgbClr val="F5F7FC"/>
                </a:solidFill>
                <a:latin typeface="Montserrat ExtraBold"/>
                <a:ea typeface="Montserrat ExtraBold"/>
                <a:cs typeface="Montserrat ExtraBold"/>
              </a:defRPr>
            </a:pPr>
            <a:r>
              <a:rPr sz="1575" b="1">
                <a:solidFill>
                  <a:srgbClr val="F5F7FC"/>
                </a:solidFill>
                <a:latin typeface="Montserrat ExtraBold"/>
                <a:ea typeface="Montserrat ExtraBold"/>
                <a:cs typeface="Montserrat ExtraBold"/>
              </a:rPr>
              <a:t>IN PRVIH 90 DNI</a:t>
            </a:r>
          </a:p>
        </p:txBody>
      </p:sp>
      <p:sp>
        <p:nvSpPr>
          <p:cNvPr id="10" name="Straight Connector 9">
            <a:extLst>
              <a:ext uri="{FF2B5EF4-FFF2-40B4-BE49-F238E27FC236}">
                <a16:creationId xmlns:a16="http://schemas.microsoft.com/office/drawing/2014/main" id="{FE28D595-BA6E-4E31-A0AB-AE58A4698F91}"/>
              </a:ext>
            </a:extLst>
          </p:cNvPr>
          <p:cNvSpPr>
            <a:spLocks noGrp="1"/>
          </p:cNvSpPr>
          <p:nvPr/>
        </p:nvSpPr>
        <p:spPr>
          <a:xfrm>
            <a:off x="561975" y="3876675"/>
            <a:ext cx="8020050" cy="0"/>
          </a:xfrm>
          <a:prstGeom prst="line">
            <a:avLst/>
          </a:prstGeom>
          <a:noFill/>
          <a:ln w="14288">
            <a:solidFill>
              <a:srgbClr val="52708C"/>
            </a:solidFill>
            <a:prstDash val="solid"/>
          </a:ln>
        </p:spPr>
      </p:sp>
      <p:sp>
        <p:nvSpPr>
          <p:cNvPr id="11" name="Rectangle 10">
            <a:extLst>
              <a:ext uri="{FF2B5EF4-FFF2-40B4-BE49-F238E27FC236}">
                <a16:creationId xmlns:a16="http://schemas.microsoft.com/office/drawing/2014/main" id="{B1DC72B9-7A22-4FF9-9DDD-88B729AFC971}"/>
              </a:ext>
            </a:extLst>
          </p:cNvPr>
          <p:cNvSpPr>
            <a:spLocks noGrp="1"/>
          </p:cNvSpPr>
          <p:nvPr/>
        </p:nvSpPr>
        <p:spPr>
          <a:xfrm>
            <a:off x="581025" y="3979255"/>
            <a:ext cx="5048250" cy="285750"/>
          </a:xfrm>
          <a:prstGeom prst="rect">
            <a:avLst/>
          </a:prstGeom>
          <a:noFill/>
          <a:ln w="0">
            <a:noFill/>
            <a:prstDash val="solid"/>
          </a:ln>
        </p:spPr>
        <p:txBody>
          <a:bodyPr wrap="square" lIns="0" tIns="0" rIns="0" bIns="0" anchor="t">
            <a:noAutofit/>
          </a:bodyPr>
          <a:lstStyle/>
          <a:p>
            <a:pPr>
              <a:defRPr sz="1350" b="1">
                <a:solidFill>
                  <a:srgbClr val="FF7B5B"/>
                </a:solidFill>
                <a:latin typeface="Montserrat ExtraBold"/>
                <a:ea typeface="Montserrat ExtraBold"/>
                <a:cs typeface="Montserrat ExtraBold"/>
              </a:defRPr>
            </a:pPr>
            <a:r>
              <a:rPr sz="1350" b="1" dirty="0">
                <a:solidFill>
                  <a:srgbClr val="FF7B5B"/>
                </a:solidFill>
                <a:latin typeface="Montserrat ExtraBold"/>
                <a:ea typeface="Montserrat ExtraBold"/>
                <a:cs typeface="Montserrat ExtraBold"/>
              </a:rPr>
              <a:t>Rok Pajk, </a:t>
            </a:r>
            <a:r>
              <a:rPr lang="en-SI" sz="1350" b="1" dirty="0">
                <a:solidFill>
                  <a:srgbClr val="FF7B5B"/>
                </a:solidFill>
                <a:latin typeface="Montserrat ExtraBold"/>
                <a:ea typeface="Montserrat ExtraBold"/>
                <a:cs typeface="Montserrat ExtraBold"/>
              </a:rPr>
              <a:t> 031 396 170, rok.pajk@kariera.si</a:t>
            </a:r>
            <a:endParaRPr lang="hr-HR" sz="1350" b="1" dirty="0">
              <a:solidFill>
                <a:srgbClr val="FF7B5B"/>
              </a:solidFill>
              <a:latin typeface="Montserrat ExtraBold"/>
              <a:ea typeface="Montserrat ExtraBold"/>
              <a:cs typeface="Montserrat ExtraBold"/>
            </a:endParaRPr>
          </a:p>
          <a:p>
            <a:pPr algn="l">
              <a:buNone/>
              <a:defRPr sz="1350" b="1">
                <a:solidFill>
                  <a:srgbClr val="FF7B5B"/>
                </a:solidFill>
                <a:latin typeface="Montserrat ExtraBold"/>
                <a:ea typeface="Montserrat ExtraBold"/>
                <a:cs typeface="Montserrat ExtraBold"/>
              </a:defRPr>
            </a:pPr>
            <a:r>
              <a:rPr sz="1350" b="1" dirty="0">
                <a:solidFill>
                  <a:srgbClr val="FF7B5B"/>
                </a:solidFill>
                <a:latin typeface="Montserrat ExtraBold"/>
                <a:ea typeface="Montserrat ExtraBold"/>
                <a:cs typeface="Montserrat ExtraBold"/>
              </a:rPr>
              <a:t>Klemen Žibret</a:t>
            </a:r>
            <a:r>
              <a:rPr lang="hr-HR" sz="1350" b="1" dirty="0">
                <a:solidFill>
                  <a:srgbClr val="FF7B5B"/>
                </a:solidFill>
                <a:latin typeface="Montserrat ExtraBold"/>
                <a:ea typeface="Montserrat ExtraBold"/>
                <a:cs typeface="Montserrat ExtraBold"/>
              </a:rPr>
              <a:t>, 051 611 206, </a:t>
            </a:r>
            <a:r>
              <a:rPr lang="hr-HR" sz="1350" b="1" dirty="0" err="1">
                <a:solidFill>
                  <a:srgbClr val="FF7B5B"/>
                </a:solidFill>
                <a:latin typeface="Montserrat ExtraBold"/>
                <a:ea typeface="Montserrat ExtraBold"/>
                <a:cs typeface="Montserrat ExtraBold"/>
              </a:rPr>
              <a:t>klemen.zibret@kariera.si</a:t>
            </a:r>
            <a:endParaRPr sz="1350" b="1" dirty="0">
              <a:solidFill>
                <a:srgbClr val="FF7B5B"/>
              </a:solidFill>
              <a:latin typeface="Montserrat ExtraBold"/>
              <a:ea typeface="Montserrat ExtraBold"/>
              <a:cs typeface="Montserrat ExtraBold"/>
            </a:endParaRPr>
          </a:p>
        </p:txBody>
      </p:sp>
      <p:sp>
        <p:nvSpPr>
          <p:cNvPr id="12" name="Rectangle 11">
            <a:extLst>
              <a:ext uri="{FF2B5EF4-FFF2-40B4-BE49-F238E27FC236}">
                <a16:creationId xmlns:a16="http://schemas.microsoft.com/office/drawing/2014/main" id="{76958072-0730-427E-8FFA-36CC2812B74F}"/>
              </a:ext>
            </a:extLst>
          </p:cNvPr>
          <p:cNvSpPr>
            <a:spLocks noGrp="1"/>
          </p:cNvSpPr>
          <p:nvPr/>
        </p:nvSpPr>
        <p:spPr>
          <a:xfrm>
            <a:off x="581025" y="4498728"/>
            <a:ext cx="5048250" cy="428625"/>
          </a:xfrm>
          <a:prstGeom prst="rect">
            <a:avLst/>
          </a:prstGeom>
          <a:noFill/>
          <a:ln w="0">
            <a:noFill/>
            <a:prstDash val="solid"/>
          </a:ln>
        </p:spPr>
        <p:txBody>
          <a:bodyPr wrap="square" lIns="0" tIns="0" rIns="0" bIns="0" anchor="t">
            <a:noAutofit/>
          </a:bodyPr>
          <a:lstStyle/>
          <a:p>
            <a:pPr algn="l">
              <a:buNone/>
              <a:defRPr sz="1125" b="0">
                <a:solidFill>
                  <a:srgbClr val="B6CADA"/>
                </a:solidFill>
                <a:latin typeface="Montserrat"/>
                <a:ea typeface="Montserrat"/>
                <a:cs typeface="Montserrat"/>
              </a:defRPr>
            </a:pPr>
            <a:r>
              <a:rPr sz="1125" b="0" dirty="0" err="1">
                <a:solidFill>
                  <a:srgbClr val="B6CADA"/>
                </a:solidFill>
                <a:latin typeface="Montserrat"/>
                <a:ea typeface="Montserrat"/>
                <a:cs typeface="Montserrat"/>
              </a:rPr>
              <a:t>Kariera</a:t>
            </a:r>
            <a:endParaRPr sz="1125" b="0" dirty="0">
              <a:solidFill>
                <a:srgbClr val="B6CADA"/>
              </a:solidFill>
              <a:latin typeface="Montserrat"/>
              <a:ea typeface="Montserrat"/>
              <a:cs typeface="Montserrat"/>
            </a:endParaRPr>
          </a:p>
          <a:p>
            <a:pPr algn="l">
              <a:buNone/>
              <a:defRPr sz="1125" b="0">
                <a:solidFill>
                  <a:srgbClr val="B6CADA"/>
                </a:solidFill>
                <a:latin typeface="Montserrat"/>
                <a:ea typeface="Montserrat"/>
                <a:cs typeface="Montserrat"/>
              </a:defRPr>
            </a:pPr>
            <a:r>
              <a:rPr sz="1125" b="0" dirty="0" err="1">
                <a:solidFill>
                  <a:srgbClr val="B6CADA"/>
                </a:solidFill>
                <a:latin typeface="Montserrat"/>
                <a:ea typeface="Montserrat"/>
                <a:cs typeface="Montserrat"/>
              </a:rPr>
              <a:t>www.kariera.si</a:t>
            </a:r>
            <a:endParaRPr sz="1125" b="0" dirty="0">
              <a:solidFill>
                <a:srgbClr val="B6CADA"/>
              </a:solidFill>
              <a:latin typeface="Montserrat"/>
              <a:ea typeface="Montserrat"/>
              <a:cs typeface="Montserrat"/>
            </a:endParaRPr>
          </a:p>
        </p:txBody>
      </p:sp>
      <p:sp>
        <p:nvSpPr>
          <p:cNvPr id="13" name="Rectangle 12">
            <a:extLst>
              <a:ext uri="{FF2B5EF4-FFF2-40B4-BE49-F238E27FC236}">
                <a16:creationId xmlns:a16="http://schemas.microsoft.com/office/drawing/2014/main" id="{3B037D4A-37D4-4778-91B6-F801564FAED2}"/>
              </a:ext>
            </a:extLst>
          </p:cNvPr>
          <p:cNvSpPr>
            <a:spLocks noGrp="1"/>
          </p:cNvSpPr>
          <p:nvPr/>
        </p:nvSpPr>
        <p:spPr>
          <a:xfrm>
            <a:off x="7000875" y="4181475"/>
            <a:ext cx="1562100" cy="361950"/>
          </a:xfrm>
          <a:prstGeom prst="rect">
            <a:avLst/>
          </a:prstGeom>
          <a:noFill/>
          <a:ln w="0">
            <a:noFill/>
            <a:prstDash val="solid"/>
          </a:ln>
        </p:spPr>
        <p:txBody>
          <a:bodyPr wrap="square" lIns="0" tIns="0" rIns="0" bIns="0" anchor="t">
            <a:noAutofit/>
          </a:bodyPr>
          <a:lstStyle/>
          <a:p>
            <a:pPr algn="r">
              <a:buNone/>
              <a:defRPr sz="1650" b="1">
                <a:solidFill>
                  <a:srgbClr val="F5F7FC"/>
                </a:solidFill>
                <a:latin typeface="Montserrat ExtraBold"/>
                <a:ea typeface="Montserrat ExtraBold"/>
                <a:cs typeface="Montserrat ExtraBold"/>
              </a:defRPr>
            </a:pPr>
            <a:r>
              <a:rPr sz="1650" b="1">
                <a:solidFill>
                  <a:srgbClr val="F5F7FC"/>
                </a:solidFill>
                <a:latin typeface="Montserrat ExtraBold"/>
                <a:ea typeface="Montserrat ExtraBold"/>
                <a:cs typeface="Montserrat ExtraBold"/>
              </a:rPr>
              <a:t>HVALA</a:t>
            </a:r>
          </a:p>
        </p:txBody>
      </p:sp>
      <p:sp>
        <p:nvSpPr>
          <p:cNvPr id="14" name="Oval 13">
            <a:extLst>
              <a:ext uri="{FF2B5EF4-FFF2-40B4-BE49-F238E27FC236}">
                <a16:creationId xmlns:a16="http://schemas.microsoft.com/office/drawing/2014/main" id="{202C6569-7C3A-4B86-9A9D-D887315C2564}"/>
              </a:ext>
            </a:extLst>
          </p:cNvPr>
          <p:cNvSpPr>
            <a:spLocks noGrp="1"/>
          </p:cNvSpPr>
          <p:nvPr/>
        </p:nvSpPr>
        <p:spPr>
          <a:xfrm>
            <a:off x="7086600" y="4705350"/>
            <a:ext cx="114300" cy="114300"/>
          </a:xfrm>
          <a:prstGeom prst="ellipse">
            <a:avLst/>
          </a:prstGeom>
          <a:solidFill>
            <a:srgbClr val="FF7B5B"/>
          </a:solidFill>
          <a:ln w="0">
            <a:solidFill>
              <a:srgbClr val="FF7B5B"/>
            </a:solidFill>
            <a:prstDash val="solid"/>
          </a:ln>
        </p:spPr>
      </p:sp>
      <p:sp>
        <p:nvSpPr>
          <p:cNvPr id="15" name="Oval 14">
            <a:extLst>
              <a:ext uri="{FF2B5EF4-FFF2-40B4-BE49-F238E27FC236}">
                <a16:creationId xmlns:a16="http://schemas.microsoft.com/office/drawing/2014/main" id="{2A017661-FA20-4B5D-AE49-ADFB930F8F34}"/>
              </a:ext>
            </a:extLst>
          </p:cNvPr>
          <p:cNvSpPr>
            <a:spLocks noGrp="1"/>
          </p:cNvSpPr>
          <p:nvPr/>
        </p:nvSpPr>
        <p:spPr>
          <a:xfrm>
            <a:off x="7429500" y="4705350"/>
            <a:ext cx="114300" cy="114300"/>
          </a:xfrm>
          <a:prstGeom prst="ellipse">
            <a:avLst/>
          </a:prstGeom>
          <a:solidFill>
            <a:srgbClr val="FF3755"/>
          </a:solidFill>
          <a:ln w="0">
            <a:solidFill>
              <a:srgbClr val="FF3755"/>
            </a:solidFill>
            <a:prstDash val="solid"/>
          </a:ln>
        </p:spPr>
      </p:sp>
      <p:sp>
        <p:nvSpPr>
          <p:cNvPr id="16" name="Oval 15">
            <a:extLst>
              <a:ext uri="{FF2B5EF4-FFF2-40B4-BE49-F238E27FC236}">
                <a16:creationId xmlns:a16="http://schemas.microsoft.com/office/drawing/2014/main" id="{E7215AC7-041E-426B-A88C-6E35F913BC53}"/>
              </a:ext>
            </a:extLst>
          </p:cNvPr>
          <p:cNvSpPr>
            <a:spLocks noGrp="1"/>
          </p:cNvSpPr>
          <p:nvPr/>
        </p:nvSpPr>
        <p:spPr>
          <a:xfrm>
            <a:off x="7772400" y="4705350"/>
            <a:ext cx="114300" cy="114300"/>
          </a:xfrm>
          <a:prstGeom prst="ellipse">
            <a:avLst/>
          </a:prstGeom>
          <a:solidFill>
            <a:srgbClr val="9B5BFF"/>
          </a:solidFill>
          <a:ln w="0">
            <a:solidFill>
              <a:srgbClr val="9B5BFF"/>
            </a:solidFill>
            <a:prstDash val="solid"/>
          </a:ln>
        </p:spPr>
      </p:sp>
      <p:sp>
        <p:nvSpPr>
          <p:cNvPr id="17" name="Oval 16">
            <a:extLst>
              <a:ext uri="{FF2B5EF4-FFF2-40B4-BE49-F238E27FC236}">
                <a16:creationId xmlns:a16="http://schemas.microsoft.com/office/drawing/2014/main" id="{76588DC7-1F46-40DF-8AFD-5A5D792074D9}"/>
              </a:ext>
            </a:extLst>
          </p:cNvPr>
          <p:cNvSpPr>
            <a:spLocks noGrp="1"/>
          </p:cNvSpPr>
          <p:nvPr/>
        </p:nvSpPr>
        <p:spPr>
          <a:xfrm>
            <a:off x="8115300" y="4705350"/>
            <a:ext cx="114300" cy="114300"/>
          </a:xfrm>
          <a:prstGeom prst="ellipse">
            <a:avLst/>
          </a:prstGeom>
          <a:solidFill>
            <a:srgbClr val="47D7D1"/>
          </a:solidFill>
          <a:ln w="0">
            <a:solidFill>
              <a:srgbClr val="47D7D1"/>
            </a:solidFill>
            <a:prstDash val="solid"/>
          </a:ln>
        </p:spPr>
      </p:sp>
    </p:spTree>
    <p:extLst>
      <p:ext uri="{BB962C8B-B14F-4D97-AF65-F5344CB8AC3E}">
        <p14:creationId xmlns:p14="http://schemas.microsoft.com/office/powerpoint/2010/main" val="153935897"/>
      </p:ext>
    </p:extLst>
  </p:cSld>
  <p:clrMapOvr>
    <a:masterClrMapping/>
  </p:clrMapOvr>
</p:sld>
</file>

<file path=ppt/theme/theme1.xml><?xml version="1.0" encoding="utf-8"?>
<a:theme xmlns:a="http://schemas.openxmlformats.org/drawingml/2006/main" name="Kariera ver.1">
  <a:themeElements>
    <a:clrScheme name="Simple Light">
      <a:dk1>
        <a:srgbClr val="FF3755"/>
      </a:dk1>
      <a:lt1>
        <a:srgbClr val="FF7B5B"/>
      </a:lt1>
      <a:dk2>
        <a:srgbClr val="FD443A"/>
      </a:dk2>
      <a:lt2>
        <a:srgbClr val="10385C"/>
      </a:lt2>
      <a:accent1>
        <a:srgbClr val="EFEFEF"/>
      </a:accent1>
      <a:accent2>
        <a:srgbClr val="000000"/>
      </a:accent2>
      <a:accent3>
        <a:srgbClr val="FFFFFF"/>
      </a:accent3>
      <a:accent4>
        <a:srgbClr val="FFFFFF"/>
      </a:accent4>
      <a:accent5>
        <a:srgbClr val="FFFFFF"/>
      </a:accent5>
      <a:accent6>
        <a:srgbClr val="FFFFFF"/>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imple 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imple 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Kariera ver.1">
  <a:themeElements>
    <a:clrScheme name="Simple Light">
      <a:dk1>
        <a:srgbClr val="FF3755"/>
      </a:dk1>
      <a:lt1>
        <a:srgbClr val="FF7B5B"/>
      </a:lt1>
      <a:dk2>
        <a:srgbClr val="FD443A"/>
      </a:dk2>
      <a:lt2>
        <a:srgbClr val="10385C"/>
      </a:lt2>
      <a:accent1>
        <a:srgbClr val="EFEFEF"/>
      </a:accent1>
      <a:accent2>
        <a:srgbClr val="000000"/>
      </a:accent2>
      <a:accent3>
        <a:srgbClr val="FFFFFF"/>
      </a:accent3>
      <a:accent4>
        <a:srgbClr val="FFFFFF"/>
      </a:accent4>
      <a:accent5>
        <a:srgbClr val="FFFFFF"/>
      </a:accent5>
      <a:accent6>
        <a:srgbClr val="FFFFFF"/>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imple 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imple 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Kariera ver.1">
  <a:themeElements>
    <a:clrScheme name="Simple Light">
      <a:dk1>
        <a:srgbClr val="FF3755"/>
      </a:dk1>
      <a:lt1>
        <a:srgbClr val="FF7B5B"/>
      </a:lt1>
      <a:dk2>
        <a:srgbClr val="FD443A"/>
      </a:dk2>
      <a:lt2>
        <a:srgbClr val="10385C"/>
      </a:lt2>
      <a:accent1>
        <a:srgbClr val="EFEFEF"/>
      </a:accent1>
      <a:accent2>
        <a:srgbClr val="000000"/>
      </a:accent2>
      <a:accent3>
        <a:srgbClr val="FFFFFF"/>
      </a:accent3>
      <a:accent4>
        <a:srgbClr val="FFFFFF"/>
      </a:accent4>
      <a:accent5>
        <a:srgbClr val="FFFFFF"/>
      </a:accent5>
      <a:accent6>
        <a:srgbClr val="FFFFFF"/>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imple 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4059</Words>
  <Application>Microsoft Macintosh PowerPoint</Application>
  <DocSecurity>0</DocSecurity>
  <PresentationFormat>On-screen Show (16:9)</PresentationFormat>
  <Paragraphs>642</Paragraphs>
  <Slides>31</Slides>
  <Notes>31</Notes>
  <HiddenSlides>0</HiddenSlides>
  <MMClips>0</MMClips>
  <ScaleCrop>false</ScaleCrop>
  <HeadingPairs>
    <vt:vector size="6" baseType="variant">
      <vt:variant>
        <vt:lpstr>Fonts Used</vt:lpstr>
      </vt:variant>
      <vt:variant>
        <vt:i4>10</vt:i4>
      </vt:variant>
      <vt:variant>
        <vt:lpstr>Theme</vt:lpstr>
      </vt:variant>
      <vt:variant>
        <vt:i4>5</vt:i4>
      </vt:variant>
      <vt:variant>
        <vt:lpstr>Slide Titles</vt:lpstr>
      </vt:variant>
      <vt:variant>
        <vt:i4>31</vt:i4>
      </vt:variant>
    </vt:vector>
  </HeadingPairs>
  <TitlesOfParts>
    <vt:vector size="46" baseType="lpstr">
      <vt:lpstr>Montserrat Medium</vt:lpstr>
      <vt:lpstr>Tahoma</vt:lpstr>
      <vt:lpstr>Sora ExtraBold</vt:lpstr>
      <vt:lpstr>Sora</vt:lpstr>
      <vt:lpstr>Montserrat</vt:lpstr>
      <vt:lpstr>Verdana</vt:lpstr>
      <vt:lpstr>Calibri</vt:lpstr>
      <vt:lpstr>DM Sans</vt:lpstr>
      <vt:lpstr>Montserrat ExtraBold</vt:lpstr>
      <vt:lpstr>Arial</vt:lpstr>
      <vt:lpstr>Kariera ver.1</vt:lpstr>
      <vt:lpstr>Simple Light</vt:lpstr>
      <vt:lpstr>2_Kariera ver.1</vt:lpstr>
      <vt:lpstr>Office Theme</vt:lpstr>
      <vt:lpstr>1_Simple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Realnost zaposlovanja tujega kadra</dc:title>
  <dc:subject>Predavanje za delodajalce in kadrovske službe</dc:subject>
  <dc:creator>Rok Pajk, Klemen Žibret, Kariera</dc:creator>
  <cp:lastModifiedBy>Klemen Žibret</cp:lastModifiedBy>
  <cp:revision>2</cp:revision>
  <dcterms:created xsi:type="dcterms:W3CDTF">2026-10-13T09:22:32Z</dcterms:created>
  <dcterms:modified xsi:type="dcterms:W3CDTF">2026-10-13T19:41:38Z</dcterms:modified>
</cp:coreProperties>
</file>