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39"/>
  </p:notesMasterIdLst>
  <p:sldIdLst>
    <p:sldId id="256" r:id="rId2"/>
    <p:sldId id="692" r:id="rId3"/>
    <p:sldId id="693" r:id="rId4"/>
    <p:sldId id="694" r:id="rId5"/>
    <p:sldId id="698" r:id="rId6"/>
    <p:sldId id="697" r:id="rId7"/>
    <p:sldId id="696" r:id="rId8"/>
    <p:sldId id="695" r:id="rId9"/>
    <p:sldId id="699" r:id="rId10"/>
    <p:sldId id="257" r:id="rId11"/>
    <p:sldId id="258" r:id="rId12"/>
    <p:sldId id="708" r:id="rId13"/>
    <p:sldId id="709" r:id="rId14"/>
    <p:sldId id="267" r:id="rId15"/>
    <p:sldId id="710" r:id="rId16"/>
    <p:sldId id="705" r:id="rId17"/>
    <p:sldId id="711" r:id="rId18"/>
    <p:sldId id="700" r:id="rId19"/>
    <p:sldId id="701" r:id="rId20"/>
    <p:sldId id="702" r:id="rId21"/>
    <p:sldId id="703" r:id="rId22"/>
    <p:sldId id="713" r:id="rId23"/>
    <p:sldId id="716" r:id="rId24"/>
    <p:sldId id="715" r:id="rId25"/>
    <p:sldId id="717" r:id="rId26"/>
    <p:sldId id="265" r:id="rId27"/>
    <p:sldId id="712" r:id="rId28"/>
    <p:sldId id="266" r:id="rId29"/>
    <p:sldId id="714" r:id="rId30"/>
    <p:sldId id="718" r:id="rId31"/>
    <p:sldId id="719" r:id="rId32"/>
    <p:sldId id="720" r:id="rId33"/>
    <p:sldId id="722" r:id="rId34"/>
    <p:sldId id="721" r:id="rId35"/>
    <p:sldId id="259" r:id="rId36"/>
    <p:sldId id="691" r:id="rId37"/>
    <p:sldId id="723" r:id="rId3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DE73C0-6954-4338-99CB-3E29A52169C6}" v="4" dt="2026-10-14T08:28:44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ka Zupan" userId="c2fecb69-ff6b-488c-88a8-79e23b2a9772" providerId="ADAL" clId="{6C540B54-A0BA-42F9-BC9F-D7D46D0BABA6}"/>
    <pc:docChg chg="undo custSel addSld delSld modSld sldOrd">
      <pc:chgData name="Barbka Zupan" userId="c2fecb69-ff6b-488c-88a8-79e23b2a9772" providerId="ADAL" clId="{6C540B54-A0BA-42F9-BC9F-D7D46D0BABA6}" dt="2026-10-09T11:14:42.789" v="1486" actId="113"/>
      <pc:docMkLst>
        <pc:docMk/>
      </pc:docMkLst>
      <pc:sldChg chg="modSp mod">
        <pc:chgData name="Barbka Zupan" userId="c2fecb69-ff6b-488c-88a8-79e23b2a9772" providerId="ADAL" clId="{6C540B54-A0BA-42F9-BC9F-D7D46D0BABA6}" dt="2026-10-09T09:48:47.729" v="32" actId="27636"/>
        <pc:sldMkLst>
          <pc:docMk/>
          <pc:sldMk cId="1761554470" sldId="256"/>
        </pc:sldMkLst>
        <pc:spChg chg="mod">
          <ac:chgData name="Barbka Zupan" userId="c2fecb69-ff6b-488c-88a8-79e23b2a9772" providerId="ADAL" clId="{6C540B54-A0BA-42F9-BC9F-D7D46D0BABA6}" dt="2026-10-09T09:48:47.729" v="32" actId="27636"/>
          <ac:spMkLst>
            <pc:docMk/>
            <pc:sldMk cId="1761554470" sldId="256"/>
            <ac:spMk id="3" creationId="{2D9B003A-E6D6-E978-E27C-89876353A55F}"/>
          </ac:spMkLst>
        </pc:spChg>
      </pc:sldChg>
      <pc:sldChg chg="addSp delSp modSp mod">
        <pc:chgData name="Barbka Zupan" userId="c2fecb69-ff6b-488c-88a8-79e23b2a9772" providerId="ADAL" clId="{6C540B54-A0BA-42F9-BC9F-D7D46D0BABA6}" dt="2026-10-09T10:12:22.322" v="544" actId="1076"/>
        <pc:sldMkLst>
          <pc:docMk/>
          <pc:sldMk cId="1304673237" sldId="259"/>
        </pc:sldMkLst>
        <pc:spChg chg="mod">
          <ac:chgData name="Barbka Zupan" userId="c2fecb69-ff6b-488c-88a8-79e23b2a9772" providerId="ADAL" clId="{6C540B54-A0BA-42F9-BC9F-D7D46D0BABA6}" dt="2026-10-09T10:11:24.383" v="534" actId="20577"/>
          <ac:spMkLst>
            <pc:docMk/>
            <pc:sldMk cId="1304673237" sldId="259"/>
            <ac:spMk id="2" creationId="{2A0EDA92-6809-41D0-F881-9A84F31B64F5}"/>
          </ac:spMkLst>
        </pc:spChg>
        <pc:picChg chg="add mod">
          <ac:chgData name="Barbka Zupan" userId="c2fecb69-ff6b-488c-88a8-79e23b2a9772" providerId="ADAL" clId="{6C540B54-A0BA-42F9-BC9F-D7D46D0BABA6}" dt="2026-10-09T10:12:22.322" v="544" actId="1076"/>
          <ac:picMkLst>
            <pc:docMk/>
            <pc:sldMk cId="1304673237" sldId="259"/>
            <ac:picMk id="5" creationId="{2365D263-619B-17FA-4884-FC1DF30E43DA}"/>
          </ac:picMkLst>
        </pc:picChg>
      </pc:sldChg>
      <pc:sldChg chg="modSp mod">
        <pc:chgData name="Barbka Zupan" userId="c2fecb69-ff6b-488c-88a8-79e23b2a9772" providerId="ADAL" clId="{6C540B54-A0BA-42F9-BC9F-D7D46D0BABA6}" dt="2026-10-09T10:11:12.990" v="532" actId="20577"/>
        <pc:sldMkLst>
          <pc:docMk/>
          <pc:sldMk cId="1671791011" sldId="266"/>
        </pc:sldMkLst>
        <pc:spChg chg="mod">
          <ac:chgData name="Barbka Zupan" userId="c2fecb69-ff6b-488c-88a8-79e23b2a9772" providerId="ADAL" clId="{6C540B54-A0BA-42F9-BC9F-D7D46D0BABA6}" dt="2026-10-09T10:11:12.990" v="532" actId="20577"/>
          <ac:spMkLst>
            <pc:docMk/>
            <pc:sldMk cId="1671791011" sldId="266"/>
            <ac:spMk id="3" creationId="{28D91A03-55DF-1C12-23F7-FC5BD8CFC7BD}"/>
          </ac:spMkLst>
        </pc:spChg>
      </pc:sldChg>
      <pc:sldChg chg="modSp mod">
        <pc:chgData name="Barbka Zupan" userId="c2fecb69-ff6b-488c-88a8-79e23b2a9772" providerId="ADAL" clId="{6C540B54-A0BA-42F9-BC9F-D7D46D0BABA6}" dt="2026-10-09T10:13:21.657" v="553" actId="6549"/>
        <pc:sldMkLst>
          <pc:docMk/>
          <pc:sldMk cId="3224876556" sldId="691"/>
        </pc:sldMkLst>
        <pc:spChg chg="mod">
          <ac:chgData name="Barbka Zupan" userId="c2fecb69-ff6b-488c-88a8-79e23b2a9772" providerId="ADAL" clId="{6C540B54-A0BA-42F9-BC9F-D7D46D0BABA6}" dt="2026-10-09T10:13:21.657" v="553" actId="6549"/>
          <ac:spMkLst>
            <pc:docMk/>
            <pc:sldMk cId="3224876556" sldId="691"/>
            <ac:spMk id="3" creationId="{08E0240D-EDB4-B907-19B4-8F1F4B087D90}"/>
          </ac:spMkLst>
        </pc:spChg>
      </pc:sldChg>
      <pc:sldChg chg="modSp mod">
        <pc:chgData name="Barbka Zupan" userId="c2fecb69-ff6b-488c-88a8-79e23b2a9772" providerId="ADAL" clId="{6C540B54-A0BA-42F9-BC9F-D7D46D0BABA6}" dt="2026-10-09T09:53:57.489" v="89" actId="6549"/>
        <pc:sldMkLst>
          <pc:docMk/>
          <pc:sldMk cId="507990387" sldId="692"/>
        </pc:sldMkLst>
        <pc:spChg chg="mod">
          <ac:chgData name="Barbka Zupan" userId="c2fecb69-ff6b-488c-88a8-79e23b2a9772" providerId="ADAL" clId="{6C540B54-A0BA-42F9-BC9F-D7D46D0BABA6}" dt="2026-10-09T09:53:57.489" v="89" actId="6549"/>
          <ac:spMkLst>
            <pc:docMk/>
            <pc:sldMk cId="507990387" sldId="692"/>
            <ac:spMk id="3" creationId="{8428E2CE-F25F-A626-A7F9-8F535CAC229F}"/>
          </ac:spMkLst>
        </pc:spChg>
      </pc:sldChg>
      <pc:sldChg chg="modSp mod">
        <pc:chgData name="Barbka Zupan" userId="c2fecb69-ff6b-488c-88a8-79e23b2a9772" providerId="ADAL" clId="{6C540B54-A0BA-42F9-BC9F-D7D46D0BABA6}" dt="2026-10-09T09:55:48.307" v="187" actId="20577"/>
        <pc:sldMkLst>
          <pc:docMk/>
          <pc:sldMk cId="2086105918" sldId="693"/>
        </pc:sldMkLst>
        <pc:spChg chg="mod">
          <ac:chgData name="Barbka Zupan" userId="c2fecb69-ff6b-488c-88a8-79e23b2a9772" providerId="ADAL" clId="{6C540B54-A0BA-42F9-BC9F-D7D46D0BABA6}" dt="2026-10-09T09:55:48.307" v="187" actId="20577"/>
          <ac:spMkLst>
            <pc:docMk/>
            <pc:sldMk cId="2086105918" sldId="693"/>
            <ac:spMk id="3" creationId="{6564382C-B1F8-66ED-CD3C-525D26DB0CCD}"/>
          </ac:spMkLst>
        </pc:spChg>
      </pc:sldChg>
      <pc:sldChg chg="addSp delSp modSp mod">
        <pc:chgData name="Barbka Zupan" userId="c2fecb69-ff6b-488c-88a8-79e23b2a9772" providerId="ADAL" clId="{6C540B54-A0BA-42F9-BC9F-D7D46D0BABA6}" dt="2026-10-09T11:12:41.771" v="1439" actId="20577"/>
        <pc:sldMkLst>
          <pc:docMk/>
          <pc:sldMk cId="905055365" sldId="694"/>
        </pc:sldMkLst>
        <pc:spChg chg="mod">
          <ac:chgData name="Barbka Zupan" userId="c2fecb69-ff6b-488c-88a8-79e23b2a9772" providerId="ADAL" clId="{6C540B54-A0BA-42F9-BC9F-D7D46D0BABA6}" dt="2026-10-09T11:12:41.771" v="1439" actId="20577"/>
          <ac:spMkLst>
            <pc:docMk/>
            <pc:sldMk cId="905055365" sldId="694"/>
            <ac:spMk id="2" creationId="{BFAD8AA0-25DC-532D-7730-25C84B0D6C4E}"/>
          </ac:spMkLst>
        </pc:spChg>
        <pc:spChg chg="add del mod">
          <ac:chgData name="Barbka Zupan" userId="c2fecb69-ff6b-488c-88a8-79e23b2a9772" providerId="ADAL" clId="{6C540B54-A0BA-42F9-BC9F-D7D46D0BABA6}" dt="2026-10-09T11:04:00.106" v="1391" actId="20577"/>
          <ac:spMkLst>
            <pc:docMk/>
            <pc:sldMk cId="905055365" sldId="694"/>
            <ac:spMk id="5" creationId="{01DF2243-5D85-6EEA-42CE-6A92F64BD8C8}"/>
          </ac:spMkLst>
        </pc:spChg>
      </pc:sldChg>
      <pc:sldChg chg="addSp delSp modSp mod setBg">
        <pc:chgData name="Barbka Zupan" userId="c2fecb69-ff6b-488c-88a8-79e23b2a9772" providerId="ADAL" clId="{6C540B54-A0BA-42F9-BC9F-D7D46D0BABA6}" dt="2026-10-09T11:13:59.618" v="1445" actId="1076"/>
        <pc:sldMkLst>
          <pc:docMk/>
          <pc:sldMk cId="1860354305" sldId="703"/>
        </pc:sldMkLst>
        <pc:spChg chg="mod">
          <ac:chgData name="Barbka Zupan" userId="c2fecb69-ff6b-488c-88a8-79e23b2a9772" providerId="ADAL" clId="{6C540B54-A0BA-42F9-BC9F-D7D46D0BABA6}" dt="2026-10-09T10:02:48.231" v="239" actId="26606"/>
          <ac:spMkLst>
            <pc:docMk/>
            <pc:sldMk cId="1860354305" sldId="703"/>
            <ac:spMk id="2" creationId="{BCBD9E72-A90F-0B8E-2046-7703E5486591}"/>
          </ac:spMkLst>
        </pc:spChg>
        <pc:spChg chg="mod">
          <ac:chgData name="Barbka Zupan" userId="c2fecb69-ff6b-488c-88a8-79e23b2a9772" providerId="ADAL" clId="{6C540B54-A0BA-42F9-BC9F-D7D46D0BABA6}" dt="2026-10-09T10:03:29.138" v="248" actId="20577"/>
          <ac:spMkLst>
            <pc:docMk/>
            <pc:sldMk cId="1860354305" sldId="703"/>
            <ac:spMk id="3" creationId="{55CCCDFC-FDB5-A4F1-A4CD-B75BCA5F5C4B}"/>
          </ac:spMkLst>
        </pc:spChg>
        <pc:spChg chg="add mod">
          <ac:chgData name="Barbka Zupan" userId="c2fecb69-ff6b-488c-88a8-79e23b2a9772" providerId="ADAL" clId="{6C540B54-A0BA-42F9-BC9F-D7D46D0BABA6}" dt="2026-10-09T11:13:59.618" v="1445" actId="1076"/>
          <ac:spMkLst>
            <pc:docMk/>
            <pc:sldMk cId="1860354305" sldId="703"/>
            <ac:spMk id="8" creationId="{CD4A19ED-399B-FB61-4D73-CD6F864CC3A2}"/>
          </ac:spMkLst>
        </pc:spChg>
        <pc:spChg chg="add">
          <ac:chgData name="Barbka Zupan" userId="c2fecb69-ff6b-488c-88a8-79e23b2a9772" providerId="ADAL" clId="{6C540B54-A0BA-42F9-BC9F-D7D46D0BABA6}" dt="2026-10-09T10:02:48.231" v="239" actId="26606"/>
          <ac:spMkLst>
            <pc:docMk/>
            <pc:sldMk cId="1860354305" sldId="703"/>
            <ac:spMk id="11" creationId="{40DCEEEA-6FE7-4541-9EB2-EF754066EE9B}"/>
          </ac:spMkLst>
        </pc:spChg>
        <pc:spChg chg="add">
          <ac:chgData name="Barbka Zupan" userId="c2fecb69-ff6b-488c-88a8-79e23b2a9772" providerId="ADAL" clId="{6C540B54-A0BA-42F9-BC9F-D7D46D0BABA6}" dt="2026-10-09T10:02:48.231" v="239" actId="26606"/>
          <ac:spMkLst>
            <pc:docMk/>
            <pc:sldMk cId="1860354305" sldId="703"/>
            <ac:spMk id="13" creationId="{03A72D00-0CA4-4A88-86CE-B1FB393C52C2}"/>
          </ac:spMkLst>
        </pc:spChg>
        <pc:spChg chg="add">
          <ac:chgData name="Barbka Zupan" userId="c2fecb69-ff6b-488c-88a8-79e23b2a9772" providerId="ADAL" clId="{6C540B54-A0BA-42F9-BC9F-D7D46D0BABA6}" dt="2026-10-09T10:02:48.231" v="239" actId="26606"/>
          <ac:spMkLst>
            <pc:docMk/>
            <pc:sldMk cId="1860354305" sldId="703"/>
            <ac:spMk id="15" creationId="{6B086509-1281-468A-AAAC-1BBEDAE75736}"/>
          </ac:spMkLst>
        </pc:spChg>
        <pc:spChg chg="add">
          <ac:chgData name="Barbka Zupan" userId="c2fecb69-ff6b-488c-88a8-79e23b2a9772" providerId="ADAL" clId="{6C540B54-A0BA-42F9-BC9F-D7D46D0BABA6}" dt="2026-10-09T10:02:48.231" v="239" actId="26606"/>
          <ac:spMkLst>
            <pc:docMk/>
            <pc:sldMk cId="1860354305" sldId="703"/>
            <ac:spMk id="17" creationId="{EEA73850-2107-4E65-85FE-EDD3F45FCDA2}"/>
          </ac:spMkLst>
        </pc:spChg>
        <pc:picChg chg="add mod">
          <ac:chgData name="Barbka Zupan" userId="c2fecb69-ff6b-488c-88a8-79e23b2a9772" providerId="ADAL" clId="{6C540B54-A0BA-42F9-BC9F-D7D46D0BABA6}" dt="2026-10-09T10:05:08.782" v="353" actId="1076"/>
          <ac:picMkLst>
            <pc:docMk/>
            <pc:sldMk cId="1860354305" sldId="703"/>
            <ac:picMk id="5" creationId="{39A8B898-1160-5AF3-283B-FB1ED038153C}"/>
          </ac:picMkLst>
        </pc:picChg>
      </pc:sldChg>
      <pc:sldChg chg="add ord">
        <pc:chgData name="Barbka Zupan" userId="c2fecb69-ff6b-488c-88a8-79e23b2a9772" providerId="ADAL" clId="{6C540B54-A0BA-42F9-BC9F-D7D46D0BABA6}" dt="2026-10-09T10:08:20.024" v="415"/>
        <pc:sldMkLst>
          <pc:docMk/>
          <pc:sldMk cId="2324976371" sldId="712"/>
        </pc:sldMkLst>
      </pc:sldChg>
      <pc:sldChg chg="addSp delSp modSp add mod">
        <pc:chgData name="Barbka Zupan" userId="c2fecb69-ff6b-488c-88a8-79e23b2a9772" providerId="ADAL" clId="{6C540B54-A0BA-42F9-BC9F-D7D46D0BABA6}" dt="2026-10-09T11:14:42.789" v="1486" actId="113"/>
        <pc:sldMkLst>
          <pc:docMk/>
          <pc:sldMk cId="1320423814" sldId="713"/>
        </pc:sldMkLst>
        <pc:spChg chg="mod">
          <ac:chgData name="Barbka Zupan" userId="c2fecb69-ff6b-488c-88a8-79e23b2a9772" providerId="ADAL" clId="{6C540B54-A0BA-42F9-BC9F-D7D46D0BABA6}" dt="2026-10-09T10:07:02.495" v="408" actId="20577"/>
          <ac:spMkLst>
            <pc:docMk/>
            <pc:sldMk cId="1320423814" sldId="713"/>
            <ac:spMk id="2" creationId="{2E1FF501-2BF3-54E0-6255-6BFC2F38DE8F}"/>
          </ac:spMkLst>
        </pc:spChg>
        <pc:spChg chg="mod">
          <ac:chgData name="Barbka Zupan" userId="c2fecb69-ff6b-488c-88a8-79e23b2a9772" providerId="ADAL" clId="{6C540B54-A0BA-42F9-BC9F-D7D46D0BABA6}" dt="2026-10-09T11:14:42.789" v="1486" actId="113"/>
          <ac:spMkLst>
            <pc:docMk/>
            <pc:sldMk cId="1320423814" sldId="713"/>
            <ac:spMk id="3" creationId="{664662B3-8A42-BB18-22E9-AB59A7E3A00F}"/>
          </ac:spMkLst>
        </pc:spChg>
      </pc:sldChg>
      <pc:sldChg chg="modSp add mod">
        <pc:chgData name="Barbka Zupan" userId="c2fecb69-ff6b-488c-88a8-79e23b2a9772" providerId="ADAL" clId="{6C540B54-A0BA-42F9-BC9F-D7D46D0BABA6}" dt="2026-10-09T10:56:53.343" v="1009" actId="113"/>
        <pc:sldMkLst>
          <pc:docMk/>
          <pc:sldMk cId="2626903583" sldId="714"/>
        </pc:sldMkLst>
        <pc:spChg chg="mod">
          <ac:chgData name="Barbka Zupan" userId="c2fecb69-ff6b-488c-88a8-79e23b2a9772" providerId="ADAL" clId="{6C540B54-A0BA-42F9-BC9F-D7D46D0BABA6}" dt="2026-10-09T10:56:35.665" v="1007" actId="20577"/>
          <ac:spMkLst>
            <pc:docMk/>
            <pc:sldMk cId="2626903583" sldId="714"/>
            <ac:spMk id="2" creationId="{755B4D2B-3052-4C43-E5F7-E7159D726EC8}"/>
          </ac:spMkLst>
        </pc:spChg>
        <pc:spChg chg="mod">
          <ac:chgData name="Barbka Zupan" userId="c2fecb69-ff6b-488c-88a8-79e23b2a9772" providerId="ADAL" clId="{6C540B54-A0BA-42F9-BC9F-D7D46D0BABA6}" dt="2026-10-09T10:56:53.343" v="1009" actId="113"/>
          <ac:spMkLst>
            <pc:docMk/>
            <pc:sldMk cId="2626903583" sldId="714"/>
            <ac:spMk id="3" creationId="{2664E24C-DCDB-1986-7EBB-359F8756A91C}"/>
          </ac:spMkLst>
        </pc:spChg>
      </pc:sldChg>
    </pc:docChg>
  </pc:docChgLst>
  <pc:docChgLst>
    <pc:chgData name="Barbka Zupan" userId="c2fecb69-ff6b-488c-88a8-79e23b2a9772" providerId="ADAL" clId="{18E27886-68BC-4031-A21B-1B8642B16A58}"/>
    <pc:docChg chg="custSel addSld delSld modSld sldOrd">
      <pc:chgData name="Barbka Zupan" userId="c2fecb69-ff6b-488c-88a8-79e23b2a9772" providerId="ADAL" clId="{18E27886-68BC-4031-A21B-1B8642B16A58}" dt="2026-10-14T08:29:54.599" v="1009" actId="5793"/>
      <pc:docMkLst>
        <pc:docMk/>
      </pc:docMkLst>
      <pc:sldChg chg="modSp mod">
        <pc:chgData name="Barbka Zupan" userId="c2fecb69-ff6b-488c-88a8-79e23b2a9772" providerId="ADAL" clId="{18E27886-68BC-4031-A21B-1B8642B16A58}" dt="2026-10-14T08:22:46.460" v="921" actId="27636"/>
        <pc:sldMkLst>
          <pc:docMk/>
          <pc:sldMk cId="3224876556" sldId="691"/>
        </pc:sldMkLst>
        <pc:spChg chg="mod">
          <ac:chgData name="Barbka Zupan" userId="c2fecb69-ff6b-488c-88a8-79e23b2a9772" providerId="ADAL" clId="{18E27886-68BC-4031-A21B-1B8642B16A58}" dt="2026-10-14T08:22:46.460" v="921" actId="27636"/>
          <ac:spMkLst>
            <pc:docMk/>
            <pc:sldMk cId="3224876556" sldId="691"/>
            <ac:spMk id="3" creationId="{08E0240D-EDB4-B907-19B4-8F1F4B087D90}"/>
          </ac:spMkLst>
        </pc:spChg>
      </pc:sldChg>
      <pc:sldChg chg="modSp mod">
        <pc:chgData name="Barbka Zupan" userId="c2fecb69-ff6b-488c-88a8-79e23b2a9772" providerId="ADAL" clId="{18E27886-68BC-4031-A21B-1B8642B16A58}" dt="2026-10-14T07:16:52.295" v="0" actId="313"/>
        <pc:sldMkLst>
          <pc:docMk/>
          <pc:sldMk cId="905055365" sldId="694"/>
        </pc:sldMkLst>
        <pc:spChg chg="mod">
          <ac:chgData name="Barbka Zupan" userId="c2fecb69-ff6b-488c-88a8-79e23b2a9772" providerId="ADAL" clId="{18E27886-68BC-4031-A21B-1B8642B16A58}" dt="2026-10-14T07:16:52.295" v="0" actId="313"/>
          <ac:spMkLst>
            <pc:docMk/>
            <pc:sldMk cId="905055365" sldId="694"/>
            <ac:spMk id="5" creationId="{01DF2243-5D85-6EEA-42CE-6A92F64BD8C8}"/>
          </ac:spMkLst>
        </pc:spChg>
      </pc:sldChg>
      <pc:sldChg chg="del">
        <pc:chgData name="Barbka Zupan" userId="c2fecb69-ff6b-488c-88a8-79e23b2a9772" providerId="ADAL" clId="{18E27886-68BC-4031-A21B-1B8642B16A58}" dt="2026-10-14T08:04:53.247" v="236" actId="2696"/>
        <pc:sldMkLst>
          <pc:docMk/>
          <pc:sldMk cId="3092286041" sldId="704"/>
        </pc:sldMkLst>
      </pc:sldChg>
      <pc:sldChg chg="ord">
        <pc:chgData name="Barbka Zupan" userId="c2fecb69-ff6b-488c-88a8-79e23b2a9772" providerId="ADAL" clId="{18E27886-68BC-4031-A21B-1B8642B16A58}" dt="2026-10-14T07:19:29.639" v="5"/>
        <pc:sldMkLst>
          <pc:docMk/>
          <pc:sldMk cId="1320423814" sldId="713"/>
        </pc:sldMkLst>
      </pc:sldChg>
      <pc:sldChg chg="modSp mod">
        <pc:chgData name="Barbka Zupan" userId="c2fecb69-ff6b-488c-88a8-79e23b2a9772" providerId="ADAL" clId="{18E27886-68BC-4031-A21B-1B8642B16A58}" dt="2026-10-14T08:07:45.003" v="259" actId="20577"/>
        <pc:sldMkLst>
          <pc:docMk/>
          <pc:sldMk cId="2626903583" sldId="714"/>
        </pc:sldMkLst>
        <pc:spChg chg="mod">
          <ac:chgData name="Barbka Zupan" userId="c2fecb69-ff6b-488c-88a8-79e23b2a9772" providerId="ADAL" clId="{18E27886-68BC-4031-A21B-1B8642B16A58}" dt="2026-10-14T08:07:45.003" v="259" actId="20577"/>
          <ac:spMkLst>
            <pc:docMk/>
            <pc:sldMk cId="2626903583" sldId="714"/>
            <ac:spMk id="2" creationId="{755B4D2B-3052-4C43-E5F7-E7159D726EC8}"/>
          </ac:spMkLst>
        </pc:spChg>
      </pc:sldChg>
      <pc:sldChg chg="addSp modSp add mod">
        <pc:chgData name="Barbka Zupan" userId="c2fecb69-ff6b-488c-88a8-79e23b2a9772" providerId="ADAL" clId="{18E27886-68BC-4031-A21B-1B8642B16A58}" dt="2026-10-14T08:04:17.085" v="235" actId="20577"/>
        <pc:sldMkLst>
          <pc:docMk/>
          <pc:sldMk cId="290363040" sldId="715"/>
        </pc:sldMkLst>
        <pc:spChg chg="mod">
          <ac:chgData name="Barbka Zupan" userId="c2fecb69-ff6b-488c-88a8-79e23b2a9772" providerId="ADAL" clId="{18E27886-68BC-4031-A21B-1B8642B16A58}" dt="2026-10-14T07:19:46.171" v="13" actId="20577"/>
          <ac:spMkLst>
            <pc:docMk/>
            <pc:sldMk cId="290363040" sldId="715"/>
            <ac:spMk id="2" creationId="{959C1339-28C5-64D0-4572-046CBF88456C}"/>
          </ac:spMkLst>
        </pc:spChg>
        <pc:spChg chg="mod">
          <ac:chgData name="Barbka Zupan" userId="c2fecb69-ff6b-488c-88a8-79e23b2a9772" providerId="ADAL" clId="{18E27886-68BC-4031-A21B-1B8642B16A58}" dt="2026-10-14T08:04:17.085" v="235" actId="20577"/>
          <ac:spMkLst>
            <pc:docMk/>
            <pc:sldMk cId="290363040" sldId="715"/>
            <ac:spMk id="3" creationId="{C30B6CFD-CAE4-1B5C-98B3-371E87647A76}"/>
          </ac:spMkLst>
        </pc:spChg>
        <pc:picChg chg="add mod">
          <ac:chgData name="Barbka Zupan" userId="c2fecb69-ff6b-488c-88a8-79e23b2a9772" providerId="ADAL" clId="{18E27886-68BC-4031-A21B-1B8642B16A58}" dt="2026-10-14T07:23:01.234" v="147" actId="1076"/>
          <ac:picMkLst>
            <pc:docMk/>
            <pc:sldMk cId="290363040" sldId="715"/>
            <ac:picMk id="5" creationId="{41D3D137-6F33-4EBB-8664-9BE68470FB6D}"/>
          </ac:picMkLst>
        </pc:picChg>
        <pc:picChg chg="add mod">
          <ac:chgData name="Barbka Zupan" userId="c2fecb69-ff6b-488c-88a8-79e23b2a9772" providerId="ADAL" clId="{18E27886-68BC-4031-A21B-1B8642B16A58}" dt="2026-10-14T07:23:08.879" v="149" actId="1076"/>
          <ac:picMkLst>
            <pc:docMk/>
            <pc:sldMk cId="290363040" sldId="715"/>
            <ac:picMk id="7" creationId="{97C51EEA-ABD5-78C6-B634-324497F14E3A}"/>
          </ac:picMkLst>
        </pc:picChg>
        <pc:picChg chg="add mod">
          <ac:chgData name="Barbka Zupan" userId="c2fecb69-ff6b-488c-88a8-79e23b2a9772" providerId="ADAL" clId="{18E27886-68BC-4031-A21B-1B8642B16A58}" dt="2026-10-14T07:23:05.790" v="148" actId="1076"/>
          <ac:picMkLst>
            <pc:docMk/>
            <pc:sldMk cId="290363040" sldId="715"/>
            <ac:picMk id="9" creationId="{AE402B90-F594-1B7E-7E93-B529FEA56C42}"/>
          </ac:picMkLst>
        </pc:picChg>
        <pc:picChg chg="add mod">
          <ac:chgData name="Barbka Zupan" userId="c2fecb69-ff6b-488c-88a8-79e23b2a9772" providerId="ADAL" clId="{18E27886-68BC-4031-A21B-1B8642B16A58}" dt="2026-10-14T07:47:54.939" v="167" actId="1076"/>
          <ac:picMkLst>
            <pc:docMk/>
            <pc:sldMk cId="290363040" sldId="715"/>
            <ac:picMk id="12" creationId="{C2B0BDD3-5B9C-A8DF-F320-869358F07A5D}"/>
          </ac:picMkLst>
        </pc:picChg>
      </pc:sldChg>
      <pc:sldChg chg="addSp delSp modSp add mod">
        <pc:chgData name="Barbka Zupan" userId="c2fecb69-ff6b-488c-88a8-79e23b2a9772" providerId="ADAL" clId="{18E27886-68BC-4031-A21B-1B8642B16A58}" dt="2026-10-14T07:27:11.019" v="161" actId="1076"/>
        <pc:sldMkLst>
          <pc:docMk/>
          <pc:sldMk cId="665080378" sldId="716"/>
        </pc:sldMkLst>
        <pc:spChg chg="mod">
          <ac:chgData name="Barbka Zupan" userId="c2fecb69-ff6b-488c-88a8-79e23b2a9772" providerId="ADAL" clId="{18E27886-68BC-4031-A21B-1B8642B16A58}" dt="2026-10-14T07:23:29.978" v="157" actId="20577"/>
          <ac:spMkLst>
            <pc:docMk/>
            <pc:sldMk cId="665080378" sldId="716"/>
            <ac:spMk id="2" creationId="{766E1E0C-E38A-C6AF-71A9-111083AE8198}"/>
          </ac:spMkLst>
        </pc:spChg>
        <pc:spChg chg="del mod">
          <ac:chgData name="Barbka Zupan" userId="c2fecb69-ff6b-488c-88a8-79e23b2a9772" providerId="ADAL" clId="{18E27886-68BC-4031-A21B-1B8642B16A58}" dt="2026-10-14T07:27:03.598" v="159" actId="478"/>
          <ac:spMkLst>
            <pc:docMk/>
            <pc:sldMk cId="665080378" sldId="716"/>
            <ac:spMk id="3" creationId="{2314F99F-F0F8-3996-D7E9-DCA6DEADE7B9}"/>
          </ac:spMkLst>
        </pc:spChg>
        <pc:spChg chg="add mod">
          <ac:chgData name="Barbka Zupan" userId="c2fecb69-ff6b-488c-88a8-79e23b2a9772" providerId="ADAL" clId="{18E27886-68BC-4031-A21B-1B8642B16A58}" dt="2026-10-14T07:27:03.598" v="159" actId="478"/>
          <ac:spMkLst>
            <pc:docMk/>
            <pc:sldMk cId="665080378" sldId="716"/>
            <ac:spMk id="5" creationId="{9541F0E8-61E5-6FF5-D020-1BF091146E1D}"/>
          </ac:spMkLst>
        </pc:spChg>
        <pc:picChg chg="add mod">
          <ac:chgData name="Barbka Zupan" userId="c2fecb69-ff6b-488c-88a8-79e23b2a9772" providerId="ADAL" clId="{18E27886-68BC-4031-A21B-1B8642B16A58}" dt="2026-10-14T07:27:11.019" v="161" actId="1076"/>
          <ac:picMkLst>
            <pc:docMk/>
            <pc:sldMk cId="665080378" sldId="716"/>
            <ac:picMk id="7" creationId="{83ABFBC2-DA5F-0DD4-3595-675039241C4F}"/>
          </ac:picMkLst>
        </pc:picChg>
      </pc:sldChg>
      <pc:sldChg chg="addSp delSp modSp add mod">
        <pc:chgData name="Barbka Zupan" userId="c2fecb69-ff6b-488c-88a8-79e23b2a9772" providerId="ADAL" clId="{18E27886-68BC-4031-A21B-1B8642B16A58}" dt="2026-10-14T08:02:51.938" v="232" actId="20577"/>
        <pc:sldMkLst>
          <pc:docMk/>
          <pc:sldMk cId="3098504148" sldId="717"/>
        </pc:sldMkLst>
        <pc:spChg chg="mod">
          <ac:chgData name="Barbka Zupan" userId="c2fecb69-ff6b-488c-88a8-79e23b2a9772" providerId="ADAL" clId="{18E27886-68BC-4031-A21B-1B8642B16A58}" dt="2026-10-14T08:02:51.938" v="232" actId="20577"/>
          <ac:spMkLst>
            <pc:docMk/>
            <pc:sldMk cId="3098504148" sldId="717"/>
            <ac:spMk id="2" creationId="{6143224B-393A-E95C-786D-F164971DA1FB}"/>
          </ac:spMkLst>
        </pc:spChg>
        <pc:spChg chg="del">
          <ac:chgData name="Barbka Zupan" userId="c2fecb69-ff6b-488c-88a8-79e23b2a9772" providerId="ADAL" clId="{18E27886-68BC-4031-A21B-1B8642B16A58}" dt="2026-10-14T08:01:47.934" v="169" actId="478"/>
          <ac:spMkLst>
            <pc:docMk/>
            <pc:sldMk cId="3098504148" sldId="717"/>
            <ac:spMk id="3" creationId="{B937D914-465A-45D8-1363-7B11A743BCD4}"/>
          </ac:spMkLst>
        </pc:spChg>
        <pc:spChg chg="add del mod">
          <ac:chgData name="Barbka Zupan" userId="c2fecb69-ff6b-488c-88a8-79e23b2a9772" providerId="ADAL" clId="{18E27886-68BC-4031-A21B-1B8642B16A58}" dt="2026-10-14T08:02:04.885" v="172" actId="478"/>
          <ac:spMkLst>
            <pc:docMk/>
            <pc:sldMk cId="3098504148" sldId="717"/>
            <ac:spMk id="6" creationId="{F859B96C-4B30-52DF-50AD-33D20BB4D3AE}"/>
          </ac:spMkLst>
        </pc:spChg>
        <pc:picChg chg="del">
          <ac:chgData name="Barbka Zupan" userId="c2fecb69-ff6b-488c-88a8-79e23b2a9772" providerId="ADAL" clId="{18E27886-68BC-4031-A21B-1B8642B16A58}" dt="2026-10-14T08:02:10.314" v="176" actId="478"/>
          <ac:picMkLst>
            <pc:docMk/>
            <pc:sldMk cId="3098504148" sldId="717"/>
            <ac:picMk id="5" creationId="{A34057E4-3370-69CB-5716-50B66882E4F6}"/>
          </ac:picMkLst>
        </pc:picChg>
        <pc:picChg chg="del">
          <ac:chgData name="Barbka Zupan" userId="c2fecb69-ff6b-488c-88a8-79e23b2a9772" providerId="ADAL" clId="{18E27886-68BC-4031-A21B-1B8642B16A58}" dt="2026-10-14T08:02:08.658" v="174" actId="478"/>
          <ac:picMkLst>
            <pc:docMk/>
            <pc:sldMk cId="3098504148" sldId="717"/>
            <ac:picMk id="7" creationId="{0327FDE7-E24C-5D19-8D0B-6D0935B1CF6D}"/>
          </ac:picMkLst>
        </pc:picChg>
        <pc:picChg chg="del">
          <ac:chgData name="Barbka Zupan" userId="c2fecb69-ff6b-488c-88a8-79e23b2a9772" providerId="ADAL" clId="{18E27886-68BC-4031-A21B-1B8642B16A58}" dt="2026-10-14T08:02:09.354" v="175" actId="478"/>
          <ac:picMkLst>
            <pc:docMk/>
            <pc:sldMk cId="3098504148" sldId="717"/>
            <ac:picMk id="9" creationId="{A0B6FE9C-7A9F-D814-C114-827B19668511}"/>
          </ac:picMkLst>
        </pc:picChg>
        <pc:picChg chg="add mod">
          <ac:chgData name="Barbka Zupan" userId="c2fecb69-ff6b-488c-88a8-79e23b2a9772" providerId="ADAL" clId="{18E27886-68BC-4031-A21B-1B8642B16A58}" dt="2026-10-14T08:02:12.887" v="177" actId="1076"/>
          <ac:picMkLst>
            <pc:docMk/>
            <pc:sldMk cId="3098504148" sldId="717"/>
            <ac:picMk id="10" creationId="{8B96C449-B03F-EC0E-8F0C-C785A0F8A460}"/>
          </ac:picMkLst>
        </pc:picChg>
        <pc:picChg chg="del">
          <ac:chgData name="Barbka Zupan" userId="c2fecb69-ff6b-488c-88a8-79e23b2a9772" providerId="ADAL" clId="{18E27886-68BC-4031-A21B-1B8642B16A58}" dt="2026-10-14T08:02:07.722" v="173" actId="478"/>
          <ac:picMkLst>
            <pc:docMk/>
            <pc:sldMk cId="3098504148" sldId="717"/>
            <ac:picMk id="12" creationId="{B6E3B8AA-9371-1737-BA0C-0521DD10F07A}"/>
          </ac:picMkLst>
        </pc:picChg>
      </pc:sldChg>
      <pc:sldChg chg="addSp delSp modSp add mod">
        <pc:chgData name="Barbka Zupan" userId="c2fecb69-ff6b-488c-88a8-79e23b2a9772" providerId="ADAL" clId="{18E27886-68BC-4031-A21B-1B8642B16A58}" dt="2026-10-14T08:21:27.418" v="907" actId="1076"/>
        <pc:sldMkLst>
          <pc:docMk/>
          <pc:sldMk cId="1836210898" sldId="718"/>
        </pc:sldMkLst>
        <pc:spChg chg="mod">
          <ac:chgData name="Barbka Zupan" userId="c2fecb69-ff6b-488c-88a8-79e23b2a9772" providerId="ADAL" clId="{18E27886-68BC-4031-A21B-1B8642B16A58}" dt="2026-10-14T08:18:42.859" v="694" actId="6549"/>
          <ac:spMkLst>
            <pc:docMk/>
            <pc:sldMk cId="1836210898" sldId="718"/>
            <ac:spMk id="2" creationId="{F0993176-7225-35C6-4FB4-CD90745B5EE2}"/>
          </ac:spMkLst>
        </pc:spChg>
        <pc:spChg chg="del mod">
          <ac:chgData name="Barbka Zupan" userId="c2fecb69-ff6b-488c-88a8-79e23b2a9772" providerId="ADAL" clId="{18E27886-68BC-4031-A21B-1B8642B16A58}" dt="2026-10-14T08:08:00.912" v="262" actId="22"/>
          <ac:spMkLst>
            <pc:docMk/>
            <pc:sldMk cId="1836210898" sldId="718"/>
            <ac:spMk id="3" creationId="{8A82F83B-3EEA-C4AC-0E46-F40BFD3F1508}"/>
          </ac:spMkLst>
        </pc:spChg>
        <pc:spChg chg="add del mod">
          <ac:chgData name="Barbka Zupan" userId="c2fecb69-ff6b-488c-88a8-79e23b2a9772" providerId="ADAL" clId="{18E27886-68BC-4031-A21B-1B8642B16A58}" dt="2026-10-14T08:21:12.010" v="906" actId="22"/>
          <ac:spMkLst>
            <pc:docMk/>
            <pc:sldMk cId="1836210898" sldId="718"/>
            <ac:spMk id="11" creationId="{3768CAF4-851C-9914-0258-BBD41DE23F7E}"/>
          </ac:spMkLst>
        </pc:spChg>
        <pc:spChg chg="add mod">
          <ac:chgData name="Barbka Zupan" userId="c2fecb69-ff6b-488c-88a8-79e23b2a9772" providerId="ADAL" clId="{18E27886-68BC-4031-A21B-1B8642B16A58}" dt="2026-10-14T08:21:12.010" v="906" actId="22"/>
          <ac:spMkLst>
            <pc:docMk/>
            <pc:sldMk cId="1836210898" sldId="718"/>
            <ac:spMk id="13" creationId="{0EB5B116-6118-C247-B8A4-9D8AE65D87A1}"/>
          </ac:spMkLst>
        </pc:spChg>
        <pc:picChg chg="add del mod ord">
          <ac:chgData name="Barbka Zupan" userId="c2fecb69-ff6b-488c-88a8-79e23b2a9772" providerId="ADAL" clId="{18E27886-68BC-4031-A21B-1B8642B16A58}" dt="2026-10-14T08:19:36.762" v="757" actId="478"/>
          <ac:picMkLst>
            <pc:docMk/>
            <pc:sldMk cId="1836210898" sldId="718"/>
            <ac:picMk id="5" creationId="{B440E679-AEE2-7303-5E1B-827B28373F87}"/>
          </ac:picMkLst>
        </pc:picChg>
        <pc:picChg chg="add del mod">
          <ac:chgData name="Barbka Zupan" userId="c2fecb69-ff6b-488c-88a8-79e23b2a9772" providerId="ADAL" clId="{18E27886-68BC-4031-A21B-1B8642B16A58}" dt="2026-10-14T08:09:25.523" v="269" actId="478"/>
          <ac:picMkLst>
            <pc:docMk/>
            <pc:sldMk cId="1836210898" sldId="718"/>
            <ac:picMk id="7" creationId="{D313C2D2-B583-A6DF-480E-607AD94DEF8B}"/>
          </ac:picMkLst>
        </pc:picChg>
        <pc:picChg chg="add mod">
          <ac:chgData name="Barbka Zupan" userId="c2fecb69-ff6b-488c-88a8-79e23b2a9772" providerId="ADAL" clId="{18E27886-68BC-4031-A21B-1B8642B16A58}" dt="2026-10-14T08:21:27.418" v="907" actId="1076"/>
          <ac:picMkLst>
            <pc:docMk/>
            <pc:sldMk cId="1836210898" sldId="718"/>
            <ac:picMk id="9" creationId="{5523080F-8D56-8639-CE0C-6D2938B52ABF}"/>
          </ac:picMkLst>
        </pc:picChg>
      </pc:sldChg>
      <pc:sldChg chg="addSp delSp modSp add mod ord">
        <pc:chgData name="Barbka Zupan" userId="c2fecb69-ff6b-488c-88a8-79e23b2a9772" providerId="ADAL" clId="{18E27886-68BC-4031-A21B-1B8642B16A58}" dt="2026-10-14T08:21:53.893" v="912"/>
        <pc:sldMkLst>
          <pc:docMk/>
          <pc:sldMk cId="3731906872" sldId="719"/>
        </pc:sldMkLst>
        <pc:spChg chg="add del mod">
          <ac:chgData name="Barbka Zupan" userId="c2fecb69-ff6b-488c-88a8-79e23b2a9772" providerId="ADAL" clId="{18E27886-68BC-4031-A21B-1B8642B16A58}" dt="2026-10-14T08:09:45.894" v="273" actId="478"/>
          <ac:spMkLst>
            <pc:docMk/>
            <pc:sldMk cId="3731906872" sldId="719"/>
            <ac:spMk id="4" creationId="{5B10453F-C493-AE36-6608-902F8DC05B99}"/>
          </ac:spMkLst>
        </pc:spChg>
        <pc:picChg chg="del">
          <ac:chgData name="Barbka Zupan" userId="c2fecb69-ff6b-488c-88a8-79e23b2a9772" providerId="ADAL" clId="{18E27886-68BC-4031-A21B-1B8642B16A58}" dt="2026-10-14T08:09:32.877" v="271" actId="478"/>
          <ac:picMkLst>
            <pc:docMk/>
            <pc:sldMk cId="3731906872" sldId="719"/>
            <ac:picMk id="5" creationId="{2BDD1A2C-BEE4-F30D-D667-0DF01CABEA47}"/>
          </ac:picMkLst>
        </pc:picChg>
        <pc:picChg chg="mod">
          <ac:chgData name="Barbka Zupan" userId="c2fecb69-ff6b-488c-88a8-79e23b2a9772" providerId="ADAL" clId="{18E27886-68BC-4031-A21B-1B8642B16A58}" dt="2026-10-14T08:09:53.970" v="277" actId="1076"/>
          <ac:picMkLst>
            <pc:docMk/>
            <pc:sldMk cId="3731906872" sldId="719"/>
            <ac:picMk id="7" creationId="{0DB16481-ED64-4CDA-1B49-F690805BA5D9}"/>
          </ac:picMkLst>
        </pc:picChg>
      </pc:sldChg>
      <pc:sldChg chg="addSp delSp modSp add mod ord">
        <pc:chgData name="Barbka Zupan" userId="c2fecb69-ff6b-488c-88a8-79e23b2a9772" providerId="ADAL" clId="{18E27886-68BC-4031-A21B-1B8642B16A58}" dt="2026-10-14T08:22:02.604" v="915" actId="478"/>
        <pc:sldMkLst>
          <pc:docMk/>
          <pc:sldMk cId="2002814773" sldId="720"/>
        </pc:sldMkLst>
        <pc:spChg chg="add del mod">
          <ac:chgData name="Barbka Zupan" userId="c2fecb69-ff6b-488c-88a8-79e23b2a9772" providerId="ADAL" clId="{18E27886-68BC-4031-A21B-1B8642B16A58}" dt="2026-10-14T08:19:46.683" v="758" actId="21"/>
          <ac:spMkLst>
            <pc:docMk/>
            <pc:sldMk cId="2002814773" sldId="720"/>
            <ac:spMk id="5" creationId="{71E97310-F92B-DA13-BA7E-EAA28960281D}"/>
          </ac:spMkLst>
        </pc:spChg>
        <pc:spChg chg="add mod">
          <ac:chgData name="Barbka Zupan" userId="c2fecb69-ff6b-488c-88a8-79e23b2a9772" providerId="ADAL" clId="{18E27886-68BC-4031-A21B-1B8642B16A58}" dt="2026-10-14T08:12:41.593" v="466" actId="20577"/>
          <ac:spMkLst>
            <pc:docMk/>
            <pc:sldMk cId="2002814773" sldId="720"/>
            <ac:spMk id="9" creationId="{2DD5792D-B9FC-7A7D-4948-70437C41C179}"/>
          </ac:spMkLst>
        </pc:spChg>
        <pc:picChg chg="add del mod">
          <ac:chgData name="Barbka Zupan" userId="c2fecb69-ff6b-488c-88a8-79e23b2a9772" providerId="ADAL" clId="{18E27886-68BC-4031-A21B-1B8642B16A58}" dt="2026-10-14T08:22:02.604" v="915" actId="478"/>
          <ac:picMkLst>
            <pc:docMk/>
            <pc:sldMk cId="2002814773" sldId="720"/>
            <ac:picMk id="4" creationId="{1947561A-BE63-7037-D26F-958D11695157}"/>
          </ac:picMkLst>
        </pc:picChg>
        <pc:picChg chg="del">
          <ac:chgData name="Barbka Zupan" userId="c2fecb69-ff6b-488c-88a8-79e23b2a9772" providerId="ADAL" clId="{18E27886-68BC-4031-A21B-1B8642B16A58}" dt="2026-10-14T08:10:11.181" v="279" actId="478"/>
          <ac:picMkLst>
            <pc:docMk/>
            <pc:sldMk cId="2002814773" sldId="720"/>
            <ac:picMk id="7" creationId="{D3CBBFAE-C114-5CD5-7DF0-1B3DECEC59F8}"/>
          </ac:picMkLst>
        </pc:picChg>
        <pc:picChg chg="add mod">
          <ac:chgData name="Barbka Zupan" userId="c2fecb69-ff6b-488c-88a8-79e23b2a9772" providerId="ADAL" clId="{18E27886-68BC-4031-A21B-1B8642B16A58}" dt="2026-10-14T08:12:47.560" v="467" actId="1076"/>
          <ac:picMkLst>
            <pc:docMk/>
            <pc:sldMk cId="2002814773" sldId="720"/>
            <ac:picMk id="8" creationId="{E181C381-1FE3-7B4F-25A4-4EB8D444ED2E}"/>
          </ac:picMkLst>
        </pc:picChg>
      </pc:sldChg>
      <pc:sldChg chg="addSp delSp modSp add mod">
        <pc:chgData name="Barbka Zupan" userId="c2fecb69-ff6b-488c-88a8-79e23b2a9772" providerId="ADAL" clId="{18E27886-68BC-4031-A21B-1B8642B16A58}" dt="2026-10-14T08:18:09.775" v="671" actId="20577"/>
        <pc:sldMkLst>
          <pc:docMk/>
          <pc:sldMk cId="1291201153" sldId="721"/>
        </pc:sldMkLst>
        <pc:spChg chg="mod">
          <ac:chgData name="Barbka Zupan" userId="c2fecb69-ff6b-488c-88a8-79e23b2a9772" providerId="ADAL" clId="{18E27886-68BC-4031-A21B-1B8642B16A58}" dt="2026-10-14T08:16:53.613" v="529" actId="6549"/>
          <ac:spMkLst>
            <pc:docMk/>
            <pc:sldMk cId="1291201153" sldId="721"/>
            <ac:spMk id="2" creationId="{B7413DD4-3CA0-BC1A-BE35-CF379FF5A533}"/>
          </ac:spMkLst>
        </pc:spChg>
        <pc:spChg chg="mod">
          <ac:chgData name="Barbka Zupan" userId="c2fecb69-ff6b-488c-88a8-79e23b2a9772" providerId="ADAL" clId="{18E27886-68BC-4031-A21B-1B8642B16A58}" dt="2026-10-14T08:18:09.775" v="671" actId="20577"/>
          <ac:spMkLst>
            <pc:docMk/>
            <pc:sldMk cId="1291201153" sldId="721"/>
            <ac:spMk id="5" creationId="{CC0591F0-2458-DD59-4B0B-82AB9C214B6E}"/>
          </ac:spMkLst>
        </pc:spChg>
        <pc:spChg chg="del mod">
          <ac:chgData name="Barbka Zupan" userId="c2fecb69-ff6b-488c-88a8-79e23b2a9772" providerId="ADAL" clId="{18E27886-68BC-4031-A21B-1B8642B16A58}" dt="2026-10-14T08:17:02.739" v="534" actId="478"/>
          <ac:spMkLst>
            <pc:docMk/>
            <pc:sldMk cId="1291201153" sldId="721"/>
            <ac:spMk id="9" creationId="{D62C0EF1-CF30-4BE7-0E22-6C740985A396}"/>
          </ac:spMkLst>
        </pc:spChg>
        <pc:picChg chg="del mod">
          <ac:chgData name="Barbka Zupan" userId="c2fecb69-ff6b-488c-88a8-79e23b2a9772" providerId="ADAL" clId="{18E27886-68BC-4031-A21B-1B8642B16A58}" dt="2026-10-14T08:16:56.653" v="531" actId="478"/>
          <ac:picMkLst>
            <pc:docMk/>
            <pc:sldMk cId="1291201153" sldId="721"/>
            <ac:picMk id="4" creationId="{9824BA93-2BF9-8E29-A022-E83AD6480B2D}"/>
          </ac:picMkLst>
        </pc:picChg>
        <pc:picChg chg="add mod">
          <ac:chgData name="Barbka Zupan" userId="c2fecb69-ff6b-488c-88a8-79e23b2a9772" providerId="ADAL" clId="{18E27886-68BC-4031-A21B-1B8642B16A58}" dt="2026-10-14T08:17:20.737" v="540" actId="1076"/>
          <ac:picMkLst>
            <pc:docMk/>
            <pc:sldMk cId="1291201153" sldId="721"/>
            <ac:picMk id="6" creationId="{11835B3A-19F5-A723-5CFF-D1FB9A3B0610}"/>
          </ac:picMkLst>
        </pc:picChg>
        <pc:picChg chg="del">
          <ac:chgData name="Barbka Zupan" userId="c2fecb69-ff6b-488c-88a8-79e23b2a9772" providerId="ADAL" clId="{18E27886-68BC-4031-A21B-1B8642B16A58}" dt="2026-10-14T08:16:58.495" v="532" actId="478"/>
          <ac:picMkLst>
            <pc:docMk/>
            <pc:sldMk cId="1291201153" sldId="721"/>
            <ac:picMk id="8" creationId="{8448C320-69AC-9BF6-609E-0C51A134E35D}"/>
          </ac:picMkLst>
        </pc:picChg>
      </pc:sldChg>
      <pc:sldChg chg="addSp delSp modSp add mod">
        <pc:chgData name="Barbka Zupan" userId="c2fecb69-ff6b-488c-88a8-79e23b2a9772" providerId="ADAL" clId="{18E27886-68BC-4031-A21B-1B8642B16A58}" dt="2026-10-14T08:22:17.091" v="916" actId="1076"/>
        <pc:sldMkLst>
          <pc:docMk/>
          <pc:sldMk cId="804250897" sldId="722"/>
        </pc:sldMkLst>
        <pc:spChg chg="mod">
          <ac:chgData name="Barbka Zupan" userId="c2fecb69-ff6b-488c-88a8-79e23b2a9772" providerId="ADAL" clId="{18E27886-68BC-4031-A21B-1B8642B16A58}" dt="2026-10-14T08:19:29.364" v="755" actId="313"/>
          <ac:spMkLst>
            <pc:docMk/>
            <pc:sldMk cId="804250897" sldId="722"/>
            <ac:spMk id="2" creationId="{DDC8396F-0C7F-B46D-1140-824E778F2478}"/>
          </ac:spMkLst>
        </pc:spChg>
        <pc:spChg chg="add del mod">
          <ac:chgData name="Barbka Zupan" userId="c2fecb69-ff6b-488c-88a8-79e23b2a9772" providerId="ADAL" clId="{18E27886-68BC-4031-A21B-1B8642B16A58}" dt="2026-10-14T08:21:09.041" v="905" actId="21"/>
          <ac:spMkLst>
            <pc:docMk/>
            <pc:sldMk cId="804250897" sldId="722"/>
            <ac:spMk id="4" creationId="{2176E79B-E349-239B-B4A3-7F5CD16522EF}"/>
          </ac:spMkLst>
        </pc:spChg>
        <pc:picChg chg="mod">
          <ac:chgData name="Barbka Zupan" userId="c2fecb69-ff6b-488c-88a8-79e23b2a9772" providerId="ADAL" clId="{18E27886-68BC-4031-A21B-1B8642B16A58}" dt="2026-10-14T08:22:17.091" v="916" actId="1076"/>
          <ac:picMkLst>
            <pc:docMk/>
            <pc:sldMk cId="804250897" sldId="722"/>
            <ac:picMk id="5" creationId="{58DAC5BA-F9F6-08EF-897E-3447B1CDAC81}"/>
          </ac:picMkLst>
        </pc:picChg>
        <pc:picChg chg="del">
          <ac:chgData name="Barbka Zupan" userId="c2fecb69-ff6b-488c-88a8-79e23b2a9772" providerId="ADAL" clId="{18E27886-68BC-4031-A21B-1B8642B16A58}" dt="2026-10-14T08:21:33.087" v="908" actId="478"/>
          <ac:picMkLst>
            <pc:docMk/>
            <pc:sldMk cId="804250897" sldId="722"/>
            <ac:picMk id="9" creationId="{65366497-008B-7090-F727-5D8580B445B9}"/>
          </ac:picMkLst>
        </pc:picChg>
      </pc:sldChg>
      <pc:sldChg chg="modSp add mod">
        <pc:chgData name="Barbka Zupan" userId="c2fecb69-ff6b-488c-88a8-79e23b2a9772" providerId="ADAL" clId="{18E27886-68BC-4031-A21B-1B8642B16A58}" dt="2026-10-14T08:29:54.599" v="1009" actId="5793"/>
        <pc:sldMkLst>
          <pc:docMk/>
          <pc:sldMk cId="381463014" sldId="723"/>
        </pc:sldMkLst>
        <pc:spChg chg="mod">
          <ac:chgData name="Barbka Zupan" userId="c2fecb69-ff6b-488c-88a8-79e23b2a9772" providerId="ADAL" clId="{18E27886-68BC-4031-A21B-1B8642B16A58}" dt="2026-10-14T08:29:54.599" v="1009" actId="5793"/>
          <ac:spMkLst>
            <pc:docMk/>
            <pc:sldMk cId="381463014" sldId="723"/>
            <ac:spMk id="3" creationId="{696D8D47-2BE3-BC43-85F8-800E38B4DF6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A86BE8-F549-4175-9A66-0012A641424A}" type="doc">
      <dgm:prSet loTypeId="urn:microsoft.com/office/officeart/2005/8/layout/hierarchy4" loCatId="hierarchy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6627C64C-FBA6-464D-AB0C-DE86F41A5C02}">
      <dgm:prSet phldrT="[Text]"/>
      <dgm:spPr>
        <a:solidFill>
          <a:schemeClr val="accent2"/>
        </a:solidFill>
      </dgm:spPr>
      <dgm:t>
        <a:bodyPr/>
        <a:lstStyle/>
        <a:p>
          <a:r>
            <a:rPr lang="sl-SI">
              <a:latin typeface="EC Square Sans Cond Pro" panose="020B0506040000020004" pitchFamily="34" charset="0"/>
            </a:rPr>
            <a:t>Zahteve, potrebne za </a:t>
          </a:r>
          <a:r>
            <a:rPr lang="sl-SI" err="1">
              <a:latin typeface="EC Square Sans Cond Pro" panose="020B0506040000020004" pitchFamily="34" charset="0"/>
            </a:rPr>
            <a:t>interoperabilnost</a:t>
          </a:r>
          <a:r>
            <a:rPr lang="sl-SI">
              <a:latin typeface="EC Square Sans Cond Pro" panose="020B0506040000020004" pitchFamily="34" charset="0"/>
            </a:rPr>
            <a:t> med centralnim sistemom in drugimi sistemi ali programsko opremo, vključno:  </a:t>
          </a:r>
          <a:endParaRPr lang="en-GB">
            <a:latin typeface="EC Square Sans Cond Pro" panose="020B0506040000020004" pitchFamily="34" charset="0"/>
          </a:endParaRPr>
        </a:p>
      </dgm:t>
    </dgm:pt>
    <dgm:pt modelId="{1263B60A-0FE7-4118-BD1C-917612E109EB}" type="parTrans" cxnId="{AC617DDE-B173-474C-BF1C-B7F66DF11F14}">
      <dgm:prSet/>
      <dgm:spPr/>
      <dgm:t>
        <a:bodyPr/>
        <a:lstStyle/>
        <a:p>
          <a:endParaRPr lang="en-GB"/>
        </a:p>
      </dgm:t>
    </dgm:pt>
    <dgm:pt modelId="{57E037F6-583F-40A2-9AC4-397FC9B7CDEE}" type="sibTrans" cxnId="{AC617DDE-B173-474C-BF1C-B7F66DF11F14}">
      <dgm:prSet/>
      <dgm:spPr/>
      <dgm:t>
        <a:bodyPr/>
        <a:lstStyle/>
        <a:p>
          <a:endParaRPr lang="en-GB"/>
        </a:p>
      </dgm:t>
    </dgm:pt>
    <dgm:pt modelId="{4A1D9777-1C3F-4405-8C56-AB16CCCF2C36}">
      <dgm:prSet/>
      <dgm:spPr>
        <a:solidFill>
          <a:schemeClr val="accent6"/>
        </a:solidFill>
      </dgm:spPr>
      <dgm:t>
        <a:bodyPr/>
        <a:lstStyle/>
        <a:p>
          <a:r>
            <a:rPr lang="pl-PL">
              <a:latin typeface="EC Square Sans Cond Pro" panose="020B0506040000020004" pitchFamily="34" charset="0"/>
            </a:rPr>
            <a:t>o: vseh drugih tehničnih in organizacijskih zahtevah, ki so potrebne za praktično izvajanje elektronske predložitve in izmenjave informacij in dokumentov, vključno:</a:t>
          </a:r>
          <a:endParaRPr lang="en-GB">
            <a:latin typeface="EC Square Sans Cond Pro" panose="020B0506040000020004" pitchFamily="34" charset="0"/>
          </a:endParaRPr>
        </a:p>
      </dgm:t>
    </dgm:pt>
    <dgm:pt modelId="{11861E1B-BEC2-4795-83A1-F081592B05D7}" type="parTrans" cxnId="{5EEBE7BF-F904-482D-8C29-BA31BB5B2875}">
      <dgm:prSet/>
      <dgm:spPr/>
      <dgm:t>
        <a:bodyPr/>
        <a:lstStyle/>
        <a:p>
          <a:endParaRPr lang="en-GB"/>
        </a:p>
      </dgm:t>
    </dgm:pt>
    <dgm:pt modelId="{F6611B00-D392-4A55-B667-BB8468AC79B6}" type="sibTrans" cxnId="{5EEBE7BF-F904-482D-8C29-BA31BB5B2875}">
      <dgm:prSet/>
      <dgm:spPr/>
      <dgm:t>
        <a:bodyPr/>
        <a:lstStyle/>
        <a:p>
          <a:endParaRPr lang="en-GB"/>
        </a:p>
      </dgm:t>
    </dgm:pt>
    <dgm:pt modelId="{69914501-EC5F-43F8-B745-FAC47099E174}">
      <dgm:prSet phldrT="[Text]" custT="1"/>
      <dgm:spPr>
        <a:solidFill>
          <a:schemeClr val="accent1"/>
        </a:solidFill>
      </dgm:spPr>
      <dgm:t>
        <a:bodyPr/>
        <a:lstStyle/>
        <a:p>
          <a:r>
            <a:rPr lang="sl-SI" sz="1800">
              <a:latin typeface="EC Square Sans Cond Pro" panose="020B0506040000020004" pitchFamily="34" charset="0"/>
            </a:rPr>
            <a:t>S protokolom za izmenjavo podatkov</a:t>
          </a:r>
          <a:endParaRPr lang="en-GB" sz="1800">
            <a:latin typeface="EC Square Sans Cond Pro" panose="020B0506040000020004" pitchFamily="34" charset="0"/>
          </a:endParaRPr>
        </a:p>
      </dgm:t>
    </dgm:pt>
    <dgm:pt modelId="{23B1AF56-546B-49DE-999B-0B18A904DDB8}" type="parTrans" cxnId="{5FE5AE43-6EA8-4265-94AC-B5412FD59015}">
      <dgm:prSet/>
      <dgm:spPr/>
      <dgm:t>
        <a:bodyPr/>
        <a:lstStyle/>
        <a:p>
          <a:endParaRPr lang="en-GB"/>
        </a:p>
      </dgm:t>
    </dgm:pt>
    <dgm:pt modelId="{021230B1-2E6D-44E3-88BC-82337797FC4D}" type="sibTrans" cxnId="{5FE5AE43-6EA8-4265-94AC-B5412FD59015}">
      <dgm:prSet/>
      <dgm:spPr/>
      <dgm:t>
        <a:bodyPr/>
        <a:lstStyle/>
        <a:p>
          <a:endParaRPr lang="en-GB"/>
        </a:p>
      </dgm:t>
    </dgm:pt>
    <dgm:pt modelId="{D1C3C3DA-7D4F-428D-8B1F-3B0FBF1CE698}">
      <dgm:prSet phldrT="[Text]" custT="1"/>
      <dgm:spPr>
        <a:solidFill>
          <a:schemeClr val="accent1"/>
        </a:solidFill>
      </dgm:spPr>
      <dgm:t>
        <a:bodyPr/>
        <a:lstStyle/>
        <a:p>
          <a:r>
            <a:rPr lang="sl-SI" sz="1700">
              <a:latin typeface="EC Square Sans Cond Pro" panose="020B0506040000020004" pitchFamily="34" charset="0"/>
            </a:rPr>
            <a:t>Podatkovni model za izmenjavo podatkov iz Prilog IA, IB in potrdila iz 15. člena</a:t>
          </a:r>
          <a:endParaRPr lang="en-GB" sz="1700">
            <a:latin typeface="EC Square Sans Cond Pro" panose="020B0506040000020004" pitchFamily="34" charset="0"/>
          </a:endParaRPr>
        </a:p>
      </dgm:t>
    </dgm:pt>
    <dgm:pt modelId="{3D45EEF4-82B5-4859-8B8B-9E3FDCF82AE7}" type="parTrans" cxnId="{9ED4AFC8-D5EF-401C-9B7C-1190EADCA9A3}">
      <dgm:prSet/>
      <dgm:spPr/>
      <dgm:t>
        <a:bodyPr/>
        <a:lstStyle/>
        <a:p>
          <a:endParaRPr lang="en-GB"/>
        </a:p>
      </dgm:t>
    </dgm:pt>
    <dgm:pt modelId="{FB96269D-C34B-403A-983C-4B737F4526D3}" type="sibTrans" cxnId="{9ED4AFC8-D5EF-401C-9B7C-1190EADCA9A3}">
      <dgm:prSet/>
      <dgm:spPr/>
      <dgm:t>
        <a:bodyPr/>
        <a:lstStyle/>
        <a:p>
          <a:endParaRPr lang="en-GB"/>
        </a:p>
      </dgm:t>
    </dgm:pt>
    <dgm:pt modelId="{8ECC78EA-F316-4F9B-9532-B7AC237D5C99}">
      <dgm:prSet/>
      <dgm:spPr>
        <a:solidFill>
          <a:schemeClr val="accent5"/>
        </a:solidFill>
      </dgm:spPr>
      <dgm:t>
        <a:bodyPr/>
        <a:lstStyle/>
        <a:p>
          <a:r>
            <a:rPr lang="sl-SI">
              <a:latin typeface="EC Square Sans Cond Pro" panose="020B0506040000020004" pitchFamily="34" charset="0"/>
            </a:rPr>
            <a:t>Varnostni aspekt </a:t>
          </a:r>
          <a:endParaRPr lang="en-GB">
            <a:latin typeface="EC Square Sans Cond Pro" panose="020B0506040000020004" pitchFamily="34" charset="0"/>
          </a:endParaRPr>
        </a:p>
      </dgm:t>
    </dgm:pt>
    <dgm:pt modelId="{6043373E-37A4-457C-8B35-4143FE255576}" type="parTrans" cxnId="{0EEC1977-396B-4B3F-91E9-3032FDF593AC}">
      <dgm:prSet/>
      <dgm:spPr/>
      <dgm:t>
        <a:bodyPr/>
        <a:lstStyle/>
        <a:p>
          <a:endParaRPr lang="en-GB"/>
        </a:p>
      </dgm:t>
    </dgm:pt>
    <dgm:pt modelId="{81F10A32-A857-4A6A-AB3D-A08600827E9E}" type="sibTrans" cxnId="{0EEC1977-396B-4B3F-91E9-3032FDF593AC}">
      <dgm:prSet/>
      <dgm:spPr/>
      <dgm:t>
        <a:bodyPr/>
        <a:lstStyle/>
        <a:p>
          <a:endParaRPr lang="en-GB"/>
        </a:p>
      </dgm:t>
    </dgm:pt>
    <dgm:pt modelId="{A6C15AD7-A733-4090-8940-6598881C7336}">
      <dgm:prSet/>
      <dgm:spPr>
        <a:solidFill>
          <a:schemeClr val="accent5"/>
        </a:solidFill>
      </dgm:spPr>
      <dgm:t>
        <a:bodyPr/>
        <a:lstStyle/>
        <a:p>
          <a:r>
            <a:rPr lang="sl-SI">
              <a:latin typeface="EC Square Sans Cond Pro" panose="020B0506040000020004" pitchFamily="34" charset="0"/>
            </a:rPr>
            <a:t>Upravljanje podatkov</a:t>
          </a:r>
          <a:endParaRPr lang="en-GB">
            <a:latin typeface="EC Square Sans Cond Pro" panose="020B0506040000020004" pitchFamily="34" charset="0"/>
          </a:endParaRPr>
        </a:p>
      </dgm:t>
    </dgm:pt>
    <dgm:pt modelId="{23BAAEB1-1E34-4772-B2CC-2BB92C3F41CA}" type="parTrans" cxnId="{FAF747EB-A47E-488F-8FB6-2F0B983EBB78}">
      <dgm:prSet/>
      <dgm:spPr/>
      <dgm:t>
        <a:bodyPr/>
        <a:lstStyle/>
        <a:p>
          <a:endParaRPr lang="en-GB"/>
        </a:p>
      </dgm:t>
    </dgm:pt>
    <dgm:pt modelId="{33F883CF-01AD-402F-A515-6C8038F70A45}" type="sibTrans" cxnId="{FAF747EB-A47E-488F-8FB6-2F0B983EBB78}">
      <dgm:prSet/>
      <dgm:spPr/>
      <dgm:t>
        <a:bodyPr/>
        <a:lstStyle/>
        <a:p>
          <a:endParaRPr lang="en-GB"/>
        </a:p>
      </dgm:t>
    </dgm:pt>
    <dgm:pt modelId="{7F554B62-CD3B-4AAB-AB99-F303FE611B86}">
      <dgm:prSet/>
      <dgm:spPr>
        <a:solidFill>
          <a:schemeClr val="accent5"/>
        </a:solidFill>
      </dgm:spPr>
      <dgm:t>
        <a:bodyPr/>
        <a:lstStyle/>
        <a:p>
          <a:r>
            <a:rPr lang="sl-SI">
              <a:latin typeface="EC Square Sans Cond Pro" panose="020B0506040000020004" pitchFamily="34" charset="0"/>
            </a:rPr>
            <a:t>Zaupnost podatkov</a:t>
          </a:r>
          <a:endParaRPr lang="en-GB">
            <a:latin typeface="EC Square Sans Cond Pro" panose="020B0506040000020004" pitchFamily="34" charset="0"/>
          </a:endParaRPr>
        </a:p>
      </dgm:t>
    </dgm:pt>
    <dgm:pt modelId="{1ED45B75-A41E-4DE2-A214-43A23AB4CF7D}" type="parTrans" cxnId="{8FF5F48E-7F74-4FDB-80A6-FB0A21626E33}">
      <dgm:prSet/>
      <dgm:spPr/>
      <dgm:t>
        <a:bodyPr/>
        <a:lstStyle/>
        <a:p>
          <a:endParaRPr lang="en-GB"/>
        </a:p>
      </dgm:t>
    </dgm:pt>
    <dgm:pt modelId="{E283859D-BD97-47B8-BF35-D2DAEE8D5559}" type="sibTrans" cxnId="{8FF5F48E-7F74-4FDB-80A6-FB0A21626E33}">
      <dgm:prSet/>
      <dgm:spPr/>
      <dgm:t>
        <a:bodyPr/>
        <a:lstStyle/>
        <a:p>
          <a:endParaRPr lang="en-GB"/>
        </a:p>
      </dgm:t>
    </dgm:pt>
    <dgm:pt modelId="{E88A2154-B1C5-4F1B-8877-985A9B638506}" type="pres">
      <dgm:prSet presAssocID="{31A86BE8-F549-4175-9A66-0012A641424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E333D6A-AFF2-4AF5-BCED-E19445EB4A60}" type="pres">
      <dgm:prSet presAssocID="{6627C64C-FBA6-464D-AB0C-DE86F41A5C02}" presName="vertOne" presStyleCnt="0"/>
      <dgm:spPr/>
    </dgm:pt>
    <dgm:pt modelId="{9036A294-095E-4EBB-B119-531CAA37F624}" type="pres">
      <dgm:prSet presAssocID="{6627C64C-FBA6-464D-AB0C-DE86F41A5C02}" presName="txOne" presStyleLbl="node0" presStyleIdx="0" presStyleCnt="2">
        <dgm:presLayoutVars>
          <dgm:chPref val="3"/>
        </dgm:presLayoutVars>
      </dgm:prSet>
      <dgm:spPr/>
    </dgm:pt>
    <dgm:pt modelId="{709E5D40-6756-4B48-ADA4-3E676D921FE6}" type="pres">
      <dgm:prSet presAssocID="{6627C64C-FBA6-464D-AB0C-DE86F41A5C02}" presName="parTransOne" presStyleCnt="0"/>
      <dgm:spPr/>
    </dgm:pt>
    <dgm:pt modelId="{1E101940-A163-4705-940C-0D4A211A9015}" type="pres">
      <dgm:prSet presAssocID="{6627C64C-FBA6-464D-AB0C-DE86F41A5C02}" presName="horzOne" presStyleCnt="0"/>
      <dgm:spPr/>
    </dgm:pt>
    <dgm:pt modelId="{CD179541-85CD-4487-947F-6F5DDF219D9D}" type="pres">
      <dgm:prSet presAssocID="{69914501-EC5F-43F8-B745-FAC47099E174}" presName="vertTwo" presStyleCnt="0"/>
      <dgm:spPr/>
    </dgm:pt>
    <dgm:pt modelId="{E88D68D2-EB99-4EA5-A2CF-34A471D259C7}" type="pres">
      <dgm:prSet presAssocID="{69914501-EC5F-43F8-B745-FAC47099E174}" presName="txTwo" presStyleLbl="node2" presStyleIdx="0" presStyleCnt="5" custLinFactNeighborX="-258" custLinFactNeighborY="-679">
        <dgm:presLayoutVars>
          <dgm:chPref val="3"/>
        </dgm:presLayoutVars>
      </dgm:prSet>
      <dgm:spPr/>
    </dgm:pt>
    <dgm:pt modelId="{19FD2ED1-F7C4-49CF-BAD5-ADCF6FFA1FA9}" type="pres">
      <dgm:prSet presAssocID="{69914501-EC5F-43F8-B745-FAC47099E174}" presName="horzTwo" presStyleCnt="0"/>
      <dgm:spPr/>
    </dgm:pt>
    <dgm:pt modelId="{63A2D122-54AF-4CDD-94A6-C0FB1E139E03}" type="pres">
      <dgm:prSet presAssocID="{021230B1-2E6D-44E3-88BC-82337797FC4D}" presName="sibSpaceTwo" presStyleCnt="0"/>
      <dgm:spPr/>
    </dgm:pt>
    <dgm:pt modelId="{39CF1396-A6C5-411B-8914-03E4B4022997}" type="pres">
      <dgm:prSet presAssocID="{D1C3C3DA-7D4F-428D-8B1F-3B0FBF1CE698}" presName="vertTwo" presStyleCnt="0"/>
      <dgm:spPr/>
    </dgm:pt>
    <dgm:pt modelId="{54BD1667-B424-4A7C-B7A8-D74C8191AD2B}" type="pres">
      <dgm:prSet presAssocID="{D1C3C3DA-7D4F-428D-8B1F-3B0FBF1CE698}" presName="txTwo" presStyleLbl="node2" presStyleIdx="1" presStyleCnt="5" custScaleX="128309">
        <dgm:presLayoutVars>
          <dgm:chPref val="3"/>
        </dgm:presLayoutVars>
      </dgm:prSet>
      <dgm:spPr/>
    </dgm:pt>
    <dgm:pt modelId="{A3E70E0A-6024-4BEF-9E9B-1217DCDC470B}" type="pres">
      <dgm:prSet presAssocID="{D1C3C3DA-7D4F-428D-8B1F-3B0FBF1CE698}" presName="horzTwo" presStyleCnt="0"/>
      <dgm:spPr/>
    </dgm:pt>
    <dgm:pt modelId="{78DD62A5-559D-48C9-A9D6-1D42D89CF3F5}" type="pres">
      <dgm:prSet presAssocID="{57E037F6-583F-40A2-9AC4-397FC9B7CDEE}" presName="sibSpaceOne" presStyleCnt="0"/>
      <dgm:spPr/>
    </dgm:pt>
    <dgm:pt modelId="{42F371B2-46E0-45F4-867E-5A6EE49DB301}" type="pres">
      <dgm:prSet presAssocID="{4A1D9777-1C3F-4405-8C56-AB16CCCF2C36}" presName="vertOne" presStyleCnt="0"/>
      <dgm:spPr/>
    </dgm:pt>
    <dgm:pt modelId="{6382E4FE-442D-4FDF-8E21-F6AACDB7A2DF}" type="pres">
      <dgm:prSet presAssocID="{4A1D9777-1C3F-4405-8C56-AB16CCCF2C36}" presName="txOne" presStyleLbl="node0" presStyleIdx="1" presStyleCnt="2">
        <dgm:presLayoutVars>
          <dgm:chPref val="3"/>
        </dgm:presLayoutVars>
      </dgm:prSet>
      <dgm:spPr/>
    </dgm:pt>
    <dgm:pt modelId="{7E9602A7-53F9-4285-AA8A-236CD65CE555}" type="pres">
      <dgm:prSet presAssocID="{4A1D9777-1C3F-4405-8C56-AB16CCCF2C36}" presName="parTransOne" presStyleCnt="0"/>
      <dgm:spPr/>
    </dgm:pt>
    <dgm:pt modelId="{A74C25D2-D5AF-41A3-92ED-CBB73833FDA3}" type="pres">
      <dgm:prSet presAssocID="{4A1D9777-1C3F-4405-8C56-AB16CCCF2C36}" presName="horzOne" presStyleCnt="0"/>
      <dgm:spPr/>
    </dgm:pt>
    <dgm:pt modelId="{1274E52F-0B63-4DB0-92EE-8AF9102944F2}" type="pres">
      <dgm:prSet presAssocID="{8ECC78EA-F316-4F9B-9532-B7AC237D5C99}" presName="vertTwo" presStyleCnt="0"/>
      <dgm:spPr/>
    </dgm:pt>
    <dgm:pt modelId="{2402CC79-6A51-42C5-A388-FEF15DC92CE6}" type="pres">
      <dgm:prSet presAssocID="{8ECC78EA-F316-4F9B-9532-B7AC237D5C99}" presName="txTwo" presStyleLbl="node2" presStyleIdx="2" presStyleCnt="5">
        <dgm:presLayoutVars>
          <dgm:chPref val="3"/>
        </dgm:presLayoutVars>
      </dgm:prSet>
      <dgm:spPr/>
    </dgm:pt>
    <dgm:pt modelId="{F8271250-ED2E-4767-9093-AE988C5A7171}" type="pres">
      <dgm:prSet presAssocID="{8ECC78EA-F316-4F9B-9532-B7AC237D5C99}" presName="horzTwo" presStyleCnt="0"/>
      <dgm:spPr/>
    </dgm:pt>
    <dgm:pt modelId="{AA7AC6C9-5B31-440B-AACD-645713AF8F03}" type="pres">
      <dgm:prSet presAssocID="{81F10A32-A857-4A6A-AB3D-A08600827E9E}" presName="sibSpaceTwo" presStyleCnt="0"/>
      <dgm:spPr/>
    </dgm:pt>
    <dgm:pt modelId="{09A0A9FB-2438-4A71-9373-CB6A1FBEF4A2}" type="pres">
      <dgm:prSet presAssocID="{A6C15AD7-A733-4090-8940-6598881C7336}" presName="vertTwo" presStyleCnt="0"/>
      <dgm:spPr/>
    </dgm:pt>
    <dgm:pt modelId="{FC54950A-1894-4C5B-BCCF-72C3498C9CD4}" type="pres">
      <dgm:prSet presAssocID="{A6C15AD7-A733-4090-8940-6598881C7336}" presName="txTwo" presStyleLbl="node2" presStyleIdx="3" presStyleCnt="5">
        <dgm:presLayoutVars>
          <dgm:chPref val="3"/>
        </dgm:presLayoutVars>
      </dgm:prSet>
      <dgm:spPr/>
    </dgm:pt>
    <dgm:pt modelId="{D27036BF-34A6-400F-BB68-E3A03EC65D9B}" type="pres">
      <dgm:prSet presAssocID="{A6C15AD7-A733-4090-8940-6598881C7336}" presName="horzTwo" presStyleCnt="0"/>
      <dgm:spPr/>
    </dgm:pt>
    <dgm:pt modelId="{156A5DB0-1D85-43E8-97F4-E02136D21782}" type="pres">
      <dgm:prSet presAssocID="{33F883CF-01AD-402F-A515-6C8038F70A45}" presName="sibSpaceTwo" presStyleCnt="0"/>
      <dgm:spPr/>
    </dgm:pt>
    <dgm:pt modelId="{23F32B39-4C03-4CCE-A00F-9B5AF3E60304}" type="pres">
      <dgm:prSet presAssocID="{7F554B62-CD3B-4AAB-AB99-F303FE611B86}" presName="vertTwo" presStyleCnt="0"/>
      <dgm:spPr/>
    </dgm:pt>
    <dgm:pt modelId="{45571CA5-990D-4B03-B469-1B17CC53852E}" type="pres">
      <dgm:prSet presAssocID="{7F554B62-CD3B-4AAB-AB99-F303FE611B86}" presName="txTwo" presStyleLbl="node2" presStyleIdx="4" presStyleCnt="5">
        <dgm:presLayoutVars>
          <dgm:chPref val="3"/>
        </dgm:presLayoutVars>
      </dgm:prSet>
      <dgm:spPr/>
    </dgm:pt>
    <dgm:pt modelId="{17370583-B880-43C9-A2FF-4C1AF9A1E8F0}" type="pres">
      <dgm:prSet presAssocID="{7F554B62-CD3B-4AAB-AB99-F303FE611B86}" presName="horzTwo" presStyleCnt="0"/>
      <dgm:spPr/>
    </dgm:pt>
  </dgm:ptLst>
  <dgm:cxnLst>
    <dgm:cxn modelId="{42956324-B3C4-42E4-910D-825F36D84826}" type="presOf" srcId="{7F554B62-CD3B-4AAB-AB99-F303FE611B86}" destId="{45571CA5-990D-4B03-B469-1B17CC53852E}" srcOrd="0" destOrd="0" presId="urn:microsoft.com/office/officeart/2005/8/layout/hierarchy4"/>
    <dgm:cxn modelId="{EAE5B033-A9F0-4D6E-9414-9B84696C46A3}" type="presOf" srcId="{D1C3C3DA-7D4F-428D-8B1F-3B0FBF1CE698}" destId="{54BD1667-B424-4A7C-B7A8-D74C8191AD2B}" srcOrd="0" destOrd="0" presId="urn:microsoft.com/office/officeart/2005/8/layout/hierarchy4"/>
    <dgm:cxn modelId="{5FE5AE43-6EA8-4265-94AC-B5412FD59015}" srcId="{6627C64C-FBA6-464D-AB0C-DE86F41A5C02}" destId="{69914501-EC5F-43F8-B745-FAC47099E174}" srcOrd="0" destOrd="0" parTransId="{23B1AF56-546B-49DE-999B-0B18A904DDB8}" sibTransId="{021230B1-2E6D-44E3-88BC-82337797FC4D}"/>
    <dgm:cxn modelId="{31665844-2C89-4582-A914-F59FB0F0506A}" type="presOf" srcId="{4A1D9777-1C3F-4405-8C56-AB16CCCF2C36}" destId="{6382E4FE-442D-4FDF-8E21-F6AACDB7A2DF}" srcOrd="0" destOrd="0" presId="urn:microsoft.com/office/officeart/2005/8/layout/hierarchy4"/>
    <dgm:cxn modelId="{86EC2F74-5427-4746-945A-5E0FF745F5E0}" type="presOf" srcId="{69914501-EC5F-43F8-B745-FAC47099E174}" destId="{E88D68D2-EB99-4EA5-A2CF-34A471D259C7}" srcOrd="0" destOrd="0" presId="urn:microsoft.com/office/officeart/2005/8/layout/hierarchy4"/>
    <dgm:cxn modelId="{0EEC1977-396B-4B3F-91E9-3032FDF593AC}" srcId="{4A1D9777-1C3F-4405-8C56-AB16CCCF2C36}" destId="{8ECC78EA-F316-4F9B-9532-B7AC237D5C99}" srcOrd="0" destOrd="0" parTransId="{6043373E-37A4-457C-8B35-4143FE255576}" sibTransId="{81F10A32-A857-4A6A-AB3D-A08600827E9E}"/>
    <dgm:cxn modelId="{1A03A977-F492-4FA5-B2C1-18129F5C697B}" type="presOf" srcId="{31A86BE8-F549-4175-9A66-0012A641424A}" destId="{E88A2154-B1C5-4F1B-8877-985A9B638506}" srcOrd="0" destOrd="0" presId="urn:microsoft.com/office/officeart/2005/8/layout/hierarchy4"/>
    <dgm:cxn modelId="{8FF5F48E-7F74-4FDB-80A6-FB0A21626E33}" srcId="{4A1D9777-1C3F-4405-8C56-AB16CCCF2C36}" destId="{7F554B62-CD3B-4AAB-AB99-F303FE611B86}" srcOrd="2" destOrd="0" parTransId="{1ED45B75-A41E-4DE2-A214-43A23AB4CF7D}" sibTransId="{E283859D-BD97-47B8-BF35-D2DAEE8D5559}"/>
    <dgm:cxn modelId="{5EEBE7BF-F904-482D-8C29-BA31BB5B2875}" srcId="{31A86BE8-F549-4175-9A66-0012A641424A}" destId="{4A1D9777-1C3F-4405-8C56-AB16CCCF2C36}" srcOrd="1" destOrd="0" parTransId="{11861E1B-BEC2-4795-83A1-F081592B05D7}" sibTransId="{F6611B00-D392-4A55-B667-BB8468AC79B6}"/>
    <dgm:cxn modelId="{9ED4AFC8-D5EF-401C-9B7C-1190EADCA9A3}" srcId="{6627C64C-FBA6-464D-AB0C-DE86F41A5C02}" destId="{D1C3C3DA-7D4F-428D-8B1F-3B0FBF1CE698}" srcOrd="1" destOrd="0" parTransId="{3D45EEF4-82B5-4859-8B8B-9E3FDCF82AE7}" sibTransId="{FB96269D-C34B-403A-983C-4B737F4526D3}"/>
    <dgm:cxn modelId="{8D6B7FD2-9A08-4027-A4E5-9AC0556D159A}" type="presOf" srcId="{A6C15AD7-A733-4090-8940-6598881C7336}" destId="{FC54950A-1894-4C5B-BCCF-72C3498C9CD4}" srcOrd="0" destOrd="0" presId="urn:microsoft.com/office/officeart/2005/8/layout/hierarchy4"/>
    <dgm:cxn modelId="{AC617DDE-B173-474C-BF1C-B7F66DF11F14}" srcId="{31A86BE8-F549-4175-9A66-0012A641424A}" destId="{6627C64C-FBA6-464D-AB0C-DE86F41A5C02}" srcOrd="0" destOrd="0" parTransId="{1263B60A-0FE7-4118-BD1C-917612E109EB}" sibTransId="{57E037F6-583F-40A2-9AC4-397FC9B7CDEE}"/>
    <dgm:cxn modelId="{F9FFFFE0-5022-42A8-8EA4-EFA69F7B0879}" type="presOf" srcId="{6627C64C-FBA6-464D-AB0C-DE86F41A5C02}" destId="{9036A294-095E-4EBB-B119-531CAA37F624}" srcOrd="0" destOrd="0" presId="urn:microsoft.com/office/officeart/2005/8/layout/hierarchy4"/>
    <dgm:cxn modelId="{FAF747EB-A47E-488F-8FB6-2F0B983EBB78}" srcId="{4A1D9777-1C3F-4405-8C56-AB16CCCF2C36}" destId="{A6C15AD7-A733-4090-8940-6598881C7336}" srcOrd="1" destOrd="0" parTransId="{23BAAEB1-1E34-4772-B2CC-2BB92C3F41CA}" sibTransId="{33F883CF-01AD-402F-A515-6C8038F70A45}"/>
    <dgm:cxn modelId="{732D22F7-4795-4910-9A81-2F03CDD3FEED}" type="presOf" srcId="{8ECC78EA-F316-4F9B-9532-B7AC237D5C99}" destId="{2402CC79-6A51-42C5-A388-FEF15DC92CE6}" srcOrd="0" destOrd="0" presId="urn:microsoft.com/office/officeart/2005/8/layout/hierarchy4"/>
    <dgm:cxn modelId="{FD18367E-E2AB-4739-A186-E8458BAB58C9}" type="presParOf" srcId="{E88A2154-B1C5-4F1B-8877-985A9B638506}" destId="{9E333D6A-AFF2-4AF5-BCED-E19445EB4A60}" srcOrd="0" destOrd="0" presId="urn:microsoft.com/office/officeart/2005/8/layout/hierarchy4"/>
    <dgm:cxn modelId="{F0B23702-08E1-4538-BA0E-F993115A31CF}" type="presParOf" srcId="{9E333D6A-AFF2-4AF5-BCED-E19445EB4A60}" destId="{9036A294-095E-4EBB-B119-531CAA37F624}" srcOrd="0" destOrd="0" presId="urn:microsoft.com/office/officeart/2005/8/layout/hierarchy4"/>
    <dgm:cxn modelId="{74CBAA77-9F4E-48A4-825F-F873D1F032A8}" type="presParOf" srcId="{9E333D6A-AFF2-4AF5-BCED-E19445EB4A60}" destId="{709E5D40-6756-4B48-ADA4-3E676D921FE6}" srcOrd="1" destOrd="0" presId="urn:microsoft.com/office/officeart/2005/8/layout/hierarchy4"/>
    <dgm:cxn modelId="{983A3499-247A-4AD6-8494-C88AF03D1694}" type="presParOf" srcId="{9E333D6A-AFF2-4AF5-BCED-E19445EB4A60}" destId="{1E101940-A163-4705-940C-0D4A211A9015}" srcOrd="2" destOrd="0" presId="urn:microsoft.com/office/officeart/2005/8/layout/hierarchy4"/>
    <dgm:cxn modelId="{786742B4-CAE6-43A8-BEE6-8EB32013496A}" type="presParOf" srcId="{1E101940-A163-4705-940C-0D4A211A9015}" destId="{CD179541-85CD-4487-947F-6F5DDF219D9D}" srcOrd="0" destOrd="0" presId="urn:microsoft.com/office/officeart/2005/8/layout/hierarchy4"/>
    <dgm:cxn modelId="{F58A0F99-CE27-47AA-835D-469C2FB68F47}" type="presParOf" srcId="{CD179541-85CD-4487-947F-6F5DDF219D9D}" destId="{E88D68D2-EB99-4EA5-A2CF-34A471D259C7}" srcOrd="0" destOrd="0" presId="urn:microsoft.com/office/officeart/2005/8/layout/hierarchy4"/>
    <dgm:cxn modelId="{6B3744D1-D131-4C81-A9B7-E83BC7D6BFAC}" type="presParOf" srcId="{CD179541-85CD-4487-947F-6F5DDF219D9D}" destId="{19FD2ED1-F7C4-49CF-BAD5-ADCF6FFA1FA9}" srcOrd="1" destOrd="0" presId="urn:microsoft.com/office/officeart/2005/8/layout/hierarchy4"/>
    <dgm:cxn modelId="{1A882457-8004-4D4B-B8DC-2008E6061DA3}" type="presParOf" srcId="{1E101940-A163-4705-940C-0D4A211A9015}" destId="{63A2D122-54AF-4CDD-94A6-C0FB1E139E03}" srcOrd="1" destOrd="0" presId="urn:microsoft.com/office/officeart/2005/8/layout/hierarchy4"/>
    <dgm:cxn modelId="{BCCE6D43-FE73-4ADE-B983-5F820E3A61A8}" type="presParOf" srcId="{1E101940-A163-4705-940C-0D4A211A9015}" destId="{39CF1396-A6C5-411B-8914-03E4B4022997}" srcOrd="2" destOrd="0" presId="urn:microsoft.com/office/officeart/2005/8/layout/hierarchy4"/>
    <dgm:cxn modelId="{E0DC0F23-597F-4D83-B157-93A9F76C0120}" type="presParOf" srcId="{39CF1396-A6C5-411B-8914-03E4B4022997}" destId="{54BD1667-B424-4A7C-B7A8-D74C8191AD2B}" srcOrd="0" destOrd="0" presId="urn:microsoft.com/office/officeart/2005/8/layout/hierarchy4"/>
    <dgm:cxn modelId="{408D3A01-F537-4585-BDF5-90498BA79DB9}" type="presParOf" srcId="{39CF1396-A6C5-411B-8914-03E4B4022997}" destId="{A3E70E0A-6024-4BEF-9E9B-1217DCDC470B}" srcOrd="1" destOrd="0" presId="urn:microsoft.com/office/officeart/2005/8/layout/hierarchy4"/>
    <dgm:cxn modelId="{D6BDDC50-573D-4EC5-9789-C2C2651EB676}" type="presParOf" srcId="{E88A2154-B1C5-4F1B-8877-985A9B638506}" destId="{78DD62A5-559D-48C9-A9D6-1D42D89CF3F5}" srcOrd="1" destOrd="0" presId="urn:microsoft.com/office/officeart/2005/8/layout/hierarchy4"/>
    <dgm:cxn modelId="{A16B5AEC-1E5C-4BB9-B7EF-44569FC2A1DD}" type="presParOf" srcId="{E88A2154-B1C5-4F1B-8877-985A9B638506}" destId="{42F371B2-46E0-45F4-867E-5A6EE49DB301}" srcOrd="2" destOrd="0" presId="urn:microsoft.com/office/officeart/2005/8/layout/hierarchy4"/>
    <dgm:cxn modelId="{A62852E8-B9CF-49C4-B278-160594535276}" type="presParOf" srcId="{42F371B2-46E0-45F4-867E-5A6EE49DB301}" destId="{6382E4FE-442D-4FDF-8E21-F6AACDB7A2DF}" srcOrd="0" destOrd="0" presId="urn:microsoft.com/office/officeart/2005/8/layout/hierarchy4"/>
    <dgm:cxn modelId="{49138629-4996-40F8-B3BA-D1723ACED628}" type="presParOf" srcId="{42F371B2-46E0-45F4-867E-5A6EE49DB301}" destId="{7E9602A7-53F9-4285-AA8A-236CD65CE555}" srcOrd="1" destOrd="0" presId="urn:microsoft.com/office/officeart/2005/8/layout/hierarchy4"/>
    <dgm:cxn modelId="{2F79CEC8-F3C2-49CE-B2AA-3E8A6CEE9E80}" type="presParOf" srcId="{42F371B2-46E0-45F4-867E-5A6EE49DB301}" destId="{A74C25D2-D5AF-41A3-92ED-CBB73833FDA3}" srcOrd="2" destOrd="0" presId="urn:microsoft.com/office/officeart/2005/8/layout/hierarchy4"/>
    <dgm:cxn modelId="{33C2688A-3269-4FDA-AE80-F46D0F3FE02C}" type="presParOf" srcId="{A74C25D2-D5AF-41A3-92ED-CBB73833FDA3}" destId="{1274E52F-0B63-4DB0-92EE-8AF9102944F2}" srcOrd="0" destOrd="0" presId="urn:microsoft.com/office/officeart/2005/8/layout/hierarchy4"/>
    <dgm:cxn modelId="{55C955BA-32F0-4778-9E28-4FFC85AF5498}" type="presParOf" srcId="{1274E52F-0B63-4DB0-92EE-8AF9102944F2}" destId="{2402CC79-6A51-42C5-A388-FEF15DC92CE6}" srcOrd="0" destOrd="0" presId="urn:microsoft.com/office/officeart/2005/8/layout/hierarchy4"/>
    <dgm:cxn modelId="{7B0F0BAD-C2FC-439E-9EEB-768F12B41285}" type="presParOf" srcId="{1274E52F-0B63-4DB0-92EE-8AF9102944F2}" destId="{F8271250-ED2E-4767-9093-AE988C5A7171}" srcOrd="1" destOrd="0" presId="urn:microsoft.com/office/officeart/2005/8/layout/hierarchy4"/>
    <dgm:cxn modelId="{66C9CBB9-649E-458D-B99D-765AEDAC2E78}" type="presParOf" srcId="{A74C25D2-D5AF-41A3-92ED-CBB73833FDA3}" destId="{AA7AC6C9-5B31-440B-AACD-645713AF8F03}" srcOrd="1" destOrd="0" presId="urn:microsoft.com/office/officeart/2005/8/layout/hierarchy4"/>
    <dgm:cxn modelId="{C39D9132-6117-4942-816C-F9BA38B9D2AE}" type="presParOf" srcId="{A74C25D2-D5AF-41A3-92ED-CBB73833FDA3}" destId="{09A0A9FB-2438-4A71-9373-CB6A1FBEF4A2}" srcOrd="2" destOrd="0" presId="urn:microsoft.com/office/officeart/2005/8/layout/hierarchy4"/>
    <dgm:cxn modelId="{8476F2B7-4E7D-4CA1-AC38-6ECD753148F8}" type="presParOf" srcId="{09A0A9FB-2438-4A71-9373-CB6A1FBEF4A2}" destId="{FC54950A-1894-4C5B-BCCF-72C3498C9CD4}" srcOrd="0" destOrd="0" presId="urn:microsoft.com/office/officeart/2005/8/layout/hierarchy4"/>
    <dgm:cxn modelId="{B08D862B-3DE0-4BF3-BA1A-43432ECAAB6C}" type="presParOf" srcId="{09A0A9FB-2438-4A71-9373-CB6A1FBEF4A2}" destId="{D27036BF-34A6-400F-BB68-E3A03EC65D9B}" srcOrd="1" destOrd="0" presId="urn:microsoft.com/office/officeart/2005/8/layout/hierarchy4"/>
    <dgm:cxn modelId="{6A1E4ACE-69A0-4897-9CBA-72FF92229121}" type="presParOf" srcId="{A74C25D2-D5AF-41A3-92ED-CBB73833FDA3}" destId="{156A5DB0-1D85-43E8-97F4-E02136D21782}" srcOrd="3" destOrd="0" presId="urn:microsoft.com/office/officeart/2005/8/layout/hierarchy4"/>
    <dgm:cxn modelId="{5EF29D4E-9D49-47CD-85E8-7B243F839FC4}" type="presParOf" srcId="{A74C25D2-D5AF-41A3-92ED-CBB73833FDA3}" destId="{23F32B39-4C03-4CCE-A00F-9B5AF3E60304}" srcOrd="4" destOrd="0" presId="urn:microsoft.com/office/officeart/2005/8/layout/hierarchy4"/>
    <dgm:cxn modelId="{B47A543A-1E9C-4E79-ACE1-99A21C9058AC}" type="presParOf" srcId="{23F32B39-4C03-4CCE-A00F-9B5AF3E60304}" destId="{45571CA5-990D-4B03-B469-1B17CC53852E}" srcOrd="0" destOrd="0" presId="urn:microsoft.com/office/officeart/2005/8/layout/hierarchy4"/>
    <dgm:cxn modelId="{5F540CF1-96B2-436C-AC51-0FA9D9B67A21}" type="presParOf" srcId="{23F32B39-4C03-4CCE-A00F-9B5AF3E60304}" destId="{17370583-B880-43C9-A2FF-4C1AF9A1E8F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36A294-095E-4EBB-B119-531CAA37F624}">
      <dsp:nvSpPr>
        <dsp:cNvPr id="0" name=""/>
        <dsp:cNvSpPr/>
      </dsp:nvSpPr>
      <dsp:spPr>
        <a:xfrm>
          <a:off x="1179" y="657"/>
          <a:ext cx="3393993" cy="1439317"/>
        </a:xfrm>
        <a:prstGeom prst="roundRect">
          <a:avLst>
            <a:gd name="adj" fmla="val 10000"/>
          </a:avLst>
        </a:prstGeom>
        <a:solidFill>
          <a:schemeClr val="accent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>
              <a:latin typeface="EC Square Sans Cond Pro" panose="020B0506040000020004" pitchFamily="34" charset="0"/>
            </a:rPr>
            <a:t>Zahteve, potrebne za </a:t>
          </a:r>
          <a:r>
            <a:rPr lang="sl-SI" sz="1800" kern="1200" err="1">
              <a:latin typeface="EC Square Sans Cond Pro" panose="020B0506040000020004" pitchFamily="34" charset="0"/>
            </a:rPr>
            <a:t>interoperabilnost</a:t>
          </a:r>
          <a:r>
            <a:rPr lang="sl-SI" sz="1800" kern="1200">
              <a:latin typeface="EC Square Sans Cond Pro" panose="020B0506040000020004" pitchFamily="34" charset="0"/>
            </a:rPr>
            <a:t> med centralnim sistemom in drugimi sistemi ali programsko opremo, vključno:  </a:t>
          </a:r>
          <a:endParaRPr lang="en-GB" sz="1800" kern="1200">
            <a:latin typeface="EC Square Sans Cond Pro" panose="020B0506040000020004" pitchFamily="34" charset="0"/>
          </a:endParaRPr>
        </a:p>
      </dsp:txBody>
      <dsp:txXfrm>
        <a:off x="43335" y="42813"/>
        <a:ext cx="3309681" cy="1355005"/>
      </dsp:txXfrm>
    </dsp:sp>
    <dsp:sp modelId="{E88D68D2-EB99-4EA5-A2CF-34A471D259C7}">
      <dsp:nvSpPr>
        <dsp:cNvPr id="0" name=""/>
        <dsp:cNvSpPr/>
      </dsp:nvSpPr>
      <dsp:spPr>
        <a:xfrm>
          <a:off x="0" y="1643350"/>
          <a:ext cx="1433825" cy="1439317"/>
        </a:xfrm>
        <a:prstGeom prst="roundRect">
          <a:avLst>
            <a:gd name="adj" fmla="val 10000"/>
          </a:avLst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800" kern="1200">
              <a:latin typeface="EC Square Sans Cond Pro" panose="020B0506040000020004" pitchFamily="34" charset="0"/>
            </a:rPr>
            <a:t>S protokolom za izmenjavo podatkov</a:t>
          </a:r>
          <a:endParaRPr lang="en-GB" sz="1800" kern="1200">
            <a:latin typeface="EC Square Sans Cond Pro" panose="020B0506040000020004" pitchFamily="34" charset="0"/>
          </a:endParaRPr>
        </a:p>
      </dsp:txBody>
      <dsp:txXfrm>
        <a:off x="41995" y="1685345"/>
        <a:ext cx="1349835" cy="1355327"/>
      </dsp:txXfrm>
    </dsp:sp>
    <dsp:sp modelId="{54BD1667-B424-4A7C-B7A8-D74C8191AD2B}">
      <dsp:nvSpPr>
        <dsp:cNvPr id="0" name=""/>
        <dsp:cNvSpPr/>
      </dsp:nvSpPr>
      <dsp:spPr>
        <a:xfrm>
          <a:off x="1555446" y="1653123"/>
          <a:ext cx="1839726" cy="1439317"/>
        </a:xfrm>
        <a:prstGeom prst="roundRect">
          <a:avLst>
            <a:gd name="adj" fmla="val 10000"/>
          </a:avLst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700" kern="1200">
              <a:latin typeface="EC Square Sans Cond Pro" panose="020B0506040000020004" pitchFamily="34" charset="0"/>
            </a:rPr>
            <a:t>Podatkovni model za izmenjavo podatkov iz Prilog IA, IB in potrdila iz 15. člena</a:t>
          </a:r>
          <a:endParaRPr lang="en-GB" sz="1700" kern="1200">
            <a:latin typeface="EC Square Sans Cond Pro" panose="020B0506040000020004" pitchFamily="34" charset="0"/>
          </a:endParaRPr>
        </a:p>
      </dsp:txBody>
      <dsp:txXfrm>
        <a:off x="1597602" y="1695279"/>
        <a:ext cx="1755414" cy="1355005"/>
      </dsp:txXfrm>
    </dsp:sp>
    <dsp:sp modelId="{6382E4FE-442D-4FDF-8E21-F6AACDB7A2DF}">
      <dsp:nvSpPr>
        <dsp:cNvPr id="0" name=""/>
        <dsp:cNvSpPr/>
      </dsp:nvSpPr>
      <dsp:spPr>
        <a:xfrm>
          <a:off x="3636055" y="657"/>
          <a:ext cx="4542358" cy="1439317"/>
        </a:xfrm>
        <a:prstGeom prst="roundRect">
          <a:avLst>
            <a:gd name="adj" fmla="val 10000"/>
          </a:avLst>
        </a:prstGeom>
        <a:solidFill>
          <a:schemeClr val="accent6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>
              <a:latin typeface="EC Square Sans Cond Pro" panose="020B0506040000020004" pitchFamily="34" charset="0"/>
            </a:rPr>
            <a:t>o: vseh drugih tehničnih in organizacijskih zahtevah, ki so potrebne za praktično izvajanje elektronske predložitve in izmenjave informacij in dokumentov, vključno:</a:t>
          </a:r>
          <a:endParaRPr lang="en-GB" sz="1800" kern="1200">
            <a:latin typeface="EC Square Sans Cond Pro" panose="020B0506040000020004" pitchFamily="34" charset="0"/>
          </a:endParaRPr>
        </a:p>
      </dsp:txBody>
      <dsp:txXfrm>
        <a:off x="3678211" y="42813"/>
        <a:ext cx="4458046" cy="1355005"/>
      </dsp:txXfrm>
    </dsp:sp>
    <dsp:sp modelId="{2402CC79-6A51-42C5-A388-FEF15DC92CE6}">
      <dsp:nvSpPr>
        <dsp:cNvPr id="0" name=""/>
        <dsp:cNvSpPr/>
      </dsp:nvSpPr>
      <dsp:spPr>
        <a:xfrm>
          <a:off x="3636055" y="1653123"/>
          <a:ext cx="1433825" cy="1439317"/>
        </a:xfrm>
        <a:prstGeom prst="roundRect">
          <a:avLst>
            <a:gd name="adj" fmla="val 10000"/>
          </a:avLst>
        </a:prstGeom>
        <a:solidFill>
          <a:schemeClr val="accent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>
              <a:latin typeface="EC Square Sans Cond Pro" panose="020B0506040000020004" pitchFamily="34" charset="0"/>
            </a:rPr>
            <a:t>Varnostni aspekt </a:t>
          </a:r>
          <a:endParaRPr lang="en-GB" sz="2000" kern="1200">
            <a:latin typeface="EC Square Sans Cond Pro" panose="020B0506040000020004" pitchFamily="34" charset="0"/>
          </a:endParaRPr>
        </a:p>
      </dsp:txBody>
      <dsp:txXfrm>
        <a:off x="3678050" y="1695118"/>
        <a:ext cx="1349835" cy="1355327"/>
      </dsp:txXfrm>
    </dsp:sp>
    <dsp:sp modelId="{FC54950A-1894-4C5B-BCCF-72C3498C9CD4}">
      <dsp:nvSpPr>
        <dsp:cNvPr id="0" name=""/>
        <dsp:cNvSpPr/>
      </dsp:nvSpPr>
      <dsp:spPr>
        <a:xfrm>
          <a:off x="5190322" y="1653123"/>
          <a:ext cx="1433825" cy="1439317"/>
        </a:xfrm>
        <a:prstGeom prst="roundRect">
          <a:avLst>
            <a:gd name="adj" fmla="val 10000"/>
          </a:avLst>
        </a:prstGeom>
        <a:solidFill>
          <a:schemeClr val="accent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>
              <a:latin typeface="EC Square Sans Cond Pro" panose="020B0506040000020004" pitchFamily="34" charset="0"/>
            </a:rPr>
            <a:t>Upravljanje podatkov</a:t>
          </a:r>
          <a:endParaRPr lang="en-GB" sz="2000" kern="1200">
            <a:latin typeface="EC Square Sans Cond Pro" panose="020B0506040000020004" pitchFamily="34" charset="0"/>
          </a:endParaRPr>
        </a:p>
      </dsp:txBody>
      <dsp:txXfrm>
        <a:off x="5232317" y="1695118"/>
        <a:ext cx="1349835" cy="1355327"/>
      </dsp:txXfrm>
    </dsp:sp>
    <dsp:sp modelId="{45571CA5-990D-4B03-B469-1B17CC53852E}">
      <dsp:nvSpPr>
        <dsp:cNvPr id="0" name=""/>
        <dsp:cNvSpPr/>
      </dsp:nvSpPr>
      <dsp:spPr>
        <a:xfrm>
          <a:off x="6744589" y="1653123"/>
          <a:ext cx="1433825" cy="1439317"/>
        </a:xfrm>
        <a:prstGeom prst="roundRect">
          <a:avLst>
            <a:gd name="adj" fmla="val 10000"/>
          </a:avLst>
        </a:prstGeom>
        <a:solidFill>
          <a:schemeClr val="accent5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2000" kern="1200">
              <a:latin typeface="EC Square Sans Cond Pro" panose="020B0506040000020004" pitchFamily="34" charset="0"/>
            </a:rPr>
            <a:t>Zaupnost podatkov</a:t>
          </a:r>
          <a:endParaRPr lang="en-GB" sz="2000" kern="1200">
            <a:latin typeface="EC Square Sans Cond Pro" panose="020B0506040000020004" pitchFamily="34" charset="0"/>
          </a:endParaRPr>
        </a:p>
      </dsp:txBody>
      <dsp:txXfrm>
        <a:off x="6786584" y="1695118"/>
        <a:ext cx="1349835" cy="13553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8C479-43F1-4580-93B0-C4D66F1EB7FC}" type="datetimeFigureOut">
              <a:rPr lang="sl-SI" smtClean="0"/>
              <a:t>14. 10. 2026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CD556-1C1A-4EB9-9630-0D141594E52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3370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l-SI"/>
              <a:t>Kliknite, če želite urediti slog podnaslova matrice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ur-lex.europa.eu/legal-content/EN/TXT/?uri=CELEX%3A32024R1157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ebgate.acceptance.ec.europa.eu/tracesnt-alpha/login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ebgate.acceptance.ec.europa.eu/tracesnt-alpha/login" TargetMode="Externa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traces-support@ec.europa.eu" TargetMode="External"/><Relationship Id="rId2" Type="http://schemas.openxmlformats.org/officeDocument/2006/relationships/hyperlink" Target="mailto:diwass.irsop@gov.si" TargetMode="Externa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gov.si/drzavni-organi/organi-v-sestavi/inspektorat-za-okolje-in-prostor/o-inspektoratu/" TargetMode="Externa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nvironment.ec.europa.eu/news/commission-adopts-key-legal-act-digitalise-eu-waste-shipments-2025-07-02_en" TargetMode="External"/><Relationship Id="rId7" Type="http://schemas.openxmlformats.org/officeDocument/2006/relationships/hyperlink" Target="https://www.gov.si/zbirke/storitve/cezmejni-transport-odpadkov-tfs/" TargetMode="External"/><Relationship Id="rId2" Type="http://schemas.openxmlformats.org/officeDocument/2006/relationships/hyperlink" Target="https://environment.ec.europa.eu/topics/waste-and-recycling/waste-shipments_e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rusted-digital-identity.europa.eu/index_en" TargetMode="External"/><Relationship Id="rId5" Type="http://schemas.openxmlformats.org/officeDocument/2006/relationships/hyperlink" Target="https://webgate.ec.europa.eu/imsoc-guide/tracesnt-help/Content/en/documents-certificates/video-tutorials.html" TargetMode="External"/><Relationship Id="rId4" Type="http://schemas.openxmlformats.org/officeDocument/2006/relationships/hyperlink" Target="https://environment.ec.europa.eu/topics/waste-and-recycling/waste-shipments/implementation-waste-shipment-regulation_en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env-traces/login" TargetMode="External"/><Relationship Id="rId2" Type="http://schemas.openxmlformats.org/officeDocument/2006/relationships/hyperlink" Target="https://webgate.acceptance.ec.europa.eu/tracesnt-alpha/login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17717F-D23A-DE8A-E7AB-384E6AC3D1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solidFill>
                  <a:schemeClr val="tx1"/>
                </a:solidFill>
              </a:rPr>
              <a:t>Elektronski informacijski sistem za pošiljke odpadkov preko meja - DIWASS</a:t>
            </a:r>
            <a:endParaRPr lang="sl-SI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D9B003A-E6D6-E978-E27C-89876353A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4283" y="4103914"/>
            <a:ext cx="3982065" cy="1480732"/>
          </a:xfrm>
        </p:spPr>
        <p:txBody>
          <a:bodyPr>
            <a:normAutofit fontScale="85000" lnSpcReduction="20000"/>
          </a:bodyPr>
          <a:lstStyle/>
          <a:p>
            <a:endParaRPr lang="sl-SI" dirty="0"/>
          </a:p>
          <a:p>
            <a:r>
              <a:rPr lang="sl-SI" dirty="0"/>
              <a:t>Barbka Zupan</a:t>
            </a:r>
          </a:p>
          <a:p>
            <a:r>
              <a:rPr lang="sl-SI" dirty="0"/>
              <a:t>Inšpektorat RS za okolje in prostor</a:t>
            </a:r>
          </a:p>
          <a:p>
            <a:r>
              <a:rPr lang="sl-SI" dirty="0"/>
              <a:t>16. 10. 2026</a:t>
            </a:r>
          </a:p>
        </p:txBody>
      </p:sp>
    </p:spTree>
    <p:extLst>
      <p:ext uri="{BB962C8B-B14F-4D97-AF65-F5344CB8AC3E}">
        <p14:creationId xmlns:p14="http://schemas.microsoft.com/office/powerpoint/2010/main" val="1761554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EC8BF0-C955-73BD-207C-BDF5566F3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rgbClr val="5674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Splošno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428E2CE-F25F-A626-A7F9-8F535CAC2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  <a:latin typeface="EC Square Sans Pro"/>
              </a:rPr>
              <a:t>Uredba 2024/1157 objavljena v Uradnem listu 30. aprila 2024:</a:t>
            </a:r>
            <a:br>
              <a:rPr lang="en-GB" sz="2400" dirty="0">
                <a:latin typeface="EC Square Sans Pro" panose="020B0506040000020004" pitchFamily="34" charset="0"/>
              </a:rPr>
            </a:br>
            <a:r>
              <a:rPr lang="fr-BE" sz="1800" u="sng" dirty="0" err="1">
                <a:solidFill>
                  <a:srgbClr val="0344A2"/>
                </a:solidFill>
                <a:latin typeface="EC Square Sans Pro"/>
                <a:ea typeface="Calibri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Regulation</a:t>
            </a:r>
            <a:r>
              <a:rPr lang="fr-BE" sz="1800" u="sng" dirty="0">
                <a:solidFill>
                  <a:srgbClr val="0356B1"/>
                </a:solidFill>
                <a:latin typeface="EC Square Sans Pro"/>
                <a:ea typeface="Calibri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EU - 2024/1157 - EN - EUR-Lex (europa.eu)</a:t>
            </a:r>
            <a:endParaRPr lang="sl-SI" sz="1800" u="sng" dirty="0">
              <a:solidFill>
                <a:srgbClr val="0356B1"/>
              </a:solidFill>
              <a:latin typeface="EC Square Sans Pro"/>
              <a:ea typeface="Calibri"/>
              <a:cs typeface="Arial"/>
            </a:endParaRPr>
          </a:p>
          <a:p>
            <a:pPr marL="0" indent="0">
              <a:spcAft>
                <a:spcPts val="0"/>
              </a:spcAft>
              <a:buClrTx/>
              <a:buNone/>
            </a:pPr>
            <a:endParaRPr lang="sl-SI" sz="2400" b="1" dirty="0">
              <a:solidFill>
                <a:srgbClr val="92D050"/>
              </a:solidFill>
            </a:endParaRPr>
          </a:p>
          <a:p>
            <a:pPr>
              <a:spcAft>
                <a:spcPts val="0"/>
              </a:spcAft>
              <a:buClrTx/>
            </a:pPr>
            <a:r>
              <a:rPr lang="sl-SI" sz="2400" b="1" dirty="0">
                <a:solidFill>
                  <a:srgbClr val="92D050"/>
                </a:solidFill>
              </a:rPr>
              <a:t>Uporaba: 21.5.2026 (večina določb)</a:t>
            </a:r>
          </a:p>
          <a:p>
            <a:pPr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</a:rPr>
              <a:t>Sledi: sprejem 8 delegiranih/implementacijskih aktov</a:t>
            </a:r>
          </a:p>
          <a:p>
            <a:pPr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</a:rPr>
              <a:t>Že: </a:t>
            </a:r>
          </a:p>
          <a:p>
            <a:pPr lvl="1"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</a:rPr>
              <a:t>Uredba ES 2024/2571 (potrdila o dokončanju nadaljnje vmesne/</a:t>
            </a:r>
            <a:r>
              <a:rPr lang="sl-SI" sz="2400" dirty="0" err="1">
                <a:solidFill>
                  <a:srgbClr val="0356B1"/>
                </a:solidFill>
              </a:rPr>
              <a:t>nevmesne</a:t>
            </a:r>
            <a:r>
              <a:rPr lang="sl-SI" sz="2400" dirty="0">
                <a:solidFill>
                  <a:srgbClr val="0356B1"/>
                </a:solidFill>
              </a:rPr>
              <a:t> obdelave)</a:t>
            </a:r>
          </a:p>
          <a:p>
            <a:pPr lvl="1"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</a:rPr>
              <a:t>Uredba ES 2025/1290 (elektronski sistem -DIWASS)</a:t>
            </a:r>
            <a:endParaRPr lang="en-IE" sz="2400" dirty="0">
              <a:solidFill>
                <a:srgbClr val="0356B1"/>
              </a:solidFill>
              <a:latin typeface="EC Square Sans Pro" panose="020B0506040000020004" pitchFamily="34" charset="0"/>
            </a:endParaRPr>
          </a:p>
          <a:p>
            <a:pPr>
              <a:buClrTx/>
            </a:pPr>
            <a:r>
              <a:rPr lang="sl-SI" sz="2600" dirty="0">
                <a:solidFill>
                  <a:srgbClr val="0356B1"/>
                </a:solidFill>
              </a:rPr>
              <a:t>Nacionalna zakonodaja : Uredba o izvajanju Uredbe (EU) o pošiljkah odpadkov Ur. list RS 1348/2026)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0799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092058-184C-5FA2-AD0B-2F29A12F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rgbClr val="5674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Elektronska izmenjava podatkov  - Cilji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564382C-B1F8-66ED-CD3C-525D26DB0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  <a:latin typeface="EC Square Sans Pro" panose="020B0506040000020004" pitchFamily="34" charset="0"/>
              </a:rPr>
              <a:t>Eden glavnih ciljev nove uredbe je digitalizacija postopkov za čezmejno pošiljanje odpadkov v EU:</a:t>
            </a:r>
          </a:p>
          <a:p>
            <a:pPr lvl="1">
              <a:spcAft>
                <a:spcPts val="0"/>
              </a:spcAft>
              <a:buClrTx/>
            </a:pPr>
            <a:r>
              <a:rPr lang="sl-SI" sz="2200" dirty="0">
                <a:solidFill>
                  <a:srgbClr val="0356B1"/>
                </a:solidFill>
                <a:latin typeface="EC Square Sans Pro" panose="020B0506040000020004" pitchFamily="34" charset="0"/>
              </a:rPr>
              <a:t>večja učinkovitost izmenjave informacij</a:t>
            </a:r>
          </a:p>
          <a:p>
            <a:pPr lvl="1">
              <a:spcAft>
                <a:spcPts val="0"/>
              </a:spcAft>
              <a:buClrTx/>
            </a:pPr>
            <a:r>
              <a:rPr lang="sl-SI" sz="2200" dirty="0">
                <a:solidFill>
                  <a:srgbClr val="0356B1"/>
                </a:solidFill>
                <a:latin typeface="EC Square Sans Pro" panose="020B0506040000020004" pitchFamily="34" charset="0"/>
              </a:rPr>
              <a:t>izboljšati preglednost, sledljivost nad pošiljkami</a:t>
            </a:r>
          </a:p>
          <a:p>
            <a:pPr lvl="1">
              <a:spcAft>
                <a:spcPts val="0"/>
              </a:spcAft>
              <a:buClrTx/>
            </a:pPr>
            <a:r>
              <a:rPr lang="sl-SI" sz="2200" dirty="0">
                <a:solidFill>
                  <a:srgbClr val="0356B1"/>
                </a:solidFill>
                <a:latin typeface="EC Square Sans Pro" panose="020B0506040000020004" pitchFamily="34" charset="0"/>
              </a:rPr>
              <a:t>pohitriti upravne postopke</a:t>
            </a:r>
          </a:p>
          <a:p>
            <a:pPr lvl="1">
              <a:spcAft>
                <a:spcPts val="0"/>
              </a:spcAft>
              <a:buClrTx/>
            </a:pPr>
            <a:r>
              <a:rPr lang="sl-SI" sz="2200" dirty="0">
                <a:solidFill>
                  <a:srgbClr val="0356B1"/>
                </a:solidFill>
                <a:latin typeface="EC Square Sans Pro" panose="020B0506040000020004" pitchFamily="34" charset="0"/>
              </a:rPr>
              <a:t>pridobivanje podatkov za poročanje…</a:t>
            </a:r>
            <a:endParaRPr lang="sl-SI" sz="2400" dirty="0">
              <a:solidFill>
                <a:srgbClr val="0356B1"/>
              </a:solidFill>
              <a:latin typeface="EC Square Sans Pro" panose="020B0506040000020004" pitchFamily="34" charset="0"/>
            </a:endParaRPr>
          </a:p>
          <a:p>
            <a:pPr>
              <a:spcAft>
                <a:spcPts val="0"/>
              </a:spcAft>
              <a:buClrTx/>
            </a:pPr>
            <a:r>
              <a:rPr lang="sl-SI" sz="2400" dirty="0">
                <a:solidFill>
                  <a:srgbClr val="0356B1"/>
                </a:solidFill>
                <a:latin typeface="EC Square Sans Pro" panose="020B0506040000020004" pitchFamily="34" charset="0"/>
              </a:rPr>
              <a:t> elektronski informacijski sistem – DIWASS –</a:t>
            </a:r>
          </a:p>
          <a:p>
            <a:pPr lvl="1">
              <a:spcAft>
                <a:spcPts val="0"/>
              </a:spcAft>
              <a:buClrTx/>
            </a:pPr>
            <a:r>
              <a:rPr lang="sl-SI" sz="2200" b="1" dirty="0">
                <a:solidFill>
                  <a:srgbClr val="92D050"/>
                </a:solidFill>
              </a:rPr>
              <a:t>Obvezna uporaba: 21.5.2026 za pošiljke s soglasji</a:t>
            </a:r>
          </a:p>
          <a:p>
            <a:pPr lvl="1">
              <a:spcAft>
                <a:spcPts val="0"/>
              </a:spcAft>
              <a:buClrTx/>
            </a:pPr>
            <a:r>
              <a:rPr lang="sl-SI" sz="2400" b="1" dirty="0">
                <a:solidFill>
                  <a:srgbClr val="92D050"/>
                </a:solidFill>
              </a:rPr>
              <a:t>Priloga VII – od 1 .1. 2027 dalje</a:t>
            </a:r>
            <a:endParaRPr lang="en-IE" sz="2400" dirty="0">
              <a:solidFill>
                <a:srgbClr val="0356B1"/>
              </a:solidFill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86105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AD8AA0-25DC-532D-7730-25C84B0D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>
                <a:solidFill>
                  <a:srgbClr val="567436"/>
                </a:solidFill>
                <a:latin typeface="EC Square Sans Pro" panose="020B0506040000020004" pitchFamily="34" charset="0"/>
              </a:rPr>
              <a:t>DIWASS – povzetki in statistika</a:t>
            </a:r>
            <a:br>
              <a:rPr lang="sl-SI" b="1" dirty="0">
                <a:solidFill>
                  <a:srgbClr val="567436"/>
                </a:solidFill>
                <a:latin typeface="EC Square Sans Pro" panose="020B0506040000020004" pitchFamily="34" charset="0"/>
              </a:rPr>
            </a:br>
            <a:r>
              <a:rPr lang="sl-SI" b="1" dirty="0">
                <a:solidFill>
                  <a:srgbClr val="567436"/>
                </a:solidFill>
                <a:latin typeface="EC Square Sans Pro" panose="020B0506040000020004" pitchFamily="34" charset="0"/>
              </a:rPr>
              <a:t>zajem 10.9.2026</a:t>
            </a:r>
            <a:endParaRPr lang="sl-SI" dirty="0"/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01DF2243-5D85-6EEA-42CE-6A92F64BD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 14. 9. 2026 je EU predstavila prve rezultate delovanja sistema</a:t>
            </a:r>
          </a:p>
          <a:p>
            <a:pPr lvl="1"/>
            <a:r>
              <a:rPr lang="sl-SI" dirty="0"/>
              <a:t>Delovanje od 21. 5. 2026</a:t>
            </a:r>
          </a:p>
          <a:p>
            <a:pPr lvl="1"/>
            <a:r>
              <a:rPr lang="sl-SI" dirty="0"/>
              <a:t>Prvo izdano soglasje: 24.6.2026</a:t>
            </a:r>
          </a:p>
          <a:p>
            <a:pPr lvl="1"/>
            <a:r>
              <a:rPr lang="sl-SI" dirty="0"/>
              <a:t>Izpeljan postopek v samo 7 delovnih dneh</a:t>
            </a:r>
          </a:p>
          <a:p>
            <a:pPr lvl="1"/>
            <a:r>
              <a:rPr lang="sl-SI" dirty="0"/>
              <a:t>Uporabniki</a:t>
            </a:r>
          </a:p>
          <a:p>
            <a:pPr lvl="2"/>
            <a:r>
              <a:rPr lang="sl-SI" dirty="0"/>
              <a:t>Organi 231 (pristojni organi) 661 – ostali</a:t>
            </a:r>
          </a:p>
          <a:p>
            <a:pPr lvl="2"/>
            <a:r>
              <a:rPr lang="sl-SI" dirty="0"/>
              <a:t>Nosilci dejavnosti: 26203 – potrjenih</a:t>
            </a:r>
          </a:p>
          <a:p>
            <a:pPr lvl="1"/>
            <a:r>
              <a:rPr lang="sl-SI" dirty="0"/>
              <a:t>Notifikacij: 2229 – oddanih; 436 – soglasij</a:t>
            </a:r>
          </a:p>
          <a:p>
            <a:pPr lvl="1"/>
            <a:r>
              <a:rPr lang="sl-SI" dirty="0" err="1"/>
              <a:t>Help</a:t>
            </a:r>
            <a:r>
              <a:rPr lang="sl-SI" dirty="0"/>
              <a:t> Desk zahtevki: 2722+ </a:t>
            </a:r>
          </a:p>
        </p:txBody>
      </p:sp>
    </p:spTree>
    <p:extLst>
      <p:ext uri="{BB962C8B-B14F-4D97-AF65-F5344CB8AC3E}">
        <p14:creationId xmlns:p14="http://schemas.microsoft.com/office/powerpoint/2010/main" val="90505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FA096F-6B18-01E0-0C55-FF6E9E314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567436"/>
                </a:solidFill>
                <a:latin typeface="EC Square Sans Pro" panose="020B0506040000020004" pitchFamily="34" charset="0"/>
              </a:rPr>
              <a:t>Ele</a:t>
            </a:r>
            <a:r>
              <a:rPr lang="sl-SI" b="1" err="1">
                <a:solidFill>
                  <a:srgbClr val="567436"/>
                </a:solidFill>
                <a:latin typeface="EC Square Sans Pro" panose="020B0506040000020004" pitchFamily="34" charset="0"/>
              </a:rPr>
              <a:t>ktronska</a:t>
            </a:r>
            <a:r>
              <a:rPr lang="sl-SI" b="1">
                <a:solidFill>
                  <a:srgbClr val="567436"/>
                </a:solidFill>
                <a:latin typeface="EC Square Sans Pro" panose="020B0506040000020004" pitchFamily="34" charset="0"/>
              </a:rPr>
              <a:t> izmenjava podatkov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F16835B-B832-D6BF-3DD6-DD5D9578C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>
                <a:solidFill>
                  <a:srgbClr val="0356B1"/>
                </a:solidFill>
                <a:latin typeface="EC Square Sans Pro" panose="020B0506040000020004" pitchFamily="34" charset="0"/>
              </a:rPr>
              <a:t>sprejet izvedbeni akt ES 2025/1290</a:t>
            </a:r>
            <a:endParaRPr lang="nl-BE">
              <a:solidFill>
                <a:srgbClr val="0356B1"/>
              </a:solidFill>
              <a:latin typeface="EC Square Sans Pro"/>
            </a:endParaRPr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  <a:p>
            <a:endParaRPr lang="sl-SI"/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39F88FBC-5499-15F7-DC1E-639D9F130D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342990"/>
              </p:ext>
            </p:extLst>
          </p:nvPr>
        </p:nvGraphicFramePr>
        <p:xfrm>
          <a:off x="3599057" y="2083774"/>
          <a:ext cx="8179594" cy="3093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356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8724BA-8878-1340-ED2D-EBB35FD2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rgbClr val="5674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Dokumenti in informacije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4BDE72C-D11B-745D-450F-561304BA1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1" indent="0">
              <a:spcBef>
                <a:spcPts val="0"/>
              </a:spcBef>
              <a:spcAft>
                <a:spcPts val="800"/>
              </a:spcAft>
              <a:buNone/>
            </a:pPr>
            <a:endParaRPr lang="sl-SI" sz="20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800"/>
              </a:spcAft>
              <a:buNone/>
            </a:pPr>
            <a:endParaRPr lang="sl-SI" sz="20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  <a:t>Nalagajo le dokumenti!</a:t>
            </a:r>
          </a:p>
          <a:p>
            <a:pPr marL="0" lvl="1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Dokumenti vezani na postopek prijave</a:t>
            </a:r>
            <a: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2" indent="-342900">
              <a:spcBef>
                <a:spcPts val="0"/>
              </a:spcBef>
              <a:spcAft>
                <a:spcPts val="800"/>
              </a:spcAft>
            </a:pPr>
            <a:r>
              <a:rPr lang="sl-SI" sz="1800" b="1">
                <a:latin typeface="Calibri" panose="020F0502020204030204" pitchFamily="34" charset="0"/>
                <a:cs typeface="Calibri" panose="020F0502020204030204" pitchFamily="34" charset="0"/>
              </a:rPr>
              <a:t>Prijavni, transportni dokumenti,</a:t>
            </a:r>
          </a:p>
          <a:p>
            <a:pPr marL="742950" lvl="2" indent="-342900">
              <a:spcBef>
                <a:spcPts val="0"/>
              </a:spcBef>
              <a:spcAft>
                <a:spcPts val="800"/>
              </a:spcAft>
            </a:pPr>
            <a:r>
              <a:rPr lang="sl-SI" sz="1800" b="1">
                <a:latin typeface="Calibri" panose="020F0502020204030204" pitchFamily="34" charset="0"/>
                <a:cs typeface="Calibri" panose="020F0502020204030204" pitchFamily="34" charset="0"/>
              </a:rPr>
              <a:t>pozivi na dopolnitve, dopolnitve,</a:t>
            </a:r>
          </a:p>
          <a:p>
            <a:pPr marL="742950" lvl="2" indent="-342900">
              <a:spcBef>
                <a:spcPts val="0"/>
              </a:spcBef>
              <a:spcAft>
                <a:spcPts val="800"/>
              </a:spcAft>
            </a:pPr>
            <a:r>
              <a:rPr lang="sl-SI" sz="1800" b="1">
                <a:latin typeface="Calibri" panose="020F0502020204030204" pitchFamily="34" charset="0"/>
                <a:cs typeface="Calibri" panose="020F0502020204030204" pitchFamily="34" charset="0"/>
              </a:rPr>
              <a:t>odločitve organov,</a:t>
            </a:r>
          </a:p>
          <a:p>
            <a:pPr marL="742950" lvl="2" indent="-342900">
              <a:spcBef>
                <a:spcPts val="0"/>
              </a:spcBef>
              <a:spcAft>
                <a:spcPts val="800"/>
              </a:spcAft>
            </a:pPr>
            <a:r>
              <a:rPr lang="sl-SI" sz="1800" b="1">
                <a:latin typeface="Calibri" panose="020F0502020204030204" pitchFamily="34" charset="0"/>
                <a:cs typeface="Calibri" panose="020F0502020204030204" pitchFamily="34" charset="0"/>
              </a:rPr>
              <a:t>najave pošiljk, potrditve prejemov in obdelave, …</a:t>
            </a:r>
            <a:endParaRPr lang="sl-SI" sz="20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Priloge VII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sl-SI" b="1">
                <a:latin typeface="Calibri" panose="020F0502020204030204" pitchFamily="34" charset="0"/>
                <a:cs typeface="Calibri" panose="020F0502020204030204" pitchFamily="34" charset="0"/>
              </a:rPr>
              <a:t>Možnost dodajanja datotek (PDF, JPEG, ≤ 32MB/datoteko)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sl-SI" b="1">
                <a:latin typeface="Calibri" panose="020F0502020204030204" pitchFamily="34" charset="0"/>
                <a:cs typeface="Calibri" panose="020F0502020204030204" pitchFamily="34" charset="0"/>
              </a:rPr>
              <a:t>Brez možnosti preverjanja e-podpisov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  <a:t>VSA </a:t>
            </a:r>
            <a:r>
              <a:rPr lang="sl-SI" sz="2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ostala komunikacija </a:t>
            </a:r>
            <a: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  <a:t>med prijavitelji, … in organi  </a:t>
            </a:r>
            <a:b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l-SI" sz="2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prek </a:t>
            </a:r>
            <a:r>
              <a:rPr lang="sl-SI" sz="2000" b="1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DIWaSSa</a:t>
            </a:r>
            <a:r>
              <a:rPr lang="sl-SI" sz="2000" b="1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sl-SI" sz="20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418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FFB36D-8F31-445B-6218-4CA49B48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rgbClr val="56743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Registracija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9377A5F-8412-C81F-3F8A-53B6D4458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b="1">
                <a:solidFill>
                  <a:srgbClr val="0356B1"/>
                </a:solidFill>
              </a:rPr>
              <a:t>Za izpolnitev morajo biti vsa podjetja, ki nastopajo v dokumentu v vlogi prijavitelja, prevoznika, objekt obdelave,…. </a:t>
            </a:r>
            <a:r>
              <a:rPr lang="sl-SI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registrirana v sistemu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Vsako podjetje in vsaka njegova </a:t>
            </a:r>
            <a:r>
              <a:rPr lang="sl-SI" b="1">
                <a:solidFill>
                  <a:srgbClr val="92D050"/>
                </a:solidFill>
                <a:latin typeface="Calibri"/>
                <a:ea typeface="Calibri"/>
                <a:cs typeface="Calibri"/>
              </a:rPr>
              <a:t>lokacija </a:t>
            </a:r>
            <a:r>
              <a:rPr lang="sl-SI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udeležena v pošiljanju   -&gt;  registrirana v sistemu, </a:t>
            </a:r>
            <a:r>
              <a:rPr lang="sl-SI" b="1">
                <a:solidFill>
                  <a:srgbClr val="92D050"/>
                </a:solidFill>
                <a:latin typeface="Calibri"/>
                <a:ea typeface="Calibri"/>
                <a:cs typeface="Calibri"/>
              </a:rPr>
              <a:t>ne</a:t>
            </a:r>
            <a:r>
              <a:rPr lang="sl-SI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pa nujno tudi  </a:t>
            </a:r>
            <a:r>
              <a:rPr lang="sl-SI" b="1">
                <a:solidFill>
                  <a:srgbClr val="92D050"/>
                </a:solidFill>
                <a:latin typeface="Calibri"/>
                <a:ea typeface="Calibri"/>
                <a:cs typeface="Calibri"/>
              </a:rPr>
              <a:t>mesto odpreme</a:t>
            </a:r>
            <a:r>
              <a:rPr lang="sl-SI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odpadka (na </a:t>
            </a:r>
            <a:r>
              <a:rPr lang="sl-SI" b="1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notifkaciji</a:t>
            </a:r>
            <a:r>
              <a:rPr lang="sl-SI" b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 se mesto lahko vnese ročno)</a:t>
            </a:r>
          </a:p>
          <a:p>
            <a:pPr marL="342900" indent="-3429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b="1">
                <a:solidFill>
                  <a:srgbClr val="0356B1"/>
                </a:solidFill>
              </a:rPr>
              <a:t>Isto podjetje lahko nastopa  </a:t>
            </a:r>
            <a:r>
              <a:rPr lang="sl-SI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več vlogah </a:t>
            </a:r>
          </a:p>
          <a:p>
            <a:pPr marL="342900" lvl="1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Registrirano je lahko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enkrat</a:t>
            </a:r>
          </a:p>
          <a:p>
            <a:pPr marL="342900" lvl="1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Registrira ga njegov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uporabnik</a:t>
            </a:r>
          </a:p>
          <a:p>
            <a:pPr marL="342900" lvl="1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Uporabnik je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lahko iz druge pravne osebe</a:t>
            </a:r>
          </a:p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01447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F55D15-34E0-7587-A50F-7D29C416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>
                <a:solidFill>
                  <a:srgbClr val="567436"/>
                </a:solidFill>
                <a:latin typeface="EC Square Sans Pro" panose="020B0506040000020004" pitchFamily="34" charset="0"/>
              </a:rPr>
              <a:t>Registracija - praktično</a:t>
            </a:r>
            <a:endParaRPr lang="sl-SI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7142E48-4C87-19CE-A25C-A4DFCCB0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 defTabSz="4572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Odločiti</a:t>
            </a: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kdo bo 1.uporabnik (iz podjetja ali ne, kdo)</a:t>
            </a:r>
          </a:p>
          <a:p>
            <a:pPr marL="342900" lvl="1" indent="-342900" defTabSz="4572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Podjetje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(njegov 1. uporabnik) </a:t>
            </a: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zaprosi za registracijo pristojni organ v državi, kjer ima registriran sedež</a:t>
            </a:r>
          </a:p>
          <a:p>
            <a:pPr marL="800100" lvl="2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 je </a:t>
            </a:r>
            <a:r>
              <a:rPr lang="sl-SI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 tretje države</a:t>
            </a:r>
            <a:r>
              <a:rPr lang="sl-SI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ki ni povezana z DIWASS =&gt; registrira pristojni organ opreme/prejema v EU (kjer</a:t>
            </a:r>
            <a:r>
              <a:rPr lang="sl-SI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prvič nastopa </a:t>
            </a:r>
            <a:r>
              <a:rPr lang="sl-SI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dokumentih)</a:t>
            </a:r>
          </a:p>
          <a:p>
            <a:pPr marL="342900" lvl="1" indent="-342900" defTabSz="4572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Pristojni organ preveri podatke (dopolnitve, odobri/ne odobri)</a:t>
            </a:r>
          </a:p>
          <a:p>
            <a:pPr marL="342900" lvl="1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Odobritev  -&gt; 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uporabnik </a:t>
            </a: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 registriran kot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„glavni uporabnik“</a:t>
            </a: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=&gt; </a:t>
            </a: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podjetje registrirano</a:t>
            </a:r>
          </a:p>
          <a:p>
            <a:pPr marL="342900" lvl="1" indent="-342900" defTabSz="4572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Lahko uporablja/izbran v </a:t>
            </a:r>
            <a:r>
              <a:rPr lang="sl-SI" sz="2000" b="1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DIWaSSu</a:t>
            </a:r>
            <a:endParaRPr lang="sl-SI" sz="2000" b="1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-342900">
              <a:lnSpc>
                <a:spcPct val="150000"/>
              </a:lnSpc>
              <a:spcAft>
                <a:spcPts val="800"/>
              </a:spcAft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sz="2000" b="1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*„glavni uporabnik“</a:t>
            </a:r>
            <a:r>
              <a:rPr lang="sl-SI" sz="2000" b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-&gt; registrira druge uporabnike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950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F01611-1936-E335-99A3-DD8B67729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Predstavitev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E81B1AF-8EBF-C9C3-42E4-15AD4F5CD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/>
              <a:t>PRESTAVITEV DODAJANJA NOSILCA DEJAVNOSTI V TESTNEM OKOLJU DIWASS</a:t>
            </a:r>
          </a:p>
        </p:txBody>
      </p:sp>
    </p:spTree>
    <p:extLst>
      <p:ext uri="{BB962C8B-B14F-4D97-AF65-F5344CB8AC3E}">
        <p14:creationId xmlns:p14="http://schemas.microsoft.com/office/powerpoint/2010/main" val="4029550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59FA2C-049B-6EE5-37CF-9E918720A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EU LOGIN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641DC67-9E7B-D422-9B51-AB7896FF6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/>
              <a:t>https://trusted-digital-identity.europa.eu/index_en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5997F229-7BAC-C0FD-8949-F1DF4869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8181" y="495630"/>
            <a:ext cx="5109830" cy="246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2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BB4927-2FC6-841E-842A-BF9A7623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DIWASS dostop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6773F1D-E7F7-C674-BC04-939F7130C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Sistem DIWASS temelji na platformi TRACES NT, podobno kot drugi informacijski sistemi Komisije</a:t>
            </a:r>
          </a:p>
          <a:p>
            <a:r>
              <a:rPr lang="sl-SI" dirty="0">
                <a:hlinkClick r:id="rId2"/>
              </a:rPr>
              <a:t>https://webgate.acceptance.ec.europa.eu/tracesnt-alpha/login</a:t>
            </a:r>
            <a:r>
              <a:rPr lang="sl-SI" dirty="0"/>
              <a:t> (dostop v testno okolje)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713BE37-6E13-A8FA-8476-34E823284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01" y="644253"/>
            <a:ext cx="6315210" cy="320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32C109-EE53-D49C-7EFA-DCC5B9C2D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Registracija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2210A92-E501-466C-8D75-D1FB68175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/>
              <a:t>Sedež nosilca dejavnosti (podjetja) in lokacije, ki se povežejo s sedežem</a:t>
            </a:r>
          </a:p>
          <a:p>
            <a:r>
              <a:rPr lang="sl-SI"/>
              <a:t>Za ime nosilca dejavnosti se vnese podatek iz </a:t>
            </a:r>
            <a:r>
              <a:rPr lang="sl-SI" err="1"/>
              <a:t>Ajpes</a:t>
            </a:r>
            <a:r>
              <a:rPr lang="sl-SI"/>
              <a:t>: Skrajšana firma</a:t>
            </a:r>
          </a:p>
          <a:p>
            <a:endParaRPr lang="sl-SI"/>
          </a:p>
          <a:p>
            <a:endParaRPr lang="sl-SI"/>
          </a:p>
          <a:p>
            <a:endParaRPr lang="sl-SI"/>
          </a:p>
          <a:p>
            <a:r>
              <a:rPr lang="sl-SI"/>
              <a:t>Obvezen vnos dodatnih podatkov </a:t>
            </a:r>
          </a:p>
          <a:p>
            <a:endParaRPr lang="sl-SI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EB8DD9C-13DC-7875-1181-61FEAF7A6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665" y="3699727"/>
            <a:ext cx="3322608" cy="78492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9064D2E7-A1B2-67B1-CDED-51B09E0C0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912" y="5015997"/>
            <a:ext cx="5448772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23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C12727-50C8-D7AD-773B-11ADC7433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Registracija</a:t>
            </a:r>
          </a:p>
        </p:txBody>
      </p:sp>
      <p:pic>
        <p:nvPicPr>
          <p:cNvPr id="12" name="Označba mesta vsebine 11">
            <a:extLst>
              <a:ext uri="{FF2B5EF4-FFF2-40B4-BE49-F238E27FC236}">
                <a16:creationId xmlns:a16="http://schemas.microsoft.com/office/drawing/2014/main" id="{22EDB884-DA8C-2E15-0576-C08C52E67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8843" y="866092"/>
            <a:ext cx="5243014" cy="784928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78B4DE73-26BA-342A-CAF0-96B67058C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148" y="1828130"/>
            <a:ext cx="5471634" cy="1935648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358B50B4-1AC5-57BB-69EB-EC80FA54D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838" y="3763778"/>
            <a:ext cx="4260310" cy="63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80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6C0063-F8B1-394E-C130-BE91E9EEC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1116736"/>
            <a:ext cx="2834640" cy="2377440"/>
          </a:xfrm>
        </p:spPr>
        <p:txBody>
          <a:bodyPr/>
          <a:lstStyle/>
          <a:p>
            <a:r>
              <a:rPr lang="sl-SI"/>
              <a:t>Identifikator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9080E48-5799-3F68-ADF0-27183B706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Za gospodarske subjekte EU je vnos </a:t>
            </a:r>
            <a:r>
              <a:rPr lang="sl-SI" b="1" dirty="0"/>
              <a:t>„Registracijske številke“</a:t>
            </a:r>
            <a:r>
              <a:rPr lang="sl-SI" dirty="0"/>
              <a:t> obvezen. V SLO za nosilca dejavnosti: matična številka podjetja; za fizične osebe: EMŠO)</a:t>
            </a:r>
          </a:p>
          <a:p>
            <a:r>
              <a:rPr lang="sl-SI" dirty="0"/>
              <a:t>Za gospodarske subjekte iz tretjih držav je glavna identifikacijska številka običajno številka EORI. Če se številka EORI ne zahteva, vnesite identifikacijsko številko, ki se uporablja v državi, v kateri ima gospodarski subjekt sedež.</a:t>
            </a:r>
          </a:p>
          <a:p>
            <a:r>
              <a:rPr lang="sl-SI" b="1" dirty="0"/>
              <a:t>POMEMBNO</a:t>
            </a:r>
            <a:r>
              <a:rPr lang="sl-SI" dirty="0"/>
              <a:t>: Za Slovenijo bo poleg EORI (če jo podjetje ima) potrebno vpisati še matično številko podjetja (predpisan način  10 mestna številka – </a:t>
            </a:r>
            <a:r>
              <a:rPr lang="sl-SI" dirty="0" err="1"/>
              <a:t>AJPEs</a:t>
            </a:r>
            <a:r>
              <a:rPr lang="sl-SI" dirty="0"/>
              <a:t>) za fizične osebe pa bo potrebno vpisati Enotno matično številko občana ( EMŠO  - predpisan način 13 mestna številka – CRP – Centralni register prebivalstva). Matično številko podjetja oz. EMŠO (fizična oseba) se v DIWASS označi kot glavni identifikator.</a:t>
            </a:r>
          </a:p>
          <a:p>
            <a:r>
              <a:rPr lang="sl-SI" b="1" dirty="0"/>
              <a:t>EORI se vpiše samo sedežu podjetja  in ne tudi pri ostalih lokacijah, ki se bodo v sitemu vezale na sedež podjetja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38476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9D33D2-8E0C-B9A7-2328-D6F11B2AF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Identifikator – izbira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4F268F1-663D-DA12-175F-57343A066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Za vpis matične številke podjetja nosilec dejavnosti izbere identifikator: Osrednji poslovni register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Fizična oseba pa za vnos EMŠA izbere identifikator: Registracijska številka (fizična oseba) 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7EF67D47-B45D-E76B-5DAE-5FFFDAECD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2105" y="5292737"/>
            <a:ext cx="2945783" cy="24446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64AF2722-9200-BA6C-AA85-0E744ABB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105" y="2331720"/>
            <a:ext cx="3581710" cy="19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617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56FEE4-64BC-F888-1C04-57948A565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Dodajanje dejavnosti - pomembno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76809AC-EEB7-5DFE-7646-A6BF56312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/>
              <a:t>Pri vnosu dejavnosti je obvezno potrebno izbrati WSR operater</a:t>
            </a:r>
          </a:p>
          <a:p>
            <a:endParaRPr lang="sl-SI"/>
          </a:p>
          <a:p>
            <a:endParaRPr lang="sl-SI"/>
          </a:p>
          <a:p>
            <a:r>
              <a:rPr lang="sl-SI"/>
              <a:t> in ne ostalih (PREVOZNIK, PRIJAVITELJ, POVZROČITELJ, PREJEMNIK)</a:t>
            </a:r>
          </a:p>
          <a:p>
            <a:endParaRPr lang="sl-SI"/>
          </a:p>
          <a:p>
            <a:endParaRPr lang="sl-SI"/>
          </a:p>
          <a:p>
            <a:endParaRPr lang="sl-SI"/>
          </a:p>
          <a:p>
            <a:r>
              <a:rPr lang="sl-SI" b="1"/>
              <a:t>Katero vlogo bo opravljal nosilec dejavnosti se potem izvede na samem vnosu notifikacije</a:t>
            </a:r>
            <a:r>
              <a:rPr lang="sl-SI"/>
              <a:t>.</a:t>
            </a:r>
          </a:p>
          <a:p>
            <a:endParaRPr lang="sl-SI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61C3C89-309B-DB48-047E-C40859222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183820"/>
            <a:ext cx="1950889" cy="952583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96296AA2-9B89-AEE7-6DA4-7CBBDB56C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079" y="2045945"/>
            <a:ext cx="2827265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81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B82134-6762-519A-80DF-1A226BA65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Podjetje že registrirano platformi TRACES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E2FED76-F4E2-B6D8-FAF3-C49CBEBFB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V kolikor je nosilec dejavnosti že registriran v platformi TRACES, ponovna registracija ni potrebna. V podatkih nosilca dejavnosti  se </a:t>
            </a:r>
            <a:r>
              <a:rPr lang="sl-SI"/>
              <a:t>doda še </a:t>
            </a:r>
            <a:r>
              <a:rPr lang="sl-SI" dirty="0"/>
              <a:t>dodatna </a:t>
            </a:r>
            <a:r>
              <a:rPr lang="sl-SI"/>
              <a:t>vrsta dejavnosti:</a:t>
            </a:r>
            <a:endParaRPr lang="sl-SI" dirty="0"/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Izbere oddelek WSR</a:t>
            </a:r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r>
              <a:rPr lang="sl-SI" dirty="0"/>
              <a:t>Kot dejavnost izbere WSR operater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C83D821B-F7CA-FAE4-4FBF-CF9AA30A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333" y="2038675"/>
            <a:ext cx="4325907" cy="58609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45AE07FB-EE1A-3BD6-905F-FB0C7AA32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333" y="3371365"/>
            <a:ext cx="5547841" cy="1013548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B25B9F94-114D-803B-BB31-47A29C7AF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912" y="4888096"/>
            <a:ext cx="5867908" cy="8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78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4C5CF2-C40C-59AF-284A-26D26353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Kreiranje notifikacije / prijave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1EE3FE7D-E0A5-45B8-21BA-D2A29AC38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7150" y="1544455"/>
            <a:ext cx="7315200" cy="376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48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922268-D76A-6934-D32E-63335A03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Kreiranje notifikacije -</a:t>
            </a:r>
            <a:br>
              <a:rPr lang="sl-SI"/>
            </a:br>
            <a:r>
              <a:rPr lang="sl-SI"/>
              <a:t>predogled podatkov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7BFDECC2-CD53-0216-D772-C58C64A80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7150" y="1319127"/>
            <a:ext cx="7315200" cy="42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89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6AED742-A2B5-10E8-09BF-93D092D7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Vnos naslova mesta odpreme odpadka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5B42E78B-E885-0015-4522-A42B2FDE0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Mesto odpreme se lahko vnese ročno, zato ni potrebna registracija vseh mest odpreme, ampak se v </a:t>
            </a:r>
            <a:r>
              <a:rPr lang="sl-SI" dirty="0" err="1"/>
              <a:t>Diwass</a:t>
            </a:r>
            <a:r>
              <a:rPr lang="sl-SI" dirty="0"/>
              <a:t> registrira samo sedež in vse lokacije</a:t>
            </a:r>
          </a:p>
          <a:p>
            <a:endParaRPr lang="sl-SI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CE973334-24F4-14C3-B4DB-383E6A13A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998" y="3851562"/>
            <a:ext cx="3741744" cy="12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23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DCEEEA-6FE7-4541-9EB2-EF754066E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A72D00-0CA4-4A88-86CE-B1FB393C5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B086509-1281-468A-AAAC-1BBEDAE75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A73850-2107-4E65-85FE-EDD3F45FC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CBD9E72-A90F-0B8E-2046-7703E5486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616348" cy="13226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Kreiranje vloge Priloga VII 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5CCCDFC-FDB5-A4F1-A4CD-B75BCA5F5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805" y="1123837"/>
            <a:ext cx="6318800" cy="122747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9A8B898-1160-5AF3-283B-FB1ED0381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209" y="2351314"/>
            <a:ext cx="3435968" cy="3506090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CD4A19ED-399B-FB61-4D73-CD6F864CC3A2}"/>
              </a:ext>
            </a:extLst>
          </p:cNvPr>
          <p:cNvSpPr txBox="1"/>
          <p:nvPr/>
        </p:nvSpPr>
        <p:spPr>
          <a:xfrm>
            <a:off x="4595335" y="1286665"/>
            <a:ext cx="61014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000" dirty="0"/>
              <a:t>Predpogoj za kreiranje vloge Priloga VII je, da so vsi akterji na vlogi registrirani v DIWASS</a:t>
            </a:r>
          </a:p>
        </p:txBody>
      </p:sp>
    </p:spTree>
    <p:extLst>
      <p:ext uri="{BB962C8B-B14F-4D97-AF65-F5344CB8AC3E}">
        <p14:creationId xmlns:p14="http://schemas.microsoft.com/office/powerpoint/2010/main" val="1860354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E1043D-91E2-B08E-A2F0-1BE00804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A1C2AA7-AB35-55B2-95BF-021B7D58F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12791A-9372-A082-E173-AA0A55402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AC756F5-21A0-296A-638A-F9EABC40D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8DB8A5-81D7-8CBD-217C-276EB23A1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E1FF501-2BF3-54E0-6255-6BFC2F38D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616348" cy="2305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vloge</a:t>
            </a:r>
            <a:r>
              <a:rPr lang="en-US" sz="3600" dirty="0"/>
              <a:t> Priloga VII </a:t>
            </a:r>
            <a:r>
              <a:rPr lang="sl-SI" sz="3600" dirty="0"/>
              <a:t>– demonstracija</a:t>
            </a:r>
            <a:endParaRPr lang="en-US" sz="360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662B3-8A42-BB18-22E9-AB59A7E3A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444" y="2300798"/>
            <a:ext cx="7325161" cy="147110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l-SI" dirty="0">
                <a:hlinkClick r:id="rId2"/>
              </a:rPr>
              <a:t>https://webgate.acceptance.ec.europa.eu/tracesnt-alpha/login</a:t>
            </a:r>
            <a:r>
              <a:rPr lang="sl-SI" dirty="0"/>
              <a:t> (dostop v testno okolje)</a:t>
            </a:r>
          </a:p>
          <a:p>
            <a:endParaRPr lang="sl-SI" b="1" dirty="0"/>
          </a:p>
          <a:p>
            <a:r>
              <a:rPr lang="sl-SI" b="1" dirty="0"/>
              <a:t>Testiranje možno od 1.10.2026 dalje</a:t>
            </a:r>
          </a:p>
        </p:txBody>
      </p:sp>
    </p:spTree>
    <p:extLst>
      <p:ext uri="{BB962C8B-B14F-4D97-AF65-F5344CB8AC3E}">
        <p14:creationId xmlns:p14="http://schemas.microsoft.com/office/powerpoint/2010/main" val="1320423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B409B6-195B-72B9-033C-8568780A7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8A6124-9F17-AE12-6386-66EF50471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C1DC9-AE61-3ED7-79EA-CEBE20162B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237D57C-5417-7734-8788-9A2A64031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5443B4-CE38-64DC-5D07-E4068CA6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66E1E0C-E38A-C6AF-71A9-111083AE8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616348" cy="2305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vloge</a:t>
            </a:r>
            <a:r>
              <a:rPr lang="en-US" sz="3600" dirty="0"/>
              <a:t> Priloga VII </a:t>
            </a:r>
            <a:r>
              <a:rPr lang="sl-SI" sz="3600" dirty="0"/>
              <a:t>– obrazec</a:t>
            </a:r>
            <a:endParaRPr lang="en-US" sz="3600" dirty="0"/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9541F0E8-61E5-6FF5-D020-1BF091146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83ABFBC2-DA5F-0DD4-3595-675039241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185" y="1242898"/>
            <a:ext cx="6430272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80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DBFB6B-263A-2388-C050-9B45CF931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F96EDB-F829-E0FD-1AA3-3584158EE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25A321-D963-A96D-8F9F-4C770F8FF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C202A6-616E-0F56-5479-C9BA62075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E978EF-E6D6-7BBB-89D4-D8CD95001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59C1339-28C5-64D0-4572-046CBF884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616348" cy="2305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vloge</a:t>
            </a:r>
            <a:r>
              <a:rPr lang="en-US" sz="3600" dirty="0"/>
              <a:t> Priloga VII </a:t>
            </a:r>
            <a:r>
              <a:rPr lang="sl-SI" sz="3600" dirty="0"/>
              <a:t>– statusi</a:t>
            </a:r>
            <a:endParaRPr lang="en-US" sz="360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30B6CFD-CAE4-1B5C-98B3-371E87647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6444" y="2300798"/>
            <a:ext cx="7325161" cy="185057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endParaRPr lang="sl-SI" b="1" dirty="0"/>
          </a:p>
          <a:p>
            <a:r>
              <a:rPr lang="sl-SI" b="1" dirty="0"/>
              <a:t>najava</a:t>
            </a:r>
          </a:p>
          <a:p>
            <a:r>
              <a:rPr lang="sl-SI" b="1" dirty="0"/>
              <a:t>obvestilo o prejemu </a:t>
            </a:r>
          </a:p>
          <a:p>
            <a:r>
              <a:rPr lang="sl-SI" b="1" dirty="0"/>
              <a:t>odstranjeno/ obdelano	</a:t>
            </a:r>
          </a:p>
          <a:p>
            <a:r>
              <a:rPr lang="sl-SI" b="1" dirty="0"/>
              <a:t>ne prevzeta /nezakonita 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1D3D137-6F33-4EBB-8664-9BE68470F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624" y="2620838"/>
            <a:ext cx="790685" cy="33342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97C51EEA-ABD5-78C6-B634-324497F14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958" y="3372574"/>
            <a:ext cx="752580" cy="26673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AE402B90-F594-1B7E-7E93-B529FEA56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116" y="3742922"/>
            <a:ext cx="695422" cy="304843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C2B0BDD3-5B9C-A8DF-F320-869358F07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109" y="2992699"/>
            <a:ext cx="733527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3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42E851-0EE0-3526-8414-70360B108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887407D-E3E8-81E1-EF58-807290C27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884D15-BBBB-0F88-8F28-209A2A59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D5BAD76-6959-E303-D59F-804AE36BF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D44078-C6F1-BAD3-4E8D-FC506D253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2000"/>
            <a:ext cx="4053525" cy="53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143224B-393A-E95C-786D-F164971D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616348" cy="2305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Kreiranje</a:t>
            </a:r>
            <a:r>
              <a:rPr lang="en-US" sz="3600" dirty="0"/>
              <a:t> </a:t>
            </a:r>
            <a:r>
              <a:rPr lang="en-US" sz="3600" dirty="0" err="1"/>
              <a:t>vloge</a:t>
            </a:r>
            <a:r>
              <a:rPr lang="en-US" sz="3600" dirty="0"/>
              <a:t> Priloga VII </a:t>
            </a:r>
            <a:r>
              <a:rPr lang="sl-SI" sz="3600" dirty="0"/>
              <a:t>– obrat za predelavo – vpogled v prevzem</a:t>
            </a:r>
            <a:endParaRPr lang="en-US" sz="360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8B96C449-B03F-EC0E-8F0C-C785A0F8A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102" y="2238400"/>
            <a:ext cx="7868748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504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E40491-84E1-E7F9-5654-2D4CB5CFF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Pogoste napake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712E5C7-B877-67E2-A120-F5FCE09A1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/>
              <a:t>Nedelovanje baze</a:t>
            </a:r>
          </a:p>
          <a:p>
            <a:endParaRPr lang="sl-SI"/>
          </a:p>
          <a:p>
            <a:r>
              <a:rPr lang="sl-SI"/>
              <a:t>Istočasno imaš lahko 5 nepotrjenih zahtev, </a:t>
            </a:r>
          </a:p>
          <a:p>
            <a:endParaRPr lang="sl-SI"/>
          </a:p>
          <a:p>
            <a:endParaRPr lang="sl-SI"/>
          </a:p>
          <a:p>
            <a:r>
              <a:rPr lang="sl-SI"/>
              <a:t> Nosilec dejavnosti nima veljavnih dejavnosti</a:t>
            </a:r>
          </a:p>
          <a:p>
            <a:endParaRPr lang="sl-SI"/>
          </a:p>
          <a:p>
            <a:r>
              <a:rPr lang="sl-SI"/>
              <a:t>Ni ustreznih pravic</a:t>
            </a:r>
          </a:p>
          <a:p>
            <a:endParaRPr lang="sl-SI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C16F29A1-E245-A163-D00E-FE893FCBD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498" y="4965545"/>
            <a:ext cx="4592569" cy="646954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C73D6A9D-C6CA-FABF-17F8-6082E5676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498" y="4131460"/>
            <a:ext cx="3772426" cy="457264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B5F98499-C4E4-F0F7-E349-6BE47FCD2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498" y="2793871"/>
            <a:ext cx="4658375" cy="790685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3933A685-9D23-9154-471E-19F9C6555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9498" y="1884967"/>
            <a:ext cx="6420746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84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BCDC5-E635-D46B-DE9F-6977F042D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00956B-A491-C0F5-D8DC-85A3ED07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Vnos prevoznikov – </a:t>
            </a:r>
            <a:br>
              <a:rPr lang="sl-SI"/>
            </a:br>
            <a:r>
              <a:rPr lang="sl-SI"/>
              <a:t>posebnosti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EADCDD-925B-077D-B139-70D897FA6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V kolikor isti prevoznik uporablja različne načine prevoza (cesta, Vlak) se vnos izvede tolikokrat, koliko različnih prevozov izvede prevoznik</a:t>
            </a:r>
          </a:p>
          <a:p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9F205DE-BD95-9BE0-0BD3-0A68C9D3B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900148"/>
            <a:ext cx="7635902" cy="179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763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3F9EA5-9CB7-F173-5A5A-7ABFBB579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Sporočanje težav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8D91A03-55DF-1C12-23F7-FC5BD8CFC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Težave pri vnosu nosilca dejavnosti, zahtevki za odobritev in ostale težave za testno in produkcijsko okolje sporočajte na </a:t>
            </a:r>
            <a:r>
              <a:rPr lang="sl-SI" dirty="0">
                <a:hlinkClick r:id="rId2"/>
              </a:rPr>
              <a:t>diwass.irsop@gov.si</a:t>
            </a:r>
            <a:r>
              <a:rPr lang="sl-SI" dirty="0"/>
              <a:t> s pripisom za katero okolje se težava nanaša.</a:t>
            </a:r>
          </a:p>
          <a:p>
            <a:r>
              <a:rPr lang="sl-SI" dirty="0"/>
              <a:t>Težave v produkcijskem okolju se pošiljajo na </a:t>
            </a:r>
            <a:r>
              <a:rPr lang="fr-FR" dirty="0"/>
              <a:t>SANTE TRACES Support </a:t>
            </a:r>
            <a:r>
              <a:rPr lang="fr-FR" dirty="0">
                <a:hlinkClick r:id="rId3"/>
              </a:rPr>
              <a:t>traces-support@ec.europa.eu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71791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2323-44AC-C633-D56A-F7A09D5D1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55B4D2B-3052-4C43-E5F7-E7159D72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Preklic notifikacije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664E24C-DCDB-1986-7EBB-359F8756A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Pri vnosu transportnih dokumentov – se ne sme klikniti na gumb </a:t>
            </a:r>
            <a:r>
              <a:rPr lang="sl-SI" dirty="0" err="1"/>
              <a:t>Invalidate</a:t>
            </a:r>
            <a:r>
              <a:rPr lang="sl-SI" dirty="0"/>
              <a:t> ali </a:t>
            </a:r>
            <a:r>
              <a:rPr lang="sl-SI" dirty="0" err="1"/>
              <a:t>cancel</a:t>
            </a:r>
            <a:r>
              <a:rPr lang="sl-SI" dirty="0"/>
              <a:t> </a:t>
            </a:r>
            <a:r>
              <a:rPr lang="sl-SI" dirty="0" err="1"/>
              <a:t>notification</a:t>
            </a:r>
            <a:r>
              <a:rPr lang="sl-SI" dirty="0"/>
              <a:t>, ker to ne pomeni </a:t>
            </a:r>
            <a:r>
              <a:rPr lang="sl-SI" b="1" dirty="0"/>
              <a:t>preklic</a:t>
            </a:r>
            <a:r>
              <a:rPr lang="sl-SI" dirty="0"/>
              <a:t> </a:t>
            </a:r>
            <a:r>
              <a:rPr lang="sl-SI" b="1" dirty="0"/>
              <a:t>transportnega dokumenta</a:t>
            </a:r>
            <a:r>
              <a:rPr lang="sl-SI" dirty="0"/>
              <a:t>, ampak se prekliče celotna notifikacija, kar pomeni, da je potrebno oddati novo vlogo, kljub temu, da je že bilo izdano soglasje – odgovor EU na zahtevo </a:t>
            </a:r>
          </a:p>
        </p:txBody>
      </p:sp>
    </p:spTree>
    <p:extLst>
      <p:ext uri="{BB962C8B-B14F-4D97-AF65-F5344CB8AC3E}">
        <p14:creationId xmlns:p14="http://schemas.microsoft.com/office/powerpoint/2010/main" val="2626903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52B2F-0372-8AF1-EF98-054B08E72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993176-7225-35C6-4FB4-CD90745B5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Preklic notifikacije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5523080F-8D56-8639-CE0C-6D2938B5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55" y="1680034"/>
            <a:ext cx="1944802" cy="846115"/>
          </a:xfrm>
          <a:prstGeom prst="rect">
            <a:avLst/>
          </a:prstGeom>
        </p:spPr>
      </p:pic>
      <p:sp>
        <p:nvSpPr>
          <p:cNvPr id="13" name="Označba mesta vsebine 12">
            <a:extLst>
              <a:ext uri="{FF2B5EF4-FFF2-40B4-BE49-F238E27FC236}">
                <a16:creationId xmlns:a16="http://schemas.microsoft.com/office/drawing/2014/main" id="{0EB5B116-6118-C247-B8A4-9D8AE65D87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Ta gumb pomeni preklic celotne notifikacije oziroma soglasja – potrebno na novo pridobiti dovoljenje – ni povratka nazaj</a:t>
            </a:r>
          </a:p>
        </p:txBody>
      </p:sp>
    </p:spTree>
    <p:extLst>
      <p:ext uri="{BB962C8B-B14F-4D97-AF65-F5344CB8AC3E}">
        <p14:creationId xmlns:p14="http://schemas.microsoft.com/office/powerpoint/2010/main" val="18362108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2AF1E-2BE2-647F-A280-EB81FAFCE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CBF73B-43BB-8185-B1E0-1FD7050A9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Preklic notifikacije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0DB16481-ED64-4CDA-1B49-F690805B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539" y="703847"/>
            <a:ext cx="7630336" cy="563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06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F0C80-1624-C894-7571-541EA0F39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59D27F-034F-11BF-474D-2C361BC3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Preklic notifikacije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E181C381-1FE3-7B4F-25A4-4EB8D444E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288" y="3203691"/>
            <a:ext cx="1505160" cy="495369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:a16="http://schemas.microsoft.com/office/drawing/2014/main" id="{2DD5792D-B9FC-7A7D-4948-70437C41C179}"/>
              </a:ext>
            </a:extLst>
          </p:cNvPr>
          <p:cNvSpPr txBox="1"/>
          <p:nvPr/>
        </p:nvSpPr>
        <p:spPr>
          <a:xfrm>
            <a:off x="6670307" y="3128211"/>
            <a:ext cx="4908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ta gumb pomeni izhod iz kreiranja transportnega dokumenta</a:t>
            </a:r>
          </a:p>
        </p:txBody>
      </p:sp>
    </p:spTree>
    <p:extLst>
      <p:ext uri="{BB962C8B-B14F-4D97-AF65-F5344CB8AC3E}">
        <p14:creationId xmlns:p14="http://schemas.microsoft.com/office/powerpoint/2010/main" val="20028147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F5948-3AA2-12C5-1675-7A59FE10A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C8396F-0C7F-B46D-1140-824E778F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Kreiranje in preklic transportnega dokumenta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58DAC5BA-F9F6-08EF-897E-3447B1CDA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95923" y="1581912"/>
            <a:ext cx="7315200" cy="215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50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C6003-8941-3F5F-6846-1D4E3999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413DD4-3CA0-BC1A-BE35-CF379FF5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Gumb za preklic transportnega dokumenta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C0591F0-2458-DD59-4B0B-82AB9C214B6E}"/>
              </a:ext>
            </a:extLst>
          </p:cNvPr>
          <p:cNvSpPr txBox="1"/>
          <p:nvPr/>
        </p:nvSpPr>
        <p:spPr>
          <a:xfrm>
            <a:off x="4793380" y="4223145"/>
            <a:ext cx="4552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Gumb za preklic transportnega dokumenta se nahaja za prilogami v okviru transportnega dokumenta – razvidno iz slike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1835B3A-19F5-A723-5CFF-D1FB9A3B0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121" y="481263"/>
            <a:ext cx="7536346" cy="328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01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A0EDA92-6809-41D0-F881-9A84F31B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IRSOP spletna stran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593E56A-4F3F-CB6C-865D-0648BEF00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>
              <a:hlinkClick r:id="rId2"/>
            </a:endParaRPr>
          </a:p>
          <a:p>
            <a:endParaRPr lang="pl-PL" dirty="0">
              <a:hlinkClick r:id="rId2"/>
            </a:endParaRPr>
          </a:p>
          <a:p>
            <a:r>
              <a:rPr lang="pl-PL" dirty="0">
                <a:hlinkClick r:id="rId2"/>
              </a:rPr>
              <a:t>Inšpektorat za okolje in prostor | GOV.SI</a:t>
            </a:r>
            <a:endParaRPr lang="pl-PL" dirty="0"/>
          </a:p>
          <a:p>
            <a:r>
              <a:rPr lang="pl-PL" dirty="0"/>
              <a:t>Objave navodil (Novice)</a:t>
            </a:r>
          </a:p>
          <a:p>
            <a:r>
              <a:rPr lang="pl-PL" dirty="0"/>
              <a:t>Vprašanja in odgovori (pogoste napake in navodilo kako jih odpraviti)</a:t>
            </a:r>
          </a:p>
          <a:p>
            <a:r>
              <a:rPr lang="pl-PL" dirty="0"/>
              <a:t>Posebna spletna stran za Pošiljke odpadkov preko meja (nadaljnje objave glede DIWASS) – v pripravi</a:t>
            </a:r>
          </a:p>
          <a:p>
            <a:r>
              <a:rPr lang="pl-PL" dirty="0"/>
              <a:t>Video in pisna navodila – objavljena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365D263-619B-17FA-4884-FC1DF30E4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912" y="868680"/>
            <a:ext cx="5927674" cy="152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73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01346-8FC1-8B54-FD2E-74624D51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3E9E0B-3285-FDC0-36E1-4AF0B1991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Koristne povezave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8E0240D-EDB4-B907-19B4-8F1F4B087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defTabSz="4572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dirty="0">
                <a:solidFill>
                  <a:srgbClr val="0356B1"/>
                </a:solidFill>
              </a:rPr>
              <a:t>Pošiljke odpadkov: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Waste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shipments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Environment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</a:t>
            </a:r>
            <a:endParaRPr lang="sl-SI" sz="1800" dirty="0">
              <a:solidFill>
                <a:srgbClr val="92D050"/>
              </a:solidFill>
              <a:latin typeface="Trebuchet MS" panose="020B0603020202020204"/>
            </a:endParaRPr>
          </a:p>
          <a:p>
            <a:pPr marL="342900" lvl="0" indent="-342900" defTabSz="4572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dirty="0">
                <a:solidFill>
                  <a:srgbClr val="0356B1"/>
                </a:solidFill>
              </a:rPr>
              <a:t>DIWASS: </a:t>
            </a: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en-US" sz="1600" dirty="0">
                <a:solidFill>
                  <a:srgbClr val="92D050"/>
                </a:solidFill>
                <a:latin typeface="Trebuchet MS" panose="020B0603020202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 adopts key legal act to </a:t>
            </a:r>
            <a:r>
              <a:rPr lang="en-US" sz="1600" dirty="0" err="1">
                <a:solidFill>
                  <a:srgbClr val="92D050"/>
                </a:solidFill>
                <a:latin typeface="Trebuchet MS" panose="020B0603020202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digitalise</a:t>
            </a:r>
            <a:r>
              <a:rPr lang="en-US" sz="1600" dirty="0">
                <a:solidFill>
                  <a:srgbClr val="92D050"/>
                </a:solidFill>
                <a:latin typeface="Trebuchet MS" panose="020B0603020202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EU waste shipments – Environment</a:t>
            </a:r>
            <a:endParaRPr lang="sl-SI" sz="1600" dirty="0">
              <a:solidFill>
                <a:srgbClr val="92D050"/>
              </a:solidFill>
              <a:latin typeface="Trebuchet MS" panose="020B0603020202020204"/>
            </a:endParaRP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en-US" sz="1600" dirty="0">
                <a:solidFill>
                  <a:srgbClr val="92D050"/>
                </a:solidFill>
                <a:latin typeface="Trebuchet MS" panose="020B0603020202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 of the Waste Shipment Regulation – Environment</a:t>
            </a:r>
            <a:endParaRPr lang="sl-SI" sz="1600" dirty="0">
              <a:solidFill>
                <a:srgbClr val="92D050"/>
              </a:solidFill>
              <a:latin typeface="Trebuchet MS" panose="020B0603020202020204"/>
            </a:endParaRP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sl-SI" sz="1600" dirty="0">
                <a:hlinkClick r:id="rId5"/>
              </a:rPr>
              <a:t>Video </a:t>
            </a:r>
            <a:r>
              <a:rPr lang="sl-SI" sz="1600" dirty="0" err="1">
                <a:hlinkClick r:id="rId5"/>
              </a:rPr>
              <a:t>tutorials</a:t>
            </a:r>
            <a:endParaRPr lang="sl-SI" sz="1600" dirty="0">
              <a:solidFill>
                <a:srgbClr val="92D050"/>
              </a:solidFill>
              <a:latin typeface="Trebuchet MS" panose="020B0603020202020204"/>
            </a:endParaRPr>
          </a:p>
          <a:p>
            <a:pPr marL="342900" lvl="0" indent="-342900" defTabSz="4572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dirty="0">
                <a:solidFill>
                  <a:srgbClr val="0356B1"/>
                </a:solidFill>
              </a:rPr>
              <a:t>EU </a:t>
            </a:r>
            <a:r>
              <a:rPr lang="sl-SI" dirty="0" err="1">
                <a:solidFill>
                  <a:srgbClr val="0356B1"/>
                </a:solidFill>
              </a:rPr>
              <a:t>login</a:t>
            </a:r>
            <a:r>
              <a:rPr lang="sl-SI" dirty="0">
                <a:solidFill>
                  <a:srgbClr val="0356B1"/>
                </a:solidFill>
              </a:rPr>
              <a:t> Portal: 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Login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user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portal - EU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Login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Portal - </a:t>
            </a:r>
            <a:r>
              <a:rPr lang="sl-SI" sz="1800" dirty="0" err="1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sl-SI" sz="1800" dirty="0">
                <a:solidFill>
                  <a:srgbClr val="92D050"/>
                </a:solidFill>
                <a:latin typeface="Trebuchet MS" panose="020B0603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Union</a:t>
            </a:r>
            <a:endParaRPr lang="sl-SI" sz="1800" dirty="0">
              <a:solidFill>
                <a:srgbClr val="92D050"/>
              </a:solidFill>
              <a:latin typeface="Trebuchet MS" panose="020B0603020202020204"/>
            </a:endParaRPr>
          </a:p>
          <a:p>
            <a:pPr marL="342900" lvl="0" indent="-3429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dirty="0">
                <a:solidFill>
                  <a:srgbClr val="0356B1"/>
                </a:solidFill>
              </a:rPr>
              <a:t>Inšpektorat za okolje in prostor</a:t>
            </a:r>
            <a:r>
              <a:rPr lang="sl-SI" dirty="0">
                <a:solidFill>
                  <a:srgbClr val="92D050"/>
                </a:solidFill>
                <a:latin typeface="Trebuchet MS" panose="020B0603020202020204"/>
              </a:rPr>
              <a:t>: </a:t>
            </a:r>
            <a:r>
              <a:rPr lang="sl-SI" dirty="0">
                <a:hlinkClick r:id="rId7"/>
              </a:rPr>
              <a:t>Pošiljke odpadkov preko meja | GOV.SI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248765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3B356-9E8A-B14C-400C-F6364CF7E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0CF75F-259C-3277-C20B-36DC49FE1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Koristne povezave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96D8D47-2BE3-BC43-85F8-800E38B4D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defTabSz="457200">
              <a:lnSpc>
                <a:spcPct val="15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sl-SI" dirty="0">
                <a:solidFill>
                  <a:srgbClr val="0356B1"/>
                </a:solidFill>
              </a:rPr>
              <a:t>DIWASS: </a:t>
            </a: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sl-SI" sz="1600" dirty="0">
                <a:solidFill>
                  <a:srgbClr val="FF0000"/>
                </a:solidFill>
                <a:latin typeface="Trebuchet MS" panose="020B0603020202020204"/>
              </a:rPr>
              <a:t>Test</a:t>
            </a:r>
          </a:p>
          <a:p>
            <a:pPr marL="400050" lvl="1" indent="0" defTabSz="457200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sl-SI" sz="160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Prijava - TRACES NT-test</a:t>
            </a:r>
            <a:endParaRPr lang="sl-SI" sz="1600" dirty="0">
              <a:solidFill>
                <a:srgbClr val="FF0000"/>
              </a:solidFill>
              <a:latin typeface="Trebuchet MS" panose="020B0603020202020204"/>
            </a:endParaRP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endParaRPr lang="sl-SI" sz="1600" dirty="0">
              <a:solidFill>
                <a:schemeClr val="tx1"/>
              </a:solidFill>
              <a:latin typeface="Trebuchet MS" panose="020B0603020202020204"/>
            </a:endParaRPr>
          </a:p>
          <a:p>
            <a:pPr marL="400050" lvl="1" indent="0" defTabSz="45720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sl-SI" sz="1600" dirty="0">
                <a:solidFill>
                  <a:schemeClr val="tx1"/>
                </a:solidFill>
                <a:latin typeface="Trebuchet MS" panose="020B0603020202020204"/>
              </a:rPr>
              <a:t>Produkcija</a:t>
            </a:r>
          </a:p>
          <a:p>
            <a:pPr marL="400050" lvl="1" indent="0" defTabSz="457200"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None/>
              <a:defRPr/>
            </a:pPr>
            <a:r>
              <a:rPr lang="sl-SI" sz="16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Prijava - ENV-TRACES</a:t>
            </a:r>
            <a:endParaRPr lang="sl-SI" sz="1600" dirty="0">
              <a:solidFill>
                <a:schemeClr val="tx1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1463014"/>
      </p:ext>
    </p:extLst>
  </p:cSld>
  <p:clrMapOvr>
    <a:masterClrMapping/>
  </p:clrMapOvr>
</p:sld>
</file>

<file path=ppt/theme/theme1.xml><?xml version="1.0" encoding="utf-8"?>
<a:theme xmlns:a="http://schemas.openxmlformats.org/drawingml/2006/main" name="Okvir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D9679E9-419D-452C-9ABF-F182B0D0860A}">
  <we:reference id="wa200005566" version="1.0.0.0" store="sl-SI" storeType="OMEX"/>
  <we:alternateReferences>
    <we:reference id="wa200005566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{850833EE-9D82-47DE-B98F-5EFA08590913}TF5b254a55-10e1-4643-bbf8-937ce7de93d8fae549c4-dd93b1db9214</Template>
  <TotalTime>348</TotalTime>
  <Words>1408</Words>
  <Application>Microsoft Office PowerPoint</Application>
  <PresentationFormat>Širokozaslonsko</PresentationFormat>
  <Paragraphs>196</Paragraphs>
  <Slides>37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8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37</vt:i4>
      </vt:variant>
    </vt:vector>
  </HeadingPairs>
  <TitlesOfParts>
    <vt:vector size="46" baseType="lpstr">
      <vt:lpstr>Aptos</vt:lpstr>
      <vt:lpstr>Calibri</vt:lpstr>
      <vt:lpstr>Corbel</vt:lpstr>
      <vt:lpstr>EC Square Sans Cond Pro</vt:lpstr>
      <vt:lpstr>EC Square Sans Pro</vt:lpstr>
      <vt:lpstr>Trebuchet MS</vt:lpstr>
      <vt:lpstr>Wingdings 2</vt:lpstr>
      <vt:lpstr>Wingdings 3</vt:lpstr>
      <vt:lpstr>Okvir</vt:lpstr>
      <vt:lpstr>Elektronski informacijski sistem za pošiljke odpadkov preko meja - DIWASS</vt:lpstr>
      <vt:lpstr>Splošno</vt:lpstr>
      <vt:lpstr>Elektronska izmenjava podatkov  - Cilji</vt:lpstr>
      <vt:lpstr>DIWASS – povzetki in statistika zajem 10.9.2026</vt:lpstr>
      <vt:lpstr>Elektronska izmenjava podatkov</vt:lpstr>
      <vt:lpstr>Dokumenti in informacije</vt:lpstr>
      <vt:lpstr>Registracija</vt:lpstr>
      <vt:lpstr>Registracija - praktično</vt:lpstr>
      <vt:lpstr>Predstavitev </vt:lpstr>
      <vt:lpstr>EU LOGIN</vt:lpstr>
      <vt:lpstr>DIWASS dostop</vt:lpstr>
      <vt:lpstr>Registracija</vt:lpstr>
      <vt:lpstr>Registracija</vt:lpstr>
      <vt:lpstr>Identifikator</vt:lpstr>
      <vt:lpstr>Identifikator – izbira </vt:lpstr>
      <vt:lpstr>Dodajanje dejavnosti - pomembno</vt:lpstr>
      <vt:lpstr>Podjetje že registrirano platformi TRACES</vt:lpstr>
      <vt:lpstr>Kreiranje notifikacije / prijave</vt:lpstr>
      <vt:lpstr>Kreiranje notifikacije - predogled podatkov</vt:lpstr>
      <vt:lpstr>Vnos naslova mesta odpreme odpadka</vt:lpstr>
      <vt:lpstr>Kreiranje vloge Priloga VII </vt:lpstr>
      <vt:lpstr>Kreiranje vloge Priloga VII – demonstracija</vt:lpstr>
      <vt:lpstr>Kreiranje vloge Priloga VII – obrazec</vt:lpstr>
      <vt:lpstr>Kreiranje vloge Priloga VII – statusi</vt:lpstr>
      <vt:lpstr>Kreiranje vloge Priloga VII – obrat za predelavo – vpogled v prevzem</vt:lpstr>
      <vt:lpstr>Pogoste napake</vt:lpstr>
      <vt:lpstr>Vnos prevoznikov –  posebnosti</vt:lpstr>
      <vt:lpstr>Sporočanje težav</vt:lpstr>
      <vt:lpstr>Preklic notifikacije</vt:lpstr>
      <vt:lpstr>Preklic notifikacije</vt:lpstr>
      <vt:lpstr>Preklic notifikacije</vt:lpstr>
      <vt:lpstr>Preklic notifikacije</vt:lpstr>
      <vt:lpstr>Kreiranje in preklic transportnega dokumenta</vt:lpstr>
      <vt:lpstr>Gumb za preklic transportnega dokumenta</vt:lpstr>
      <vt:lpstr>IRSOP spletna stran</vt:lpstr>
      <vt:lpstr>Koristne povezave</vt:lpstr>
      <vt:lpstr>Koristne povezave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Barbka Zupan</dc:creator>
  <cp:lastModifiedBy>Barbka Zupan</cp:lastModifiedBy>
  <cp:revision>2</cp:revision>
  <cp:lastPrinted>2026-03-17T09:42:57Z</cp:lastPrinted>
  <dcterms:created xsi:type="dcterms:W3CDTF">2026-03-17T06:47:34Z</dcterms:created>
  <dcterms:modified xsi:type="dcterms:W3CDTF">2026-10-14T08:29:57Z</dcterms:modified>
</cp:coreProperties>
</file>