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Default Extension="xlsx" ContentType="application/vnd.openxmlformats-officedocument.spreadsheetml.sheet"/>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1.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56" r:id="rIdS1"/>
    <p:sldId id="257" r:id="rIdS2"/>
    <p:sldId id="258" r:id="rIdS3"/>
    <p:sldId id="259" r:id="rIdS4"/>
    <p:sldId id="260" r:id="rIdS5"/>
    <p:sldId id="261" r:id="rIdS6"/>
    <p:sldId id="262" r:id="rIdS7"/>
    <p:sldId id="263" r:id="rIdS8"/>
    <p:sldId id="264" r:id="rIdS9"/>
    <p:sldId id="265" r:id="rIdS10"/>
    <p:sldId id="266" r:id="rIdS11"/>
    <p:sldId id="267" r:id="rIdS12"/>
    <p:sldId id="268" r:id="rIdS13"/>
    <p:sldId id="269" r:id="rIdS14"/>
    <p:sldId id="270" r:id="rIdS15"/>
    <p:sldId id="271" r:id="rIdS16"/>
    <p:sldId id="272" r:id="rIdS17"/>
    <p:sldId id="273" r:id="rIdS18"/>
    <p:sldId id="274" r:id="rIdS19"/>
  </p:sldIdLst>
  <p:sldSz cx="20104100" cy="11309350"/>
  <p:notesSz cx="20104100" cy="1130935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2BB8FF3-4D64-435A-A99D-181271944831}">
          <p14:sldIdLst>
            <p14:sldId id="276"/>
            <p14:sldId id="281"/>
          </p14:sldIdLst>
        </p14:section>
      </p14:sectionLst>
    </p:ext>
    <p:ext uri="{EFAFB233-063F-42B5-8137-9DF3F51BA10A}">
      <p15:sldGuideLst xmlns:p15="http://schemas.microsoft.com/office/powerpoint/2012/main">
        <p15:guide id="1" orient="horz" pos="2111" userDrawn="1">
          <p15:clr>
            <a:srgbClr val="A4A3A4"/>
          </p15:clr>
        </p15:guide>
        <p15:guide id="2" pos="2930" userDrawn="1">
          <p15:clr>
            <a:srgbClr val="A4A3A4"/>
          </p15:clr>
        </p15:guide>
        <p15:guide id="3" pos="6332" userDrawn="1">
          <p15:clr>
            <a:srgbClr val="A4A3A4"/>
          </p15:clr>
        </p15:guide>
        <p15:guide id="4" pos="973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64F412-C98E-43A8-0EAD-468202331832}" name="Matej Wagner" initials="MW" userId="S::Matej.Wagner@hse.si::5833e8b7-bf14-4590-bf25-82d4e2751fcc" providerId="AD"/>
  <p188:author id="{C212AF3D-FD7A-D0C6-A8F9-E94701E481CF}" name="Teja Kovač" initials="TK" userId="S::teja.kovac@hse.si::9fba1e40-e811-4b7b-b47b-f00d566dc2e7" providerId="AD"/>
  <p188:author id="{860F5D80-C9D1-C17F-47DA-8CA8343F24DD}" name="Matjaž Večernik" initials="MV" userId="S::Matjaz.Vecernik@hse.si::7e22db69-de33-4536-902c-9a097a9af285" providerId="AD"/>
  <p188:author id="{2420BF92-D80A-08F0-6AF1-4DACB95A5971}" name="Anže Murko" initials="AM" userId="S::anze.murko@hse.si::1d83b61a-375a-4d3b-87d4-4de0177d9fe3" providerId="AD"/>
  <p188:author id="{C21299AE-2A97-10A3-40C6-922CAA81A0B9}" name="Zvonko Petan" initials="ZP" userId="S::zvonko.petan@hse.si::9c6b484f-d7b8-4b4e-803d-c739f75d64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49C"/>
    <a:srgbClr val="999999"/>
    <a:srgbClr val="F48221"/>
    <a:srgbClr val="FFD403"/>
    <a:srgbClr val="8CC740"/>
    <a:srgbClr val="AAD571"/>
    <a:srgbClr val="F3F3F4"/>
    <a:srgbClr val="666666"/>
    <a:srgbClr val="8A8C8E"/>
    <a:srgbClr val="C3E1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rez sloga, mreža tabele">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Svetel slog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Svetel slog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132" y="1026"/>
      </p:cViewPr>
      <p:guideLst>
        <p:guide orient="horz" pos="2111"/>
        <p:guide pos="2930"/>
        <p:guide pos="6332"/>
        <p:guide pos="973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tableStyles" Target="tableStyles.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 Id="rIdS1" Type="http://schemas.openxmlformats.org/officeDocument/2006/relationships/slide" Target="slides/slide1.xml"/><Relationship Id="rIdS2" Type="http://schemas.openxmlformats.org/officeDocument/2006/relationships/slide" Target="slides/slide2.xml"/><Relationship Id="rIdS3" Type="http://schemas.openxmlformats.org/officeDocument/2006/relationships/slide" Target="slides/slide3.xml"/><Relationship Id="rIdS4" Type="http://schemas.openxmlformats.org/officeDocument/2006/relationships/slide" Target="slides/slide4.xml"/><Relationship Id="rIdS5" Type="http://schemas.openxmlformats.org/officeDocument/2006/relationships/slide" Target="slides/slide5.xml"/><Relationship Id="rIdS6" Type="http://schemas.openxmlformats.org/officeDocument/2006/relationships/slide" Target="slides/slide6.xml"/><Relationship Id="rIdS7" Type="http://schemas.openxmlformats.org/officeDocument/2006/relationships/slide" Target="slides/slide7.xml"/><Relationship Id="rIdS8" Type="http://schemas.openxmlformats.org/officeDocument/2006/relationships/slide" Target="slides/slide8.xml"/><Relationship Id="rIdS9" Type="http://schemas.openxmlformats.org/officeDocument/2006/relationships/slide" Target="slides/slide9.xml"/><Relationship Id="rIdS10" Type="http://schemas.openxmlformats.org/officeDocument/2006/relationships/slide" Target="slides/slide10.xml"/><Relationship Id="rIdS11" Type="http://schemas.openxmlformats.org/officeDocument/2006/relationships/slide" Target="slides/slide11.xml"/><Relationship Id="rIdS12" Type="http://schemas.openxmlformats.org/officeDocument/2006/relationships/slide" Target="slides/slide12.xml"/><Relationship Id="rIdS13" Type="http://schemas.openxmlformats.org/officeDocument/2006/relationships/slide" Target="slides/slide13.xml"/><Relationship Id="rIdS14" Type="http://schemas.openxmlformats.org/officeDocument/2006/relationships/slide" Target="slides/slide14.xml"/><Relationship Id="rIdS15" Type="http://schemas.openxmlformats.org/officeDocument/2006/relationships/slide" Target="slides/slide15.xml"/><Relationship Id="rIdS16" Type="http://schemas.openxmlformats.org/officeDocument/2006/relationships/slide" Target="slides/slide16.xml"/><Relationship Id="rIdS17" Type="http://schemas.openxmlformats.org/officeDocument/2006/relationships/slide" Target="slides/slide17.xml"/><Relationship Id="rIdS18" Type="http://schemas.openxmlformats.org/officeDocument/2006/relationships/slide" Target="slides/slide18.xml"/><Relationship Id="rIdS19" Type="http://schemas.openxmlformats.org/officeDocument/2006/relationships/slide" Target="slides/slide19.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Začetek vojne z Iranom (konec februarja 2026)</c:v>
                </c:pt>
              </c:strCache>
            </c:strRef>
          </c:tx>
          <c:spPr>
            <a:solidFill>
              <a:srgbClr val="D3DCEE"/>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Sheet1!$A$2:$A$94</c:f>
              <c:multiLvlStrCache>
                <c:ptCount val="93"/>
                <c:lvl>
                  <c:pt idx="0">
                    <c:v>jan 25</c:v>
                  </c:pt>
                  <c:pt idx="1">
                    <c:v>jan 25</c:v>
                  </c:pt>
                  <c:pt idx="2">
                    <c:v>jan 25</c:v>
                  </c:pt>
                  <c:pt idx="3">
                    <c:v>jan 25</c:v>
                  </c:pt>
                  <c:pt idx="4">
                    <c:v>feb 25</c:v>
                  </c:pt>
                  <c:pt idx="5">
                    <c:v>feb 25</c:v>
                  </c:pt>
                  <c:pt idx="6">
                    <c:v>feb 25</c:v>
                  </c:pt>
                  <c:pt idx="7">
                    <c:v>feb 25</c:v>
                  </c:pt>
                  <c:pt idx="8">
                    <c:v>mar 25</c:v>
                  </c:pt>
                  <c:pt idx="9">
                    <c:v>mar 25</c:v>
                  </c:pt>
                  <c:pt idx="10">
                    <c:v>mar 25</c:v>
                  </c:pt>
                  <c:pt idx="11">
                    <c:v>mar 25</c:v>
                  </c:pt>
                  <c:pt idx="12">
                    <c:v>mar 25</c:v>
                  </c:pt>
                  <c:pt idx="13">
                    <c:v>apr 25</c:v>
                  </c:pt>
                  <c:pt idx="14">
                    <c:v>apr 25</c:v>
                  </c:pt>
                  <c:pt idx="15">
                    <c:v>apr 25</c:v>
                  </c:pt>
                  <c:pt idx="16">
                    <c:v>apr 25</c:v>
                  </c:pt>
                  <c:pt idx="17">
                    <c:v>maj 25</c:v>
                  </c:pt>
                  <c:pt idx="18">
                    <c:v>maj 25</c:v>
                  </c:pt>
                  <c:pt idx="19">
                    <c:v>maj 25</c:v>
                  </c:pt>
                  <c:pt idx="20">
                    <c:v>maj 25</c:v>
                  </c:pt>
                  <c:pt idx="21">
                    <c:v>jun 25</c:v>
                  </c:pt>
                  <c:pt idx="22">
                    <c:v>jun 25</c:v>
                  </c:pt>
                  <c:pt idx="23">
                    <c:v>jun 25</c:v>
                  </c:pt>
                  <c:pt idx="24">
                    <c:v>jun 25</c:v>
                  </c:pt>
                  <c:pt idx="25">
                    <c:v>jun 25</c:v>
                  </c:pt>
                  <c:pt idx="26">
                    <c:v>jul 25</c:v>
                  </c:pt>
                  <c:pt idx="27">
                    <c:v>jul 25</c:v>
                  </c:pt>
                  <c:pt idx="28">
                    <c:v>jul 25</c:v>
                  </c:pt>
                  <c:pt idx="29">
                    <c:v>jul 25</c:v>
                  </c:pt>
                  <c:pt idx="30">
                    <c:v>avg 25</c:v>
                  </c:pt>
                  <c:pt idx="31">
                    <c:v>avg 25</c:v>
                  </c:pt>
                  <c:pt idx="32">
                    <c:v>avg 25</c:v>
                  </c:pt>
                  <c:pt idx="33">
                    <c:v>avg 25</c:v>
                  </c:pt>
                  <c:pt idx="34">
                    <c:v>sep 25</c:v>
                  </c:pt>
                  <c:pt idx="35">
                    <c:v>sep 25</c:v>
                  </c:pt>
                  <c:pt idx="36">
                    <c:v>sep 25</c:v>
                  </c:pt>
                  <c:pt idx="37">
                    <c:v>sep 25</c:v>
                  </c:pt>
                  <c:pt idx="38">
                    <c:v>sep 25</c:v>
                  </c:pt>
                  <c:pt idx="39">
                    <c:v>okt 25</c:v>
                  </c:pt>
                  <c:pt idx="40">
                    <c:v>okt 25</c:v>
                  </c:pt>
                  <c:pt idx="41">
                    <c:v>okt 25</c:v>
                  </c:pt>
                  <c:pt idx="42">
                    <c:v>okt 25</c:v>
                  </c:pt>
                  <c:pt idx="43">
                    <c:v>nov 25</c:v>
                  </c:pt>
                  <c:pt idx="44">
                    <c:v>nov 25</c:v>
                  </c:pt>
                  <c:pt idx="45">
                    <c:v>nov 25</c:v>
                  </c:pt>
                  <c:pt idx="46">
                    <c:v>nov 25</c:v>
                  </c:pt>
                  <c:pt idx="47">
                    <c:v>dec 25</c:v>
                  </c:pt>
                  <c:pt idx="48">
                    <c:v>dec 25</c:v>
                  </c:pt>
                  <c:pt idx="49">
                    <c:v>dec 25</c:v>
                  </c:pt>
                  <c:pt idx="50">
                    <c:v>dec 25</c:v>
                  </c:pt>
                  <c:pt idx="51">
                    <c:v>dec 25</c:v>
                  </c:pt>
                  <c:pt idx="52">
                    <c:v>jan 26</c:v>
                  </c:pt>
                  <c:pt idx="53">
                    <c:v>jan 26</c:v>
                  </c:pt>
                  <c:pt idx="54">
                    <c:v>jan 26</c:v>
                  </c:pt>
                  <c:pt idx="55">
                    <c:v>jan 26</c:v>
                  </c:pt>
                  <c:pt idx="56">
                    <c:v>feb 26</c:v>
                  </c:pt>
                  <c:pt idx="57">
                    <c:v>feb 26</c:v>
                  </c:pt>
                  <c:pt idx="58">
                    <c:v>feb 26</c:v>
                  </c:pt>
                  <c:pt idx="59">
                    <c:v>feb 26</c:v>
                  </c:pt>
                  <c:pt idx="60">
                    <c:v>mar 26</c:v>
                  </c:pt>
                  <c:pt idx="61">
                    <c:v>mar 26</c:v>
                  </c:pt>
                  <c:pt idx="62">
                    <c:v>mar 26</c:v>
                  </c:pt>
                  <c:pt idx="63">
                    <c:v>mar 26</c:v>
                  </c:pt>
                  <c:pt idx="64">
                    <c:v>mar 26</c:v>
                  </c:pt>
                  <c:pt idx="65">
                    <c:v>apr 26</c:v>
                  </c:pt>
                  <c:pt idx="66">
                    <c:v>apr 26</c:v>
                  </c:pt>
                  <c:pt idx="67">
                    <c:v>apr 26</c:v>
                  </c:pt>
                  <c:pt idx="68">
                    <c:v>apr 26</c:v>
                  </c:pt>
                  <c:pt idx="69">
                    <c:v>maj 26</c:v>
                  </c:pt>
                  <c:pt idx="70">
                    <c:v>maj 26</c:v>
                  </c:pt>
                  <c:pt idx="71">
                    <c:v>maj 26</c:v>
                  </c:pt>
                  <c:pt idx="72">
                    <c:v>maj 26</c:v>
                  </c:pt>
                  <c:pt idx="73">
                    <c:v>jun 26</c:v>
                  </c:pt>
                  <c:pt idx="74">
                    <c:v>jun 26</c:v>
                  </c:pt>
                  <c:pt idx="75">
                    <c:v>jun 26</c:v>
                  </c:pt>
                  <c:pt idx="76">
                    <c:v>jun 26</c:v>
                  </c:pt>
                  <c:pt idx="77">
                    <c:v>jun 26</c:v>
                  </c:pt>
                  <c:pt idx="78">
                    <c:v>jul 26</c:v>
                  </c:pt>
                  <c:pt idx="79">
                    <c:v>jul 26</c:v>
                  </c:pt>
                  <c:pt idx="80">
                    <c:v>jul 26</c:v>
                  </c:pt>
                  <c:pt idx="81">
                    <c:v>jul 26</c:v>
                  </c:pt>
                  <c:pt idx="82">
                    <c:v>avg 26</c:v>
                  </c:pt>
                  <c:pt idx="83">
                    <c:v>avg 26</c:v>
                  </c:pt>
                  <c:pt idx="84">
                    <c:v>avg 26</c:v>
                  </c:pt>
                  <c:pt idx="85">
                    <c:v>avg 26</c:v>
                  </c:pt>
                  <c:pt idx="86">
                    <c:v>avg 26</c:v>
                  </c:pt>
                  <c:pt idx="87">
                    <c:v>sep 26</c:v>
                  </c:pt>
                  <c:pt idx="88">
                    <c:v>sep 26</c:v>
                  </c:pt>
                  <c:pt idx="89">
                    <c:v>sep 26</c:v>
                  </c:pt>
                  <c:pt idx="90">
                    <c:v>sep 26</c:v>
                  </c:pt>
                  <c:pt idx="91">
                    <c:v>okt 26</c:v>
                  </c:pt>
                  <c:pt idx="92">
                    <c:v>okt 26</c:v>
                  </c:pt>
                </c:lvl>
              </c:multiLvlStrCache>
            </c:multiLvlStrRef>
          </c:cat>
          <c:val>
            <c:numRef>
              <c:f>Sheet1!$B$2:$B$94</c:f>
              <c:numCache>
                <c:formatCode>General</c:formatCode>
                <c:ptCount val="9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160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20"/>
        <c:overlap val="0"/>
        <c:axId val="2094734554"/>
        <c:axId val="2094734552"/>
        <c:axId val="2094734556"/>
      </c:barChart>
      <c:lineChart>
        <c:varyColors val="0"/>
        <c:ser>
          <c:idx val="1"/>
          <c:order val="1"/>
          <c:tx>
            <c:strRef>
              <c:f>Sheet1!$C$1</c:f>
              <c:strCache>
                <c:ptCount val="1"/>
                <c:pt idx="0">
                  <c:v>Elektrika DE Cal-27 (€/MWh)</c:v>
                </c:pt>
              </c:strCache>
            </c:strRef>
          </c:tx>
          <c:spPr>
            <a:solidFill>
              <a:srgbClr val="1B449C"/>
            </a:solidFill>
            <a:ln w="5207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E8961E"/>
              </a:solidFill>
              <a:ln w="9525" cap="flat">
                <a:solidFill>
                  <a:srgbClr val="1B449C"/>
                </a:solidFill>
                <a:prstDash val="solid"/>
                <a:round/>
              </a:ln>
              <a:effectLst/>
            </c:spPr>
          </c:marker>
          <c:cat>
            <c:multiLvlStrRef>
              <c:f>Sheet1!$A$2:$A$94</c:f>
              <c:multiLvlStrCache>
                <c:ptCount val="93"/>
                <c:lvl>
                  <c:pt idx="0">
                    <c:v>jan 25</c:v>
                  </c:pt>
                  <c:pt idx="1">
                    <c:v>jan 25</c:v>
                  </c:pt>
                  <c:pt idx="2">
                    <c:v>jan 25</c:v>
                  </c:pt>
                  <c:pt idx="3">
                    <c:v>jan 25</c:v>
                  </c:pt>
                  <c:pt idx="4">
                    <c:v>feb 25</c:v>
                  </c:pt>
                  <c:pt idx="5">
                    <c:v>feb 25</c:v>
                  </c:pt>
                  <c:pt idx="6">
                    <c:v>feb 25</c:v>
                  </c:pt>
                  <c:pt idx="7">
                    <c:v>feb 25</c:v>
                  </c:pt>
                  <c:pt idx="8">
                    <c:v>mar 25</c:v>
                  </c:pt>
                  <c:pt idx="9">
                    <c:v>mar 25</c:v>
                  </c:pt>
                  <c:pt idx="10">
                    <c:v>mar 25</c:v>
                  </c:pt>
                  <c:pt idx="11">
                    <c:v>mar 25</c:v>
                  </c:pt>
                  <c:pt idx="12">
                    <c:v>mar 25</c:v>
                  </c:pt>
                  <c:pt idx="13">
                    <c:v>apr 25</c:v>
                  </c:pt>
                  <c:pt idx="14">
                    <c:v>apr 25</c:v>
                  </c:pt>
                  <c:pt idx="15">
                    <c:v>apr 25</c:v>
                  </c:pt>
                  <c:pt idx="16">
                    <c:v>apr 25</c:v>
                  </c:pt>
                  <c:pt idx="17">
                    <c:v>maj 25</c:v>
                  </c:pt>
                  <c:pt idx="18">
                    <c:v>maj 25</c:v>
                  </c:pt>
                  <c:pt idx="19">
                    <c:v>maj 25</c:v>
                  </c:pt>
                  <c:pt idx="20">
                    <c:v>maj 25</c:v>
                  </c:pt>
                  <c:pt idx="21">
                    <c:v>jun 25</c:v>
                  </c:pt>
                  <c:pt idx="22">
                    <c:v>jun 25</c:v>
                  </c:pt>
                  <c:pt idx="23">
                    <c:v>jun 25</c:v>
                  </c:pt>
                  <c:pt idx="24">
                    <c:v>jun 25</c:v>
                  </c:pt>
                  <c:pt idx="25">
                    <c:v>jun 25</c:v>
                  </c:pt>
                  <c:pt idx="26">
                    <c:v>jul 25</c:v>
                  </c:pt>
                  <c:pt idx="27">
                    <c:v>jul 25</c:v>
                  </c:pt>
                  <c:pt idx="28">
                    <c:v>jul 25</c:v>
                  </c:pt>
                  <c:pt idx="29">
                    <c:v>jul 25</c:v>
                  </c:pt>
                  <c:pt idx="30">
                    <c:v>avg 25</c:v>
                  </c:pt>
                  <c:pt idx="31">
                    <c:v>avg 25</c:v>
                  </c:pt>
                  <c:pt idx="32">
                    <c:v>avg 25</c:v>
                  </c:pt>
                  <c:pt idx="33">
                    <c:v>avg 25</c:v>
                  </c:pt>
                  <c:pt idx="34">
                    <c:v>sep 25</c:v>
                  </c:pt>
                  <c:pt idx="35">
                    <c:v>sep 25</c:v>
                  </c:pt>
                  <c:pt idx="36">
                    <c:v>sep 25</c:v>
                  </c:pt>
                  <c:pt idx="37">
                    <c:v>sep 25</c:v>
                  </c:pt>
                  <c:pt idx="38">
                    <c:v>sep 25</c:v>
                  </c:pt>
                  <c:pt idx="39">
                    <c:v>okt 25</c:v>
                  </c:pt>
                  <c:pt idx="40">
                    <c:v>okt 25</c:v>
                  </c:pt>
                  <c:pt idx="41">
                    <c:v>okt 25</c:v>
                  </c:pt>
                  <c:pt idx="42">
                    <c:v>okt 25</c:v>
                  </c:pt>
                  <c:pt idx="43">
                    <c:v>nov 25</c:v>
                  </c:pt>
                  <c:pt idx="44">
                    <c:v>nov 25</c:v>
                  </c:pt>
                  <c:pt idx="45">
                    <c:v>nov 25</c:v>
                  </c:pt>
                  <c:pt idx="46">
                    <c:v>nov 25</c:v>
                  </c:pt>
                  <c:pt idx="47">
                    <c:v>dec 25</c:v>
                  </c:pt>
                  <c:pt idx="48">
                    <c:v>dec 25</c:v>
                  </c:pt>
                  <c:pt idx="49">
                    <c:v>dec 25</c:v>
                  </c:pt>
                  <c:pt idx="50">
                    <c:v>dec 25</c:v>
                  </c:pt>
                  <c:pt idx="51">
                    <c:v>dec 25</c:v>
                  </c:pt>
                  <c:pt idx="52">
                    <c:v>jan 26</c:v>
                  </c:pt>
                  <c:pt idx="53">
                    <c:v>jan 26</c:v>
                  </c:pt>
                  <c:pt idx="54">
                    <c:v>jan 26</c:v>
                  </c:pt>
                  <c:pt idx="55">
                    <c:v>jan 26</c:v>
                  </c:pt>
                  <c:pt idx="56">
                    <c:v>feb 26</c:v>
                  </c:pt>
                  <c:pt idx="57">
                    <c:v>feb 26</c:v>
                  </c:pt>
                  <c:pt idx="58">
                    <c:v>feb 26</c:v>
                  </c:pt>
                  <c:pt idx="59">
                    <c:v>feb 26</c:v>
                  </c:pt>
                  <c:pt idx="60">
                    <c:v>mar 26</c:v>
                  </c:pt>
                  <c:pt idx="61">
                    <c:v>mar 26</c:v>
                  </c:pt>
                  <c:pt idx="62">
                    <c:v>mar 26</c:v>
                  </c:pt>
                  <c:pt idx="63">
                    <c:v>mar 26</c:v>
                  </c:pt>
                  <c:pt idx="64">
                    <c:v>mar 26</c:v>
                  </c:pt>
                  <c:pt idx="65">
                    <c:v>apr 26</c:v>
                  </c:pt>
                  <c:pt idx="66">
                    <c:v>apr 26</c:v>
                  </c:pt>
                  <c:pt idx="67">
                    <c:v>apr 26</c:v>
                  </c:pt>
                  <c:pt idx="68">
                    <c:v>apr 26</c:v>
                  </c:pt>
                  <c:pt idx="69">
                    <c:v>maj 26</c:v>
                  </c:pt>
                  <c:pt idx="70">
                    <c:v>maj 26</c:v>
                  </c:pt>
                  <c:pt idx="71">
                    <c:v>maj 26</c:v>
                  </c:pt>
                  <c:pt idx="72">
                    <c:v>maj 26</c:v>
                  </c:pt>
                  <c:pt idx="73">
                    <c:v>jun 26</c:v>
                  </c:pt>
                  <c:pt idx="74">
                    <c:v>jun 26</c:v>
                  </c:pt>
                  <c:pt idx="75">
                    <c:v>jun 26</c:v>
                  </c:pt>
                  <c:pt idx="76">
                    <c:v>jun 26</c:v>
                  </c:pt>
                  <c:pt idx="77">
                    <c:v>jun 26</c:v>
                  </c:pt>
                  <c:pt idx="78">
                    <c:v>jul 26</c:v>
                  </c:pt>
                  <c:pt idx="79">
                    <c:v>jul 26</c:v>
                  </c:pt>
                  <c:pt idx="80">
                    <c:v>jul 26</c:v>
                  </c:pt>
                  <c:pt idx="81">
                    <c:v>jul 26</c:v>
                  </c:pt>
                  <c:pt idx="82">
                    <c:v>avg 26</c:v>
                  </c:pt>
                  <c:pt idx="83">
                    <c:v>avg 26</c:v>
                  </c:pt>
                  <c:pt idx="84">
                    <c:v>avg 26</c:v>
                  </c:pt>
                  <c:pt idx="85">
                    <c:v>avg 26</c:v>
                  </c:pt>
                  <c:pt idx="86">
                    <c:v>avg 26</c:v>
                  </c:pt>
                  <c:pt idx="87">
                    <c:v>sep 26</c:v>
                  </c:pt>
                  <c:pt idx="88">
                    <c:v>sep 26</c:v>
                  </c:pt>
                  <c:pt idx="89">
                    <c:v>sep 26</c:v>
                  </c:pt>
                  <c:pt idx="90">
                    <c:v>sep 26</c:v>
                  </c:pt>
                  <c:pt idx="91">
                    <c:v>okt 26</c:v>
                  </c:pt>
                  <c:pt idx="92">
                    <c:v>okt 26</c:v>
                  </c:pt>
                </c:lvl>
              </c:multiLvlStrCache>
            </c:multiLvlStrRef>
          </c:cat>
          <c:val>
            <c:numRef>
              <c:f>Sheet1!$C$2:$C$94</c:f>
              <c:numCache>
                <c:formatCode>General</c:formatCode>
                <c:ptCount val="93"/>
                <c:pt idx="0">
                  <c:v>80.95</c:v>
                </c:pt>
                <c:pt idx="1">
                  <c:v>83.33</c:v>
                </c:pt>
                <c:pt idx="2">
                  <c:v>81.85</c:v>
                </c:pt>
                <c:pt idx="3">
                  <c:v>83.77</c:v>
                </c:pt>
                <c:pt idx="4">
                  <c:v>85.76</c:v>
                </c:pt>
                <c:pt idx="5">
                  <c:v>81.68</c:v>
                </c:pt>
                <c:pt idx="6">
                  <c:v>78.76</c:v>
                </c:pt>
                <c:pt idx="7">
                  <c:v>75.56</c:v>
                </c:pt>
                <c:pt idx="8">
                  <c:v>74.62</c:v>
                </c:pt>
                <c:pt idx="9">
                  <c:v>74.64</c:v>
                </c:pt>
                <c:pt idx="10">
                  <c:v>76.97</c:v>
                </c:pt>
                <c:pt idx="11">
                  <c:v>75.2</c:v>
                </c:pt>
                <c:pt idx="12">
                  <c:v>73.56</c:v>
                </c:pt>
                <c:pt idx="13">
                  <c:v>74.95</c:v>
                </c:pt>
                <c:pt idx="14">
                  <c:v>77.19</c:v>
                </c:pt>
                <c:pt idx="15">
                  <c:v>75.41</c:v>
                </c:pt>
                <c:pt idx="16">
                  <c:v>77.84</c:v>
                </c:pt>
                <c:pt idx="17">
                  <c:v>79.25</c:v>
                </c:pt>
                <c:pt idx="18">
                  <c:v>79.86</c:v>
                </c:pt>
                <c:pt idx="19">
                  <c:v>79.95</c:v>
                </c:pt>
                <c:pt idx="20">
                  <c:v>77.8</c:v>
                </c:pt>
                <c:pt idx="21">
                  <c:v>79.95</c:v>
                </c:pt>
                <c:pt idx="22">
                  <c:v>83.12</c:v>
                </c:pt>
                <c:pt idx="23">
                  <c:v>82.5</c:v>
                </c:pt>
                <c:pt idx="24">
                  <c:v>79.58</c:v>
                </c:pt>
                <c:pt idx="25">
                  <c:v>80.41</c:v>
                </c:pt>
                <c:pt idx="26">
                  <c:v>80.39</c:v>
                </c:pt>
                <c:pt idx="27">
                  <c:v>79.51</c:v>
                </c:pt>
                <c:pt idx="28">
                  <c:v>80.05</c:v>
                </c:pt>
                <c:pt idx="29">
                  <c:v>81.31</c:v>
                </c:pt>
                <c:pt idx="30">
                  <c:v>81.16</c:v>
                </c:pt>
                <c:pt idx="31">
                  <c:v>79.38</c:v>
                </c:pt>
                <c:pt idx="32">
                  <c:v>81.24</c:v>
                </c:pt>
                <c:pt idx="33">
                  <c:v>80.71</c:v>
                </c:pt>
                <c:pt idx="34">
                  <c:v>82.46</c:v>
                </c:pt>
                <c:pt idx="35">
                  <c:v>82.28</c:v>
                </c:pt>
                <c:pt idx="36">
                  <c:v>83.6</c:v>
                </c:pt>
                <c:pt idx="37">
                  <c:v>83.58</c:v>
                </c:pt>
                <c:pt idx="38">
                  <c:v>84.99</c:v>
                </c:pt>
                <c:pt idx="39">
                  <c:v>85.46</c:v>
                </c:pt>
                <c:pt idx="40">
                  <c:v>85.06</c:v>
                </c:pt>
                <c:pt idx="41">
                  <c:v>84.75</c:v>
                </c:pt>
                <c:pt idx="42">
                  <c:v>84.06</c:v>
                </c:pt>
                <c:pt idx="43">
                  <c:v>85.69</c:v>
                </c:pt>
                <c:pt idx="44">
                  <c:v>86.23</c:v>
                </c:pt>
                <c:pt idx="45">
                  <c:v>86.5</c:v>
                </c:pt>
                <c:pt idx="46">
                  <c:v>86.19</c:v>
                </c:pt>
                <c:pt idx="47">
                  <c:v>82.89</c:v>
                </c:pt>
                <c:pt idx="48">
                  <c:v>82.67</c:v>
                </c:pt>
                <c:pt idx="49">
                  <c:v>83.16</c:v>
                </c:pt>
                <c:pt idx="50">
                  <c:v>83.73</c:v>
                </c:pt>
                <c:pt idx="51">
                  <c:v>83.85</c:v>
                </c:pt>
                <c:pt idx="52">
                  <c:v>84.02</c:v>
                </c:pt>
                <c:pt idx="53">
                  <c:v>87.18</c:v>
                </c:pt>
                <c:pt idx="54">
                  <c:v>86.63</c:v>
                </c:pt>
                <c:pt idx="55">
                  <c:v>85.24</c:v>
                </c:pt>
                <c:pt idx="56">
                  <c:v>83.24</c:v>
                </c:pt>
                <c:pt idx="57">
                  <c:v>77.3</c:v>
                </c:pt>
                <c:pt idx="58">
                  <c:v>81.7</c:v>
                </c:pt>
                <c:pt idx="59">
                  <c:v>79.71</c:v>
                </c:pt>
                <c:pt idx="60">
                  <c:v>92.28</c:v>
                </c:pt>
                <c:pt idx="61">
                  <c:v>91.69</c:v>
                </c:pt>
                <c:pt idx="62">
                  <c:v>99.34</c:v>
                </c:pt>
                <c:pt idx="63">
                  <c:v>96.98</c:v>
                </c:pt>
                <c:pt idx="64">
                  <c:v>92.72</c:v>
                </c:pt>
                <c:pt idx="65">
                  <c:v>88.69</c:v>
                </c:pt>
                <c:pt idx="66">
                  <c:v>87.98</c:v>
                </c:pt>
                <c:pt idx="67">
                  <c:v>92.88</c:v>
                </c:pt>
                <c:pt idx="68">
                  <c:v>91.68</c:v>
                </c:pt>
                <c:pt idx="69">
                  <c:v>90.27</c:v>
                </c:pt>
                <c:pt idx="70">
                  <c:v>92.82</c:v>
                </c:pt>
                <c:pt idx="71">
                  <c:v>92.71</c:v>
                </c:pt>
                <c:pt idx="72">
                  <c:v>93.67</c:v>
                </c:pt>
                <c:pt idx="73">
                  <c:v>94.41</c:v>
                </c:pt>
                <c:pt idx="74">
                  <c:v>94.5</c:v>
                </c:pt>
                <c:pt idx="75">
                  <c:v>93.01</c:v>
                </c:pt>
                <c:pt idx="76">
                  <c:v>91.93</c:v>
                </c:pt>
                <c:pt idx="77">
                  <c:v>94.23</c:v>
                </c:pt>
                <c:pt idx="78">
                  <c:v>97.36</c:v>
                </c:pt>
                <c:pt idx="79">
                  <c:v>104.53</c:v>
                </c:pt>
                <c:pt idx="80">
                  <c:v>111.4</c:v>
                </c:pt>
                <c:pt idx="81">
                  <c:v>104.24</c:v>
                </c:pt>
                <c:pt idx="82">
                  <c:v>103.06</c:v>
                </c:pt>
                <c:pt idx="83">
                  <c:v>106.41</c:v>
                </c:pt>
                <c:pt idx="84">
                  <c:v>111.46</c:v>
                </c:pt>
                <c:pt idx="85">
                  <c:v>113.45</c:v>
                </c:pt>
                <c:pt idx="86">
                  <c:v>120.92</c:v>
                </c:pt>
                <c:pt idx="87">
                  <c:v>132.03</c:v>
                </c:pt>
                <c:pt idx="88">
                  <c:v>132.05</c:v>
                </c:pt>
                <c:pt idx="89">
                  <c:v>128.37</c:v>
                </c:pt>
                <c:pt idx="90">
                  <c:v>130.92</c:v>
                </c:pt>
                <c:pt idx="91">
                  <c:v>140.21</c:v>
                </c:pt>
                <c:pt idx="92">
                  <c:v>145.53</c:v>
                </c:pt>
              </c:numCache>
            </c:numRef>
          </c:val>
          <c:smooth val="0"/>
        </c:ser>
        <c:ser>
          <c:idx val="2"/>
          <c:order val="2"/>
          <c:tx>
            <c:strRef>
              <c:f>Sheet1!$D$1</c:f>
              <c:strCache>
                <c:ptCount val="1"/>
                <c:pt idx="0">
                  <c:v>Plin TTF Cal-27 (€/MWh)</c:v>
                </c:pt>
              </c:strCache>
            </c:strRef>
          </c:tx>
          <c:spPr>
            <a:solidFill>
              <a:srgbClr val="E8961E"/>
            </a:solidFill>
            <a:ln w="52070" cap="flat">
              <a:solidFill>
                <a:srgbClr val="E8961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3AB"/>
              </a:solidFill>
              <a:ln w="9525" cap="flat">
                <a:solidFill>
                  <a:srgbClr val="E8961E"/>
                </a:solidFill>
                <a:prstDash val="solid"/>
                <a:round/>
              </a:ln>
              <a:effectLst/>
            </c:spPr>
          </c:marker>
          <c:cat>
            <c:multiLvlStrRef>
              <c:f>Sheet1!$A$2:$A$94</c:f>
              <c:multiLvlStrCache>
                <c:ptCount val="93"/>
                <c:lvl>
                  <c:pt idx="0">
                    <c:v>jan 25</c:v>
                  </c:pt>
                  <c:pt idx="1">
                    <c:v>jan 25</c:v>
                  </c:pt>
                  <c:pt idx="2">
                    <c:v>jan 25</c:v>
                  </c:pt>
                  <c:pt idx="3">
                    <c:v>jan 25</c:v>
                  </c:pt>
                  <c:pt idx="4">
                    <c:v>feb 25</c:v>
                  </c:pt>
                  <c:pt idx="5">
                    <c:v>feb 25</c:v>
                  </c:pt>
                  <c:pt idx="6">
                    <c:v>feb 25</c:v>
                  </c:pt>
                  <c:pt idx="7">
                    <c:v>feb 25</c:v>
                  </c:pt>
                  <c:pt idx="8">
                    <c:v>mar 25</c:v>
                  </c:pt>
                  <c:pt idx="9">
                    <c:v>mar 25</c:v>
                  </c:pt>
                  <c:pt idx="10">
                    <c:v>mar 25</c:v>
                  </c:pt>
                  <c:pt idx="11">
                    <c:v>mar 25</c:v>
                  </c:pt>
                  <c:pt idx="12">
                    <c:v>mar 25</c:v>
                  </c:pt>
                  <c:pt idx="13">
                    <c:v>apr 25</c:v>
                  </c:pt>
                  <c:pt idx="14">
                    <c:v>apr 25</c:v>
                  </c:pt>
                  <c:pt idx="15">
                    <c:v>apr 25</c:v>
                  </c:pt>
                  <c:pt idx="16">
                    <c:v>apr 25</c:v>
                  </c:pt>
                  <c:pt idx="17">
                    <c:v>maj 25</c:v>
                  </c:pt>
                  <c:pt idx="18">
                    <c:v>maj 25</c:v>
                  </c:pt>
                  <c:pt idx="19">
                    <c:v>maj 25</c:v>
                  </c:pt>
                  <c:pt idx="20">
                    <c:v>maj 25</c:v>
                  </c:pt>
                  <c:pt idx="21">
                    <c:v>jun 25</c:v>
                  </c:pt>
                  <c:pt idx="22">
                    <c:v>jun 25</c:v>
                  </c:pt>
                  <c:pt idx="23">
                    <c:v>jun 25</c:v>
                  </c:pt>
                  <c:pt idx="24">
                    <c:v>jun 25</c:v>
                  </c:pt>
                  <c:pt idx="25">
                    <c:v>jun 25</c:v>
                  </c:pt>
                  <c:pt idx="26">
                    <c:v>jul 25</c:v>
                  </c:pt>
                  <c:pt idx="27">
                    <c:v>jul 25</c:v>
                  </c:pt>
                  <c:pt idx="28">
                    <c:v>jul 25</c:v>
                  </c:pt>
                  <c:pt idx="29">
                    <c:v>jul 25</c:v>
                  </c:pt>
                  <c:pt idx="30">
                    <c:v>avg 25</c:v>
                  </c:pt>
                  <c:pt idx="31">
                    <c:v>avg 25</c:v>
                  </c:pt>
                  <c:pt idx="32">
                    <c:v>avg 25</c:v>
                  </c:pt>
                  <c:pt idx="33">
                    <c:v>avg 25</c:v>
                  </c:pt>
                  <c:pt idx="34">
                    <c:v>sep 25</c:v>
                  </c:pt>
                  <c:pt idx="35">
                    <c:v>sep 25</c:v>
                  </c:pt>
                  <c:pt idx="36">
                    <c:v>sep 25</c:v>
                  </c:pt>
                  <c:pt idx="37">
                    <c:v>sep 25</c:v>
                  </c:pt>
                  <c:pt idx="38">
                    <c:v>sep 25</c:v>
                  </c:pt>
                  <c:pt idx="39">
                    <c:v>okt 25</c:v>
                  </c:pt>
                  <c:pt idx="40">
                    <c:v>okt 25</c:v>
                  </c:pt>
                  <c:pt idx="41">
                    <c:v>okt 25</c:v>
                  </c:pt>
                  <c:pt idx="42">
                    <c:v>okt 25</c:v>
                  </c:pt>
                  <c:pt idx="43">
                    <c:v>nov 25</c:v>
                  </c:pt>
                  <c:pt idx="44">
                    <c:v>nov 25</c:v>
                  </c:pt>
                  <c:pt idx="45">
                    <c:v>nov 25</c:v>
                  </c:pt>
                  <c:pt idx="46">
                    <c:v>nov 25</c:v>
                  </c:pt>
                  <c:pt idx="47">
                    <c:v>dec 25</c:v>
                  </c:pt>
                  <c:pt idx="48">
                    <c:v>dec 25</c:v>
                  </c:pt>
                  <c:pt idx="49">
                    <c:v>dec 25</c:v>
                  </c:pt>
                  <c:pt idx="50">
                    <c:v>dec 25</c:v>
                  </c:pt>
                  <c:pt idx="51">
                    <c:v>dec 25</c:v>
                  </c:pt>
                  <c:pt idx="52">
                    <c:v>jan 26</c:v>
                  </c:pt>
                  <c:pt idx="53">
                    <c:v>jan 26</c:v>
                  </c:pt>
                  <c:pt idx="54">
                    <c:v>jan 26</c:v>
                  </c:pt>
                  <c:pt idx="55">
                    <c:v>jan 26</c:v>
                  </c:pt>
                  <c:pt idx="56">
                    <c:v>feb 26</c:v>
                  </c:pt>
                  <c:pt idx="57">
                    <c:v>feb 26</c:v>
                  </c:pt>
                  <c:pt idx="58">
                    <c:v>feb 26</c:v>
                  </c:pt>
                  <c:pt idx="59">
                    <c:v>feb 26</c:v>
                  </c:pt>
                  <c:pt idx="60">
                    <c:v>mar 26</c:v>
                  </c:pt>
                  <c:pt idx="61">
                    <c:v>mar 26</c:v>
                  </c:pt>
                  <c:pt idx="62">
                    <c:v>mar 26</c:v>
                  </c:pt>
                  <c:pt idx="63">
                    <c:v>mar 26</c:v>
                  </c:pt>
                  <c:pt idx="64">
                    <c:v>mar 26</c:v>
                  </c:pt>
                  <c:pt idx="65">
                    <c:v>apr 26</c:v>
                  </c:pt>
                  <c:pt idx="66">
                    <c:v>apr 26</c:v>
                  </c:pt>
                  <c:pt idx="67">
                    <c:v>apr 26</c:v>
                  </c:pt>
                  <c:pt idx="68">
                    <c:v>apr 26</c:v>
                  </c:pt>
                  <c:pt idx="69">
                    <c:v>maj 26</c:v>
                  </c:pt>
                  <c:pt idx="70">
                    <c:v>maj 26</c:v>
                  </c:pt>
                  <c:pt idx="71">
                    <c:v>maj 26</c:v>
                  </c:pt>
                  <c:pt idx="72">
                    <c:v>maj 26</c:v>
                  </c:pt>
                  <c:pt idx="73">
                    <c:v>jun 26</c:v>
                  </c:pt>
                  <c:pt idx="74">
                    <c:v>jun 26</c:v>
                  </c:pt>
                  <c:pt idx="75">
                    <c:v>jun 26</c:v>
                  </c:pt>
                  <c:pt idx="76">
                    <c:v>jun 26</c:v>
                  </c:pt>
                  <c:pt idx="77">
                    <c:v>jun 26</c:v>
                  </c:pt>
                  <c:pt idx="78">
                    <c:v>jul 26</c:v>
                  </c:pt>
                  <c:pt idx="79">
                    <c:v>jul 26</c:v>
                  </c:pt>
                  <c:pt idx="80">
                    <c:v>jul 26</c:v>
                  </c:pt>
                  <c:pt idx="81">
                    <c:v>jul 26</c:v>
                  </c:pt>
                  <c:pt idx="82">
                    <c:v>avg 26</c:v>
                  </c:pt>
                  <c:pt idx="83">
                    <c:v>avg 26</c:v>
                  </c:pt>
                  <c:pt idx="84">
                    <c:v>avg 26</c:v>
                  </c:pt>
                  <c:pt idx="85">
                    <c:v>avg 26</c:v>
                  </c:pt>
                  <c:pt idx="86">
                    <c:v>avg 26</c:v>
                  </c:pt>
                  <c:pt idx="87">
                    <c:v>sep 26</c:v>
                  </c:pt>
                  <c:pt idx="88">
                    <c:v>sep 26</c:v>
                  </c:pt>
                  <c:pt idx="89">
                    <c:v>sep 26</c:v>
                  </c:pt>
                  <c:pt idx="90">
                    <c:v>sep 26</c:v>
                  </c:pt>
                  <c:pt idx="91">
                    <c:v>okt 26</c:v>
                  </c:pt>
                  <c:pt idx="92">
                    <c:v>okt 26</c:v>
                  </c:pt>
                </c:lvl>
              </c:multiLvlStrCache>
            </c:multiLvlStrRef>
          </c:cat>
          <c:val>
            <c:numRef>
              <c:f>Sheet1!$D$2:$D$94</c:f>
              <c:numCache>
                <c:formatCode>General</c:formatCode>
                <c:ptCount val="93"/>
                <c:pt idx="0">
                  <c:v>31.452</c:v>
                </c:pt>
                <c:pt idx="1">
                  <c:v>31.931</c:v>
                </c:pt>
                <c:pt idx="2">
                  <c:v>31.502</c:v>
                </c:pt>
                <c:pt idx="3">
                  <c:v>31.681</c:v>
                </c:pt>
                <c:pt idx="4">
                  <c:v>33.455</c:v>
                </c:pt>
                <c:pt idx="5">
                  <c:v>31.262</c:v>
                </c:pt>
                <c:pt idx="6">
                  <c:v>31.519</c:v>
                </c:pt>
                <c:pt idx="7">
                  <c:v>30.782</c:v>
                </c:pt>
                <c:pt idx="8">
                  <c:v>28.797</c:v>
                </c:pt>
                <c:pt idx="9">
                  <c:v>28.535</c:v>
                </c:pt>
                <c:pt idx="10">
                  <c:v>29.26</c:v>
                </c:pt>
                <c:pt idx="11">
                  <c:v>28.908</c:v>
                </c:pt>
                <c:pt idx="12">
                  <c:v>28.172</c:v>
                </c:pt>
                <c:pt idx="13">
                  <c:v>28.207</c:v>
                </c:pt>
                <c:pt idx="14">
                  <c:v>28.748</c:v>
                </c:pt>
                <c:pt idx="15">
                  <c:v>27.604</c:v>
                </c:pt>
                <c:pt idx="16">
                  <c:v>28.598</c:v>
                </c:pt>
                <c:pt idx="17">
                  <c:v>29.489</c:v>
                </c:pt>
                <c:pt idx="18">
                  <c:v>29.706</c:v>
                </c:pt>
                <c:pt idx="19">
                  <c:v>30.096</c:v>
                </c:pt>
                <c:pt idx="20">
                  <c:v>29.056</c:v>
                </c:pt>
                <c:pt idx="21">
                  <c:v>30.247</c:v>
                </c:pt>
                <c:pt idx="22">
                  <c:v>31.123</c:v>
                </c:pt>
                <c:pt idx="23">
                  <c:v>31.644</c:v>
                </c:pt>
                <c:pt idx="24">
                  <c:v>29.763</c:v>
                </c:pt>
                <c:pt idx="25">
                  <c:v>29.953</c:v>
                </c:pt>
                <c:pt idx="26">
                  <c:v>30.596</c:v>
                </c:pt>
                <c:pt idx="27">
                  <c:v>30.099</c:v>
                </c:pt>
                <c:pt idx="28">
                  <c:v>29.779</c:v>
                </c:pt>
                <c:pt idx="29">
                  <c:v>30.376</c:v>
                </c:pt>
                <c:pt idx="30">
                  <c:v>29.532</c:v>
                </c:pt>
                <c:pt idx="31">
                  <c:v>28.531</c:v>
                </c:pt>
                <c:pt idx="32">
                  <c:v>29.645</c:v>
                </c:pt>
                <c:pt idx="33">
                  <c:v>28.985</c:v>
                </c:pt>
                <c:pt idx="34">
                  <c:v>29.185</c:v>
                </c:pt>
                <c:pt idx="35">
                  <c:v>29.675</c:v>
                </c:pt>
                <c:pt idx="36">
                  <c:v>29.674</c:v>
                </c:pt>
                <c:pt idx="37">
                  <c:v>29.847</c:v>
                </c:pt>
                <c:pt idx="38">
                  <c:v>29.086</c:v>
                </c:pt>
                <c:pt idx="39">
                  <c:v>29.211</c:v>
                </c:pt>
                <c:pt idx="40">
                  <c:v>28.692</c:v>
                </c:pt>
                <c:pt idx="41">
                  <c:v>29.077</c:v>
                </c:pt>
                <c:pt idx="42">
                  <c:v>28.487</c:v>
                </c:pt>
                <c:pt idx="43">
                  <c:v>28.48</c:v>
                </c:pt>
                <c:pt idx="44">
                  <c:v>28.176</c:v>
                </c:pt>
                <c:pt idx="45">
                  <c:v>26.969</c:v>
                </c:pt>
                <c:pt idx="46">
                  <c:v>26.428</c:v>
                </c:pt>
                <c:pt idx="47">
                  <c:v>25.684</c:v>
                </c:pt>
                <c:pt idx="48">
                  <c:v>25.168</c:v>
                </c:pt>
                <c:pt idx="49">
                  <c:v>25.29</c:v>
                </c:pt>
                <c:pt idx="50">
                  <c:v>25.3</c:v>
                </c:pt>
                <c:pt idx="51">
                  <c:v>25.877</c:v>
                </c:pt>
                <c:pt idx="52">
                  <c:v>24.813</c:v>
                </c:pt>
                <c:pt idx="53">
                  <c:v>25.668</c:v>
                </c:pt>
                <c:pt idx="54">
                  <c:v>26.449</c:v>
                </c:pt>
                <c:pt idx="55">
                  <c:v>27.695</c:v>
                </c:pt>
                <c:pt idx="56">
                  <c:v>27.04</c:v>
                </c:pt>
                <c:pt idx="57">
                  <c:v>26.78</c:v>
                </c:pt>
                <c:pt idx="58">
                  <c:v>27.349</c:v>
                </c:pt>
                <c:pt idx="59">
                  <c:v>27.214</c:v>
                </c:pt>
                <c:pt idx="60">
                  <c:v>35.822</c:v>
                </c:pt>
                <c:pt idx="61">
                  <c:v>36.907</c:v>
                </c:pt>
                <c:pt idx="62">
                  <c:v>45.63</c:v>
                </c:pt>
                <c:pt idx="63">
                  <c:v>44.051</c:v>
                </c:pt>
                <c:pt idx="64">
                  <c:v>40.238</c:v>
                </c:pt>
                <c:pt idx="65">
                  <c:v>35.224</c:v>
                </c:pt>
                <c:pt idx="66">
                  <c:v>33.147</c:v>
                </c:pt>
                <c:pt idx="67">
                  <c:v>37.395</c:v>
                </c:pt>
                <c:pt idx="68">
                  <c:v>37.315</c:v>
                </c:pt>
                <c:pt idx="69">
                  <c:v>36.245</c:v>
                </c:pt>
                <c:pt idx="70">
                  <c:v>37.95</c:v>
                </c:pt>
                <c:pt idx="71">
                  <c:v>37.431</c:v>
                </c:pt>
                <c:pt idx="72">
                  <c:v>36.054</c:v>
                </c:pt>
                <c:pt idx="73">
                  <c:v>37.18</c:v>
                </c:pt>
                <c:pt idx="74">
                  <c:v>36.994</c:v>
                </c:pt>
                <c:pt idx="75">
                  <c:v>34.933</c:v>
                </c:pt>
                <c:pt idx="76">
                  <c:v>33.849</c:v>
                </c:pt>
                <c:pt idx="77">
                  <c:v>35.265</c:v>
                </c:pt>
                <c:pt idx="78">
                  <c:v>37.606</c:v>
                </c:pt>
                <c:pt idx="79">
                  <c:v>42.142</c:v>
                </c:pt>
                <c:pt idx="80">
                  <c:v>45.687</c:v>
                </c:pt>
                <c:pt idx="81">
                  <c:v>41.981</c:v>
                </c:pt>
                <c:pt idx="82">
                  <c:v>40.731</c:v>
                </c:pt>
                <c:pt idx="83">
                  <c:v>43.751</c:v>
                </c:pt>
                <c:pt idx="84">
                  <c:v>47.677</c:v>
                </c:pt>
                <c:pt idx="85">
                  <c:v>48.76</c:v>
                </c:pt>
                <c:pt idx="86">
                  <c:v>53.157</c:v>
                </c:pt>
                <c:pt idx="87">
                  <c:v>59.215</c:v>
                </c:pt>
                <c:pt idx="88">
                  <c:v>59.322</c:v>
                </c:pt>
                <c:pt idx="89">
                  <c:v>56.771</c:v>
                </c:pt>
                <c:pt idx="90">
                  <c:v>59.585</c:v>
                </c:pt>
                <c:pt idx="91">
                  <c:v>65.048</c:v>
                </c:pt>
                <c:pt idx="92">
                  <c:v>68.518</c:v>
                </c:pt>
              </c:numCache>
            </c:numRef>
          </c:val>
          <c:smooth val="0"/>
        </c:ser>
        <c:ser>
          <c:idx val="3"/>
          <c:order val="3"/>
          <c:tx>
            <c:strRef>
              <c:f>Sheet1!$E$1</c:f>
              <c:strCache>
                <c:ptCount val="1"/>
                <c:pt idx="0">
                  <c:v>CO₂ EUA dec-26 (€/t)</c:v>
                </c:pt>
              </c:strCache>
            </c:strRef>
          </c:tx>
          <c:spPr>
            <a:solidFill>
              <a:srgbClr val="9AA3AB"/>
            </a:solidFill>
            <a:ln w="52070" cap="flat">
              <a:solidFill>
                <a:srgbClr val="9AA3A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3AB"/>
              </a:solidFill>
              <a:ln w="9525" cap="flat">
                <a:solidFill>
                  <a:srgbClr val="9AA3AB"/>
                </a:solidFill>
                <a:prstDash val="solid"/>
                <a:round/>
              </a:ln>
              <a:effectLst/>
            </c:spPr>
          </c:marker>
          <c:cat>
            <c:multiLvlStrRef>
              <c:f>Sheet1!$A$2:$A$94</c:f>
              <c:multiLvlStrCache>
                <c:ptCount val="93"/>
                <c:lvl>
                  <c:pt idx="0">
                    <c:v>jan 25</c:v>
                  </c:pt>
                  <c:pt idx="1">
                    <c:v>jan 25</c:v>
                  </c:pt>
                  <c:pt idx="2">
                    <c:v>jan 25</c:v>
                  </c:pt>
                  <c:pt idx="3">
                    <c:v>jan 25</c:v>
                  </c:pt>
                  <c:pt idx="4">
                    <c:v>feb 25</c:v>
                  </c:pt>
                  <c:pt idx="5">
                    <c:v>feb 25</c:v>
                  </c:pt>
                  <c:pt idx="6">
                    <c:v>feb 25</c:v>
                  </c:pt>
                  <c:pt idx="7">
                    <c:v>feb 25</c:v>
                  </c:pt>
                  <c:pt idx="8">
                    <c:v>mar 25</c:v>
                  </c:pt>
                  <c:pt idx="9">
                    <c:v>mar 25</c:v>
                  </c:pt>
                  <c:pt idx="10">
                    <c:v>mar 25</c:v>
                  </c:pt>
                  <c:pt idx="11">
                    <c:v>mar 25</c:v>
                  </c:pt>
                  <c:pt idx="12">
                    <c:v>mar 25</c:v>
                  </c:pt>
                  <c:pt idx="13">
                    <c:v>apr 25</c:v>
                  </c:pt>
                  <c:pt idx="14">
                    <c:v>apr 25</c:v>
                  </c:pt>
                  <c:pt idx="15">
                    <c:v>apr 25</c:v>
                  </c:pt>
                  <c:pt idx="16">
                    <c:v>apr 25</c:v>
                  </c:pt>
                  <c:pt idx="17">
                    <c:v>maj 25</c:v>
                  </c:pt>
                  <c:pt idx="18">
                    <c:v>maj 25</c:v>
                  </c:pt>
                  <c:pt idx="19">
                    <c:v>maj 25</c:v>
                  </c:pt>
                  <c:pt idx="20">
                    <c:v>maj 25</c:v>
                  </c:pt>
                  <c:pt idx="21">
                    <c:v>jun 25</c:v>
                  </c:pt>
                  <c:pt idx="22">
                    <c:v>jun 25</c:v>
                  </c:pt>
                  <c:pt idx="23">
                    <c:v>jun 25</c:v>
                  </c:pt>
                  <c:pt idx="24">
                    <c:v>jun 25</c:v>
                  </c:pt>
                  <c:pt idx="25">
                    <c:v>jun 25</c:v>
                  </c:pt>
                  <c:pt idx="26">
                    <c:v>jul 25</c:v>
                  </c:pt>
                  <c:pt idx="27">
                    <c:v>jul 25</c:v>
                  </c:pt>
                  <c:pt idx="28">
                    <c:v>jul 25</c:v>
                  </c:pt>
                  <c:pt idx="29">
                    <c:v>jul 25</c:v>
                  </c:pt>
                  <c:pt idx="30">
                    <c:v>avg 25</c:v>
                  </c:pt>
                  <c:pt idx="31">
                    <c:v>avg 25</c:v>
                  </c:pt>
                  <c:pt idx="32">
                    <c:v>avg 25</c:v>
                  </c:pt>
                  <c:pt idx="33">
                    <c:v>avg 25</c:v>
                  </c:pt>
                  <c:pt idx="34">
                    <c:v>sep 25</c:v>
                  </c:pt>
                  <c:pt idx="35">
                    <c:v>sep 25</c:v>
                  </c:pt>
                  <c:pt idx="36">
                    <c:v>sep 25</c:v>
                  </c:pt>
                  <c:pt idx="37">
                    <c:v>sep 25</c:v>
                  </c:pt>
                  <c:pt idx="38">
                    <c:v>sep 25</c:v>
                  </c:pt>
                  <c:pt idx="39">
                    <c:v>okt 25</c:v>
                  </c:pt>
                  <c:pt idx="40">
                    <c:v>okt 25</c:v>
                  </c:pt>
                  <c:pt idx="41">
                    <c:v>okt 25</c:v>
                  </c:pt>
                  <c:pt idx="42">
                    <c:v>okt 25</c:v>
                  </c:pt>
                  <c:pt idx="43">
                    <c:v>nov 25</c:v>
                  </c:pt>
                  <c:pt idx="44">
                    <c:v>nov 25</c:v>
                  </c:pt>
                  <c:pt idx="45">
                    <c:v>nov 25</c:v>
                  </c:pt>
                  <c:pt idx="46">
                    <c:v>nov 25</c:v>
                  </c:pt>
                  <c:pt idx="47">
                    <c:v>dec 25</c:v>
                  </c:pt>
                  <c:pt idx="48">
                    <c:v>dec 25</c:v>
                  </c:pt>
                  <c:pt idx="49">
                    <c:v>dec 25</c:v>
                  </c:pt>
                  <c:pt idx="50">
                    <c:v>dec 25</c:v>
                  </c:pt>
                  <c:pt idx="51">
                    <c:v>dec 25</c:v>
                  </c:pt>
                  <c:pt idx="52">
                    <c:v>jan 26</c:v>
                  </c:pt>
                  <c:pt idx="53">
                    <c:v>jan 26</c:v>
                  </c:pt>
                  <c:pt idx="54">
                    <c:v>jan 26</c:v>
                  </c:pt>
                  <c:pt idx="55">
                    <c:v>jan 26</c:v>
                  </c:pt>
                  <c:pt idx="56">
                    <c:v>feb 26</c:v>
                  </c:pt>
                  <c:pt idx="57">
                    <c:v>feb 26</c:v>
                  </c:pt>
                  <c:pt idx="58">
                    <c:v>feb 26</c:v>
                  </c:pt>
                  <c:pt idx="59">
                    <c:v>feb 26</c:v>
                  </c:pt>
                  <c:pt idx="60">
                    <c:v>mar 26</c:v>
                  </c:pt>
                  <c:pt idx="61">
                    <c:v>mar 26</c:v>
                  </c:pt>
                  <c:pt idx="62">
                    <c:v>mar 26</c:v>
                  </c:pt>
                  <c:pt idx="63">
                    <c:v>mar 26</c:v>
                  </c:pt>
                  <c:pt idx="64">
                    <c:v>mar 26</c:v>
                  </c:pt>
                  <c:pt idx="65">
                    <c:v>apr 26</c:v>
                  </c:pt>
                  <c:pt idx="66">
                    <c:v>apr 26</c:v>
                  </c:pt>
                  <c:pt idx="67">
                    <c:v>apr 26</c:v>
                  </c:pt>
                  <c:pt idx="68">
                    <c:v>apr 26</c:v>
                  </c:pt>
                  <c:pt idx="69">
                    <c:v>maj 26</c:v>
                  </c:pt>
                  <c:pt idx="70">
                    <c:v>maj 26</c:v>
                  </c:pt>
                  <c:pt idx="71">
                    <c:v>maj 26</c:v>
                  </c:pt>
                  <c:pt idx="72">
                    <c:v>maj 26</c:v>
                  </c:pt>
                  <c:pt idx="73">
                    <c:v>jun 26</c:v>
                  </c:pt>
                  <c:pt idx="74">
                    <c:v>jun 26</c:v>
                  </c:pt>
                  <c:pt idx="75">
                    <c:v>jun 26</c:v>
                  </c:pt>
                  <c:pt idx="76">
                    <c:v>jun 26</c:v>
                  </c:pt>
                  <c:pt idx="77">
                    <c:v>jun 26</c:v>
                  </c:pt>
                  <c:pt idx="78">
                    <c:v>jul 26</c:v>
                  </c:pt>
                  <c:pt idx="79">
                    <c:v>jul 26</c:v>
                  </c:pt>
                  <c:pt idx="80">
                    <c:v>jul 26</c:v>
                  </c:pt>
                  <c:pt idx="81">
                    <c:v>jul 26</c:v>
                  </c:pt>
                  <c:pt idx="82">
                    <c:v>avg 26</c:v>
                  </c:pt>
                  <c:pt idx="83">
                    <c:v>avg 26</c:v>
                  </c:pt>
                  <c:pt idx="84">
                    <c:v>avg 26</c:v>
                  </c:pt>
                  <c:pt idx="85">
                    <c:v>avg 26</c:v>
                  </c:pt>
                  <c:pt idx="86">
                    <c:v>avg 26</c:v>
                  </c:pt>
                  <c:pt idx="87">
                    <c:v>sep 26</c:v>
                  </c:pt>
                  <c:pt idx="88">
                    <c:v>sep 26</c:v>
                  </c:pt>
                  <c:pt idx="89">
                    <c:v>sep 26</c:v>
                  </c:pt>
                  <c:pt idx="90">
                    <c:v>sep 26</c:v>
                  </c:pt>
                  <c:pt idx="91">
                    <c:v>okt 26</c:v>
                  </c:pt>
                  <c:pt idx="92">
                    <c:v>okt 26</c:v>
                  </c:pt>
                </c:lvl>
              </c:multiLvlStrCache>
            </c:multiLvlStrRef>
          </c:cat>
          <c:val>
            <c:numRef>
              <c:f>Sheet1!$E$2:$E$94</c:f>
              <c:numCache>
                <c:formatCode>General</c:formatCode>
                <c:ptCount val="93"/>
                <c:pt idx="0">
                  <c:v>77.12</c:v>
                </c:pt>
                <c:pt idx="1">
                  <c:v>81.62</c:v>
                </c:pt>
                <c:pt idx="2">
                  <c:v>84.11</c:v>
                </c:pt>
                <c:pt idx="3">
                  <c:v>86.35</c:v>
                </c:pt>
                <c:pt idx="4">
                  <c:v>84.54</c:v>
                </c:pt>
                <c:pt idx="5">
                  <c:v>82</c:v>
                </c:pt>
                <c:pt idx="6">
                  <c:v>76.05</c:v>
                </c:pt>
                <c:pt idx="7">
                  <c:v>72.98</c:v>
                </c:pt>
                <c:pt idx="8">
                  <c:v>70.7</c:v>
                </c:pt>
                <c:pt idx="9">
                  <c:v>73.12</c:v>
                </c:pt>
                <c:pt idx="10">
                  <c:v>73.54</c:v>
                </c:pt>
                <c:pt idx="11">
                  <c:v>70.79</c:v>
                </c:pt>
                <c:pt idx="12">
                  <c:v>65.5</c:v>
                </c:pt>
                <c:pt idx="13">
                  <c:v>66.55</c:v>
                </c:pt>
                <c:pt idx="14">
                  <c:v>67.57</c:v>
                </c:pt>
                <c:pt idx="15">
                  <c:v>68.14</c:v>
                </c:pt>
                <c:pt idx="16">
                  <c:v>70.51</c:v>
                </c:pt>
                <c:pt idx="17">
                  <c:v>72.2</c:v>
                </c:pt>
                <c:pt idx="18">
                  <c:v>72.9</c:v>
                </c:pt>
                <c:pt idx="19">
                  <c:v>73.39</c:v>
                </c:pt>
                <c:pt idx="20">
                  <c:v>72.23</c:v>
                </c:pt>
                <c:pt idx="21">
                  <c:v>75.43</c:v>
                </c:pt>
                <c:pt idx="22">
                  <c:v>77.93</c:v>
                </c:pt>
                <c:pt idx="23">
                  <c:v>74.92</c:v>
                </c:pt>
                <c:pt idx="24">
                  <c:v>72.81</c:v>
                </c:pt>
                <c:pt idx="25">
                  <c:v>73.51</c:v>
                </c:pt>
                <c:pt idx="26">
                  <c:v>72.4</c:v>
                </c:pt>
                <c:pt idx="27">
                  <c:v>71.72</c:v>
                </c:pt>
                <c:pt idx="28">
                  <c:v>73.21</c:v>
                </c:pt>
                <c:pt idx="29">
                  <c:v>72.95</c:v>
                </c:pt>
                <c:pt idx="30">
                  <c:v>75.15</c:v>
                </c:pt>
                <c:pt idx="31">
                  <c:v>72.6</c:v>
                </c:pt>
                <c:pt idx="32">
                  <c:v>74.47</c:v>
                </c:pt>
                <c:pt idx="33">
                  <c:v>74.9</c:v>
                </c:pt>
                <c:pt idx="34">
                  <c:v>78.02</c:v>
                </c:pt>
                <c:pt idx="35">
                  <c:v>77.77</c:v>
                </c:pt>
                <c:pt idx="36">
                  <c:v>79.59</c:v>
                </c:pt>
                <c:pt idx="37">
                  <c:v>78</c:v>
                </c:pt>
                <c:pt idx="38">
                  <c:v>81.21</c:v>
                </c:pt>
                <c:pt idx="39">
                  <c:v>81.74</c:v>
                </c:pt>
                <c:pt idx="40">
                  <c:v>81.49</c:v>
                </c:pt>
                <c:pt idx="41">
                  <c:v>80.35</c:v>
                </c:pt>
                <c:pt idx="42">
                  <c:v>80.58</c:v>
                </c:pt>
                <c:pt idx="43">
                  <c:v>81.56</c:v>
                </c:pt>
                <c:pt idx="44">
                  <c:v>83.11</c:v>
                </c:pt>
                <c:pt idx="45">
                  <c:v>82.55</c:v>
                </c:pt>
                <c:pt idx="46">
                  <c:v>85.44</c:v>
                </c:pt>
                <c:pt idx="47">
                  <c:v>84.2</c:v>
                </c:pt>
                <c:pt idx="48">
                  <c:v>86.04</c:v>
                </c:pt>
                <c:pt idx="49">
                  <c:v>87.05</c:v>
                </c:pt>
                <c:pt idx="50">
                  <c:v>88.01</c:v>
                </c:pt>
                <c:pt idx="51">
                  <c:v>88.31</c:v>
                </c:pt>
                <c:pt idx="52">
                  <c:v>89.56</c:v>
                </c:pt>
                <c:pt idx="53">
                  <c:v>92.04</c:v>
                </c:pt>
                <c:pt idx="54">
                  <c:v>88.4</c:v>
                </c:pt>
                <c:pt idx="55">
                  <c:v>81.26</c:v>
                </c:pt>
                <c:pt idx="56">
                  <c:v>78.73</c:v>
                </c:pt>
                <c:pt idx="57">
                  <c:v>70.68</c:v>
                </c:pt>
                <c:pt idx="58">
                  <c:v>73.78</c:v>
                </c:pt>
                <c:pt idx="59">
                  <c:v>70.29</c:v>
                </c:pt>
                <c:pt idx="60">
                  <c:v>70.57</c:v>
                </c:pt>
                <c:pt idx="61">
                  <c:v>69.16</c:v>
                </c:pt>
                <c:pt idx="62">
                  <c:v>67.66</c:v>
                </c:pt>
                <c:pt idx="63">
                  <c:v>71.67</c:v>
                </c:pt>
                <c:pt idx="64">
                  <c:v>71.69</c:v>
                </c:pt>
                <c:pt idx="65">
                  <c:v>72.84</c:v>
                </c:pt>
                <c:pt idx="66">
                  <c:v>77.46</c:v>
                </c:pt>
                <c:pt idx="67">
                  <c:v>74.9</c:v>
                </c:pt>
                <c:pt idx="68">
                  <c:v>73.94</c:v>
                </c:pt>
                <c:pt idx="69">
                  <c:v>75.18</c:v>
                </c:pt>
                <c:pt idx="70">
                  <c:v>75.6</c:v>
                </c:pt>
                <c:pt idx="71">
                  <c:v>76.92</c:v>
                </c:pt>
                <c:pt idx="72">
                  <c:v>80.63</c:v>
                </c:pt>
                <c:pt idx="73">
                  <c:v>76.94</c:v>
                </c:pt>
                <c:pt idx="74">
                  <c:v>77.17</c:v>
                </c:pt>
                <c:pt idx="75">
                  <c:v>80.58</c:v>
                </c:pt>
                <c:pt idx="76">
                  <c:v>80.28</c:v>
                </c:pt>
                <c:pt idx="77">
                  <c:v>80.6</c:v>
                </c:pt>
                <c:pt idx="78">
                  <c:v>79.2</c:v>
                </c:pt>
                <c:pt idx="79">
                  <c:v>79.11</c:v>
                </c:pt>
                <c:pt idx="80">
                  <c:v>83.4</c:v>
                </c:pt>
                <c:pt idx="81">
                  <c:v>81.26</c:v>
                </c:pt>
                <c:pt idx="82">
                  <c:v>83.29</c:v>
                </c:pt>
                <c:pt idx="83">
                  <c:v>81.79</c:v>
                </c:pt>
                <c:pt idx="84">
                  <c:v>82.61</c:v>
                </c:pt>
                <c:pt idx="85">
                  <c:v>82.73</c:v>
                </c:pt>
                <c:pt idx="86">
                  <c:v>84.18</c:v>
                </c:pt>
                <c:pt idx="87">
                  <c:v>85.52</c:v>
                </c:pt>
                <c:pt idx="88">
                  <c:v>86.89</c:v>
                </c:pt>
                <c:pt idx="89">
                  <c:v>86.78</c:v>
                </c:pt>
                <c:pt idx="90">
                  <c:v>84.42</c:v>
                </c:pt>
                <c:pt idx="91">
                  <c:v>86.94</c:v>
                </c:pt>
                <c:pt idx="92">
                  <c:v>88.04</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8"/>
      </c:catAx>
      <c:valAx>
        <c:axId val="2094734552"/>
        <c:scaling>
          <c:orientation val="minMax"/>
          <c:max val="160"/>
          <c:min val="0"/>
        </c:scaling>
        <c:delete val="0"/>
        <c:axPos val="l"/>
        <c:majorGridlines>
          <c:spPr>
            <a:ln w="6350" cap="flat">
              <a:solidFill>
                <a:srgbClr val="E3E3E3"/>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stacked"/>
        <c:varyColors val="0"/>
        <c:ser>
          <c:idx val="0"/>
          <c:order val="0"/>
          <c:tx>
            <c:strRef>
              <c:f>Sheet1!$B$1</c:f>
              <c:strCache>
                <c:ptCount val="1"/>
                <c:pt idx="0">
                  <c:v>Plin (TTF Cal-27 ÷ izkoristek)</c:v>
                </c:pt>
              </c:strCache>
            </c:strRef>
          </c:tx>
          <c:spPr>
            <a:solidFill>
              <a:srgbClr val="404040"/>
            </a:solidFill>
            <a:effectLst/>
          </c:spPr>
          <c:invertIfNegative val="0"/>
          <c:dLbls>
            <c:numFmt formatCode="0.0" sourceLinked="0"/>
            <c:txPr>
              <a:bodyPr/>
              <a:lstStyle/>
              <a:p>
                <a:pPr>
                  <a:defRPr b="1" i="0" strike="noStrike" sz="2140" u="none">
                    <a:solidFill>
                      <a:srgbClr val="FFFFFF"/>
                    </a:solidFill>
                    <a:latin typeface="Arial"/>
                  </a:defRPr>
                </a:pPr>
              </a:p>
            </c:txPr>
            <c:dLblPos val="ctr"/>
            <c:showLegendKey val="0"/>
            <c:showVal val="1"/>
            <c:showCatName val="0"/>
            <c:showSerName val="0"/>
            <c:showPercent val="0"/>
            <c:showBubbleSize val="0"/>
            <c:showLeaderLines val="0"/>
          </c:dLbls>
          <c:cat>
            <c:multiLvlStrRef>
              <c:f>Sheet1!$A$2:$A$5</c:f>
              <c:multiLvlStrCache>
                <c:ptCount val="4"/>
                <c:lvl>
                  <c:pt idx="0">
                    <c:v>Plinska elektrarna
27. 2. 2026</c:v>
                  </c:pt>
                  <c:pt idx="1">
                    <c:v>Elektrika Cal-27
27. 2. 2026</c:v>
                  </c:pt>
                  <c:pt idx="2">
                    <c:v>Plinska elektrarna
13. 10. 2026</c:v>
                  </c:pt>
                  <c:pt idx="3">
                    <c:v>Elektrika Cal-27
13. 10. 2026</c:v>
                  </c:pt>
                </c:lvl>
              </c:multiLvlStrCache>
            </c:multiLvlStrRef>
          </c:cat>
          <c:val>
            <c:numRef>
              <c:f>Sheet1!$B$2:$B$5</c:f>
              <c:numCache>
                <c:formatCode>General</c:formatCode>
                <c:ptCount val="4"/>
                <c:pt idx="0">
                  <c:v>54.428</c:v>
                </c:pt>
                <c:pt idx="1">
                  <c:v/>
                </c:pt>
                <c:pt idx="2">
                  <c:v>137.036</c:v>
                </c:pt>
                <c:pt idx="3">
                  <c:v/>
                </c:pt>
              </c:numCache>
            </c:numRef>
          </c:val>
        </c:ser>
        <c:ser>
          <c:idx val="1"/>
          <c:order val="1"/>
          <c:tx>
            <c:strRef>
              <c:f>Sheet1!$C$1</c:f>
              <c:strCache>
                <c:ptCount val="1"/>
                <c:pt idx="0">
                  <c:v>CO₂ (EUA × izpusti)</c:v>
                </c:pt>
              </c:strCache>
            </c:strRef>
          </c:tx>
          <c:spPr>
            <a:solidFill>
              <a:srgbClr val="9AA3AB"/>
            </a:solidFill>
            <a:effectLst/>
          </c:spPr>
          <c:invertIfNegative val="0"/>
          <c:dLbls>
            <c:numFmt formatCode="0.0" sourceLinked="0"/>
            <c:txPr>
              <a:bodyPr/>
              <a:lstStyle/>
              <a:p>
                <a:pPr>
                  <a:defRPr b="1" i="0" strike="noStrike" sz="2140" u="none">
                    <a:solidFill>
                      <a:srgbClr val="FFFFFF"/>
                    </a:solidFill>
                    <a:latin typeface="Arial"/>
                  </a:defRPr>
                </a:pPr>
              </a:p>
            </c:txPr>
            <c:dLblPos val="ctr"/>
            <c:showLegendKey val="0"/>
            <c:showVal val="1"/>
            <c:showCatName val="0"/>
            <c:showSerName val="0"/>
            <c:showPercent val="0"/>
            <c:showBubbleSize val="0"/>
            <c:showLeaderLines val="0"/>
          </c:dLbls>
          <c:cat>
            <c:multiLvlStrRef>
              <c:f>Sheet1!$A$2:$A$5</c:f>
              <c:multiLvlStrCache>
                <c:ptCount val="4"/>
                <c:lvl>
                  <c:pt idx="0">
                    <c:v>Plinska elektrarna
27. 2. 2026</c:v>
                  </c:pt>
                  <c:pt idx="1">
                    <c:v>Elektrika Cal-27
27. 2. 2026</c:v>
                  </c:pt>
                  <c:pt idx="2">
                    <c:v>Plinska elektrarna
13. 10. 2026</c:v>
                  </c:pt>
                  <c:pt idx="3">
                    <c:v>Elektrika Cal-27
13. 10. 2026</c:v>
                  </c:pt>
                </c:lvl>
              </c:multiLvlStrCache>
            </c:multiLvlStrRef>
          </c:cat>
          <c:val>
            <c:numRef>
              <c:f>Sheet1!$C$2:$C$5</c:f>
              <c:numCache>
                <c:formatCode>General</c:formatCode>
                <c:ptCount val="4"/>
                <c:pt idx="0">
                  <c:v>26.0073</c:v>
                </c:pt>
                <c:pt idx="1">
                  <c:v/>
                </c:pt>
                <c:pt idx="2">
                  <c:v>32.5748</c:v>
                </c:pt>
                <c:pt idx="3">
                  <c:v/>
                </c:pt>
              </c:numCache>
            </c:numRef>
          </c:val>
        </c:ser>
        <c:ser>
          <c:idx val="2"/>
          <c:order val="2"/>
          <c:tx>
            <c:strRef>
              <c:f>Sheet1!$D$1</c:f>
              <c:strCache>
                <c:ptCount val="1"/>
                <c:pt idx="0">
                  <c:v>Elektrika DE Cal-27 (dejanska cena)</c:v>
                </c:pt>
              </c:strCache>
            </c:strRef>
          </c:tx>
          <c:spPr>
            <a:solidFill>
              <a:srgbClr val="1B449C"/>
            </a:solidFill>
            <a:effectLst/>
          </c:spPr>
          <c:invertIfNegative val="0"/>
          <c:dLbls>
            <c:numFmt formatCode="0.0" sourceLinked="0"/>
            <c:txPr>
              <a:bodyPr/>
              <a:lstStyle/>
              <a:p>
                <a:pPr>
                  <a:defRPr b="1" i="0" strike="noStrike" sz="2140" u="none">
                    <a:solidFill>
                      <a:srgbClr val="FFFFFF"/>
                    </a:solidFill>
                    <a:latin typeface="Arial"/>
                  </a:defRPr>
                </a:pPr>
              </a:p>
            </c:txPr>
            <c:dLblPos val="ctr"/>
            <c:showLegendKey val="0"/>
            <c:showVal val="1"/>
            <c:showCatName val="0"/>
            <c:showSerName val="0"/>
            <c:showPercent val="0"/>
            <c:showBubbleSize val="0"/>
            <c:showLeaderLines val="0"/>
          </c:dLbls>
          <c:cat>
            <c:multiLvlStrRef>
              <c:f>Sheet1!$A$2:$A$5</c:f>
              <c:multiLvlStrCache>
                <c:ptCount val="4"/>
                <c:lvl>
                  <c:pt idx="0">
                    <c:v>Plinska elektrarna
27. 2. 2026</c:v>
                  </c:pt>
                  <c:pt idx="1">
                    <c:v>Elektrika Cal-27
27. 2. 2026</c:v>
                  </c:pt>
                  <c:pt idx="2">
                    <c:v>Plinska elektrarna
13. 10. 2026</c:v>
                  </c:pt>
                  <c:pt idx="3">
                    <c:v>Elektrika Cal-27
13. 10. 2026</c:v>
                  </c:pt>
                </c:lvl>
              </c:multiLvlStrCache>
            </c:multiLvlStrRef>
          </c:cat>
          <c:val>
            <c:numRef>
              <c:f>Sheet1!$D$2:$D$5</c:f>
              <c:numCache>
                <c:formatCode>General</c:formatCode>
                <c:ptCount val="4"/>
                <c:pt idx="0">
                  <c:v/>
                </c:pt>
                <c:pt idx="1">
                  <c:v>79.71</c:v>
                </c:pt>
                <c:pt idx="2">
                  <c:v/>
                </c:pt>
                <c:pt idx="3">
                  <c:v>145.53</c:v>
                </c:pt>
              </c:numCache>
            </c:numRef>
          </c:val>
        </c:ser>
        <c:dLbls>
          <c:numFmt formatCode="0.0" sourceLinked="0"/>
          <c:txPr>
            <a:bodyPr/>
            <a:lstStyle/>
            <a:p>
              <a:pPr>
                <a:defRPr b="1" i="0" strike="noStrike" sz="2140" u="none">
                  <a:solidFill>
                    <a:srgbClr val="FFFFFF"/>
                  </a:solidFill>
                  <a:latin typeface="Arial"/>
                </a:defRPr>
              </a:pPr>
            </a:p>
          </c:txPr>
          <c:dLblPos val="ctr"/>
          <c:showLegendKey val="0"/>
          <c:showVal val="1"/>
          <c:showCatName val="0"/>
          <c:showSerName val="0"/>
          <c:showPercent val="0"/>
          <c:showBubbleSize val="0"/>
          <c:showLeaderLines val="0"/>
        </c:dLbls>
        <c:gapWidth val="4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810" b="0" i="0" u="none" strike="noStrike">
                <a:solidFill>
                  <a:srgbClr val="404040"/>
                </a:solidFill>
                <a:latin typeface="Arial"/>
              </a:defRPr>
            </a:pPr>
            <a:endParaRPr lang="en-US"/>
          </a:p>
        </c:txPr>
        <c:crossAx val="2094734552"/>
        <c:crosses val="autoZero"/>
        <c:auto val="1"/>
        <c:lblAlgn val="ctr"/>
        <c:noMultiLvlLbl val="1"/>
      </c:catAx>
      <c:valAx>
        <c:axId val="2094734552"/>
        <c:scaling>
          <c:orientation val="minMax"/>
          <c:max val="175"/>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5"/>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Slovenija</c:v>
                </c:pt>
              </c:strCache>
            </c:strRef>
          </c:tx>
          <c:spPr>
            <a:solidFill>
              <a:srgbClr val="1B449C"/>
            </a:solidFill>
            <a:ln w="4699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Sheet1!$A$2:$A$58</c:f>
              <c:multiLvlStrCache>
                <c:ptCount val="57"/>
                <c:lvl>
                  <c:pt idx="0">
                    <c:v>jan 22</c:v>
                  </c:pt>
                  <c:pt idx="1">
                    <c:v>feb 22</c:v>
                  </c:pt>
                  <c:pt idx="2">
                    <c:v>mar 22</c:v>
                  </c:pt>
                  <c:pt idx="3">
                    <c:v>apr 22</c:v>
                  </c:pt>
                  <c:pt idx="4">
                    <c:v>maj 22</c:v>
                  </c:pt>
                  <c:pt idx="5">
                    <c:v>jun 22</c:v>
                  </c:pt>
                  <c:pt idx="6">
                    <c:v>jul 22</c:v>
                  </c:pt>
                  <c:pt idx="7">
                    <c:v>avg 22</c:v>
                  </c:pt>
                  <c:pt idx="8">
                    <c:v>sep 22</c:v>
                  </c:pt>
                  <c:pt idx="9">
                    <c:v>okt 22</c:v>
                  </c:pt>
                  <c:pt idx="10">
                    <c:v>nov 22</c:v>
                  </c:pt>
                  <c:pt idx="11">
                    <c:v>dec 22</c:v>
                  </c:pt>
                  <c:pt idx="12">
                    <c:v>jan 23</c:v>
                  </c:pt>
                  <c:pt idx="13">
                    <c:v>feb 23</c:v>
                  </c:pt>
                  <c:pt idx="14">
                    <c:v>mar 23</c:v>
                  </c:pt>
                  <c:pt idx="15">
                    <c:v>apr 23</c:v>
                  </c:pt>
                  <c:pt idx="16">
                    <c:v>maj 23</c:v>
                  </c:pt>
                  <c:pt idx="17">
                    <c:v>jun 23</c:v>
                  </c:pt>
                  <c:pt idx="18">
                    <c:v>jul 23</c:v>
                  </c:pt>
                  <c:pt idx="19">
                    <c:v>avg 23</c:v>
                  </c:pt>
                  <c:pt idx="20">
                    <c:v>sep 23</c:v>
                  </c:pt>
                  <c:pt idx="21">
                    <c:v>okt 23</c:v>
                  </c:pt>
                  <c:pt idx="22">
                    <c:v>nov 23</c:v>
                  </c:pt>
                  <c:pt idx="23">
                    <c:v>dec 23</c:v>
                  </c:pt>
                  <c:pt idx="24">
                    <c:v>jan 24</c:v>
                  </c:pt>
                  <c:pt idx="25">
                    <c:v>feb 24</c:v>
                  </c:pt>
                  <c:pt idx="26">
                    <c:v>mar 24</c:v>
                  </c:pt>
                  <c:pt idx="27">
                    <c:v>apr 24</c:v>
                  </c:pt>
                  <c:pt idx="28">
                    <c:v>maj 24</c:v>
                  </c:pt>
                  <c:pt idx="29">
                    <c:v>jun 24</c:v>
                  </c:pt>
                  <c:pt idx="30">
                    <c:v>jul 24</c:v>
                  </c:pt>
                  <c:pt idx="31">
                    <c:v>avg 24</c:v>
                  </c:pt>
                  <c:pt idx="32">
                    <c:v>sep 24</c:v>
                  </c:pt>
                  <c:pt idx="33">
                    <c:v>okt 24</c:v>
                  </c:pt>
                  <c:pt idx="34">
                    <c:v>nov 24</c:v>
                  </c:pt>
                  <c:pt idx="35">
                    <c:v>dec 24</c:v>
                  </c:pt>
                  <c:pt idx="36">
                    <c:v>jan 25</c:v>
                  </c:pt>
                  <c:pt idx="37">
                    <c:v>feb 25</c:v>
                  </c:pt>
                  <c:pt idx="38">
                    <c:v>mar 25</c:v>
                  </c:pt>
                  <c:pt idx="39">
                    <c:v>apr 25</c:v>
                  </c:pt>
                  <c:pt idx="40">
                    <c:v>maj 25</c:v>
                  </c:pt>
                  <c:pt idx="41">
                    <c:v>jun 25</c:v>
                  </c:pt>
                  <c:pt idx="42">
                    <c:v>jul 25</c:v>
                  </c:pt>
                  <c:pt idx="43">
                    <c:v>avg 25</c:v>
                  </c:pt>
                  <c:pt idx="44">
                    <c:v>sep 25</c:v>
                  </c:pt>
                  <c:pt idx="45">
                    <c:v>okt 25</c:v>
                  </c:pt>
                  <c:pt idx="46">
                    <c:v>nov 25</c:v>
                  </c:pt>
                  <c:pt idx="47">
                    <c:v>dec 25</c:v>
                  </c:pt>
                  <c:pt idx="48">
                    <c:v>jan 26</c:v>
                  </c:pt>
                  <c:pt idx="49">
                    <c:v>feb 26</c:v>
                  </c:pt>
                  <c:pt idx="50">
                    <c:v>mar 26</c:v>
                  </c:pt>
                  <c:pt idx="51">
                    <c:v>apr 26</c:v>
                  </c:pt>
                  <c:pt idx="52">
                    <c:v>maj 26</c:v>
                  </c:pt>
                  <c:pt idx="53">
                    <c:v>jun 26</c:v>
                  </c:pt>
                  <c:pt idx="54">
                    <c:v>jul 26</c:v>
                  </c:pt>
                  <c:pt idx="55">
                    <c:v>avg 26</c:v>
                  </c:pt>
                  <c:pt idx="56">
                    <c:v>sep 26</c:v>
                  </c:pt>
                </c:lvl>
              </c:multiLvlStrCache>
            </c:multiLvlStrRef>
          </c:cat>
          <c:val>
            <c:numRef>
              <c:f>Sheet1!$B$2:$B$58</c:f>
              <c:numCache>
                <c:formatCode>General</c:formatCode>
                <c:ptCount val="57"/>
                <c:pt idx="0">
                  <c:v>206.7378494623656</c:v>
                </c:pt>
                <c:pt idx="1">
                  <c:v>195.30162202380953</c:v>
                </c:pt>
                <c:pt idx="2">
                  <c:v>293.80775235531627</c:v>
                </c:pt>
                <c:pt idx="3">
                  <c:v>192.501625</c:v>
                </c:pt>
                <c:pt idx="4">
                  <c:v>202.03368279569892</c:v>
                </c:pt>
                <c:pt idx="5">
                  <c:v>245.823125</c:v>
                </c:pt>
                <c:pt idx="6">
                  <c:v>374.83092741935485</c:v>
                </c:pt>
                <c:pt idx="7">
                  <c:v>494.00751344086024</c:v>
                </c:pt>
                <c:pt idx="8">
                  <c:v>395.6275694444444</c:v>
                </c:pt>
                <c:pt idx="9">
                  <c:v>196.9023489932886</c:v>
                </c:pt>
                <c:pt idx="10">
                  <c:v>222.48263888888889</c:v>
                </c:pt>
                <c:pt idx="11">
                  <c:v>264.61798387096775</c:v>
                </c:pt>
                <c:pt idx="12">
                  <c:v>146.52413978494624</c:v>
                </c:pt>
                <c:pt idx="13">
                  <c:v>145.59699404761903</c:v>
                </c:pt>
                <c:pt idx="14">
                  <c:v>113.69668909825033</c:v>
                </c:pt>
                <c:pt idx="15">
                  <c:v>105.99966666666667</c:v>
                </c:pt>
                <c:pt idx="16">
                  <c:v>86.16211021505376</c:v>
                </c:pt>
                <c:pt idx="17">
                  <c:v>95.01661111111112</c:v>
                </c:pt>
                <c:pt idx="18">
                  <c:v>90.32719086021505</c:v>
                </c:pt>
                <c:pt idx="19">
                  <c:v>94.68805107526882</c:v>
                </c:pt>
                <c:pt idx="20">
                  <c:v>102.56104166666667</c:v>
                </c:pt>
                <c:pt idx="21">
                  <c:v>103.46268456375839</c:v>
                </c:pt>
                <c:pt idx="22">
                  <c:v>95.735375</c:v>
                </c:pt>
                <c:pt idx="23">
                  <c:v>75.62310483870968</c:v>
                </c:pt>
                <c:pt idx="24">
                  <c:v>83.023561827957</c:v>
                </c:pt>
                <c:pt idx="25">
                  <c:v>67.19489942528736</c:v>
                </c:pt>
                <c:pt idx="26">
                  <c:v>64.14297442799462</c:v>
                </c:pt>
                <c:pt idx="27">
                  <c:v>60.18251388888889</c:v>
                </c:pt>
                <c:pt idx="28">
                  <c:v>73.10654569892473</c:v>
                </c:pt>
                <c:pt idx="29">
                  <c:v>92.72891666666666</c:v>
                </c:pt>
                <c:pt idx="30">
                  <c:v>88.25958333333334</c:v>
                </c:pt>
                <c:pt idx="31">
                  <c:v>110.89478494623656</c:v>
                </c:pt>
                <c:pt idx="32">
                  <c:v>94.63344444444445</c:v>
                </c:pt>
                <c:pt idx="33">
                  <c:v>88.73022818791947</c:v>
                </c:pt>
                <c:pt idx="34">
                  <c:v>137.90602777777778</c:v>
                </c:pt>
                <c:pt idx="35">
                  <c:v>133.69056451612903</c:v>
                </c:pt>
                <c:pt idx="36">
                  <c:v>134.47631720430107</c:v>
                </c:pt>
                <c:pt idx="37">
                  <c:v>146.77784226190477</c:v>
                </c:pt>
                <c:pt idx="38">
                  <c:v>105.09135935397039</c:v>
                </c:pt>
                <c:pt idx="39">
                  <c:v>84.03613888888889</c:v>
                </c:pt>
                <c:pt idx="40">
                  <c:v>84.63905913978495</c:v>
                </c:pt>
                <c:pt idx="41">
                  <c:v>87.47180555555556</c:v>
                </c:pt>
                <c:pt idx="42">
                  <c:v>103.7730376344086</c:v>
                </c:pt>
                <c:pt idx="43">
                  <c:v>78.41944892473119</c:v>
                </c:pt>
                <c:pt idx="44">
                  <c:v>94.65854166666666</c:v>
                </c:pt>
                <c:pt idx="45">
                  <c:v>110.36768456375839</c:v>
                </c:pt>
                <c:pt idx="46">
                  <c:v>116.90659722222222</c:v>
                </c:pt>
                <c:pt idx="47">
                  <c:v>112.02059139784946</c:v>
                </c:pt>
                <c:pt idx="48">
                  <c:v>140.82944220430107</c:v>
                </c:pt>
                <c:pt idx="49">
                  <c:v>109.16703125</c:v>
                </c:pt>
                <c:pt idx="50">
                  <c:v>110.8453869448183</c:v>
                </c:pt>
                <c:pt idx="51">
                  <c:v>88.79217708333333</c:v>
                </c:pt>
                <c:pt idx="52">
                  <c:v>102.45775201612904</c:v>
                </c:pt>
                <c:pt idx="53">
                  <c:v>114.45340972222222</c:v>
                </c:pt>
                <c:pt idx="54">
                  <c:v>121.07554771505376</c:v>
                </c:pt>
                <c:pt idx="55">
                  <c:v>152.08730846774193</c:v>
                </c:pt>
                <c:pt idx="56">
                  <c:v>173.2547673611111</c:v>
                </c:pt>
              </c:numCache>
            </c:numRef>
          </c:val>
          <c:smooth val="0"/>
        </c:ser>
        <c:ser>
          <c:idx val="1"/>
          <c:order val="1"/>
          <c:tx>
            <c:strRef>
              <c:f>Sheet1!$C$1</c:f>
              <c:strCache>
                <c:ptCount val="1"/>
                <c:pt idx="0">
                  <c:v>Nemčija</c:v>
                </c:pt>
              </c:strCache>
            </c:strRef>
          </c:tx>
          <c:spPr>
            <a:solidFill>
              <a:srgbClr val="404040"/>
            </a:solidFill>
            <a:ln w="46990" cap="flat">
              <a:solidFill>
                <a:srgbClr val="40404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404040"/>
                </a:solidFill>
                <a:prstDash val="solid"/>
                <a:round/>
              </a:ln>
              <a:effectLst/>
            </c:spPr>
          </c:marker>
          <c:cat>
            <c:multiLvlStrRef>
              <c:f>Sheet1!$A$2:$A$58</c:f>
              <c:multiLvlStrCache>
                <c:ptCount val="57"/>
                <c:lvl>
                  <c:pt idx="0">
                    <c:v>jan 22</c:v>
                  </c:pt>
                  <c:pt idx="1">
                    <c:v>feb 22</c:v>
                  </c:pt>
                  <c:pt idx="2">
                    <c:v>mar 22</c:v>
                  </c:pt>
                  <c:pt idx="3">
                    <c:v>apr 22</c:v>
                  </c:pt>
                  <c:pt idx="4">
                    <c:v>maj 22</c:v>
                  </c:pt>
                  <c:pt idx="5">
                    <c:v>jun 22</c:v>
                  </c:pt>
                  <c:pt idx="6">
                    <c:v>jul 22</c:v>
                  </c:pt>
                  <c:pt idx="7">
                    <c:v>avg 22</c:v>
                  </c:pt>
                  <c:pt idx="8">
                    <c:v>sep 22</c:v>
                  </c:pt>
                  <c:pt idx="9">
                    <c:v>okt 22</c:v>
                  </c:pt>
                  <c:pt idx="10">
                    <c:v>nov 22</c:v>
                  </c:pt>
                  <c:pt idx="11">
                    <c:v>dec 22</c:v>
                  </c:pt>
                  <c:pt idx="12">
                    <c:v>jan 23</c:v>
                  </c:pt>
                  <c:pt idx="13">
                    <c:v>feb 23</c:v>
                  </c:pt>
                  <c:pt idx="14">
                    <c:v>mar 23</c:v>
                  </c:pt>
                  <c:pt idx="15">
                    <c:v>apr 23</c:v>
                  </c:pt>
                  <c:pt idx="16">
                    <c:v>maj 23</c:v>
                  </c:pt>
                  <c:pt idx="17">
                    <c:v>jun 23</c:v>
                  </c:pt>
                  <c:pt idx="18">
                    <c:v>jul 23</c:v>
                  </c:pt>
                  <c:pt idx="19">
                    <c:v>avg 23</c:v>
                  </c:pt>
                  <c:pt idx="20">
                    <c:v>sep 23</c:v>
                  </c:pt>
                  <c:pt idx="21">
                    <c:v>okt 23</c:v>
                  </c:pt>
                  <c:pt idx="22">
                    <c:v>nov 23</c:v>
                  </c:pt>
                  <c:pt idx="23">
                    <c:v>dec 23</c:v>
                  </c:pt>
                  <c:pt idx="24">
                    <c:v>jan 24</c:v>
                  </c:pt>
                  <c:pt idx="25">
                    <c:v>feb 24</c:v>
                  </c:pt>
                  <c:pt idx="26">
                    <c:v>mar 24</c:v>
                  </c:pt>
                  <c:pt idx="27">
                    <c:v>apr 24</c:v>
                  </c:pt>
                  <c:pt idx="28">
                    <c:v>maj 24</c:v>
                  </c:pt>
                  <c:pt idx="29">
                    <c:v>jun 24</c:v>
                  </c:pt>
                  <c:pt idx="30">
                    <c:v>jul 24</c:v>
                  </c:pt>
                  <c:pt idx="31">
                    <c:v>avg 24</c:v>
                  </c:pt>
                  <c:pt idx="32">
                    <c:v>sep 24</c:v>
                  </c:pt>
                  <c:pt idx="33">
                    <c:v>okt 24</c:v>
                  </c:pt>
                  <c:pt idx="34">
                    <c:v>nov 24</c:v>
                  </c:pt>
                  <c:pt idx="35">
                    <c:v>dec 24</c:v>
                  </c:pt>
                  <c:pt idx="36">
                    <c:v>jan 25</c:v>
                  </c:pt>
                  <c:pt idx="37">
                    <c:v>feb 25</c:v>
                  </c:pt>
                  <c:pt idx="38">
                    <c:v>mar 25</c:v>
                  </c:pt>
                  <c:pt idx="39">
                    <c:v>apr 25</c:v>
                  </c:pt>
                  <c:pt idx="40">
                    <c:v>maj 25</c:v>
                  </c:pt>
                  <c:pt idx="41">
                    <c:v>jun 25</c:v>
                  </c:pt>
                  <c:pt idx="42">
                    <c:v>jul 25</c:v>
                  </c:pt>
                  <c:pt idx="43">
                    <c:v>avg 25</c:v>
                  </c:pt>
                  <c:pt idx="44">
                    <c:v>sep 25</c:v>
                  </c:pt>
                  <c:pt idx="45">
                    <c:v>okt 25</c:v>
                  </c:pt>
                  <c:pt idx="46">
                    <c:v>nov 25</c:v>
                  </c:pt>
                  <c:pt idx="47">
                    <c:v>dec 25</c:v>
                  </c:pt>
                  <c:pt idx="48">
                    <c:v>jan 26</c:v>
                  </c:pt>
                  <c:pt idx="49">
                    <c:v>feb 26</c:v>
                  </c:pt>
                  <c:pt idx="50">
                    <c:v>mar 26</c:v>
                  </c:pt>
                  <c:pt idx="51">
                    <c:v>apr 26</c:v>
                  </c:pt>
                  <c:pt idx="52">
                    <c:v>maj 26</c:v>
                  </c:pt>
                  <c:pt idx="53">
                    <c:v>jun 26</c:v>
                  </c:pt>
                  <c:pt idx="54">
                    <c:v>jul 26</c:v>
                  </c:pt>
                  <c:pt idx="55">
                    <c:v>avg 26</c:v>
                  </c:pt>
                  <c:pt idx="56">
                    <c:v>sep 26</c:v>
                  </c:pt>
                </c:lvl>
              </c:multiLvlStrCache>
            </c:multiLvlStrRef>
          </c:cat>
          <c:val>
            <c:numRef>
              <c:f>Sheet1!$C$2:$C$58</c:f>
              <c:numCache>
                <c:formatCode>General</c:formatCode>
                <c:ptCount val="57"/>
                <c:pt idx="0">
                  <c:v>167.72657258064515</c:v>
                </c:pt>
                <c:pt idx="1">
                  <c:v>128.80267857142857</c:v>
                </c:pt>
                <c:pt idx="2">
                  <c:v>252.00685060565277</c:v>
                </c:pt>
                <c:pt idx="3">
                  <c:v>165.73190277777778</c:v>
                </c:pt>
                <c:pt idx="4">
                  <c:v>177.47694892473118</c:v>
                </c:pt>
                <c:pt idx="5">
                  <c:v>218.0332361111111</c:v>
                </c:pt>
                <c:pt idx="6">
                  <c:v>315.0009946236559</c:v>
                </c:pt>
                <c:pt idx="7">
                  <c:v>465.1835080645161</c:v>
                </c:pt>
                <c:pt idx="8">
                  <c:v>346.115125</c:v>
                </c:pt>
                <c:pt idx="9">
                  <c:v>152.60387919463088</c:v>
                </c:pt>
                <c:pt idx="10">
                  <c:v>173.634375</c:v>
                </c:pt>
                <c:pt idx="11">
                  <c:v>251.61639784946237</c:v>
                </c:pt>
                <c:pt idx="12">
                  <c:v>117.82931451612903</c:v>
                </c:pt>
                <c:pt idx="13">
                  <c:v>128.31184523809523</c:v>
                </c:pt>
                <c:pt idx="14">
                  <c:v>102.5214535666218</c:v>
                </c:pt>
                <c:pt idx="15">
                  <c:v>100.744</c:v>
                </c:pt>
                <c:pt idx="16">
                  <c:v>81.71538978494624</c:v>
                </c:pt>
                <c:pt idx="17">
                  <c:v>94.75611111111111</c:v>
                </c:pt>
                <c:pt idx="18">
                  <c:v>77.6061559139785</c:v>
                </c:pt>
                <c:pt idx="19">
                  <c:v>94.32188172043011</c:v>
                </c:pt>
                <c:pt idx="20">
                  <c:v>100.72348611111111</c:v>
                </c:pt>
                <c:pt idx="21">
                  <c:v>87.37561073825503</c:v>
                </c:pt>
                <c:pt idx="22">
                  <c:v>91.12227777777778</c:v>
                </c:pt>
                <c:pt idx="23">
                  <c:v>68.51932795698924</c:v>
                </c:pt>
                <c:pt idx="24">
                  <c:v>76.57114247311829</c:v>
                </c:pt>
                <c:pt idx="25">
                  <c:v>61.335847701149426</c:v>
                </c:pt>
                <c:pt idx="26">
                  <c:v>64.70199192462988</c:v>
                </c:pt>
                <c:pt idx="27">
                  <c:v>62.360819444444445</c:v>
                </c:pt>
                <c:pt idx="28">
                  <c:v>67.21001344086021</c:v>
                </c:pt>
                <c:pt idx="29">
                  <c:v>72.88772222222222</c:v>
                </c:pt>
                <c:pt idx="30">
                  <c:v>67.69702956989248</c:v>
                </c:pt>
                <c:pt idx="31">
                  <c:v>82.04717741935484</c:v>
                </c:pt>
                <c:pt idx="32">
                  <c:v>78.30997222222223</c:v>
                </c:pt>
                <c:pt idx="33">
                  <c:v>86.09655033557047</c:v>
                </c:pt>
                <c:pt idx="34">
                  <c:v>113.90644444444445</c:v>
                </c:pt>
                <c:pt idx="35">
                  <c:v>108.31559139784946</c:v>
                </c:pt>
                <c:pt idx="36">
                  <c:v>114.14016129032258</c:v>
                </c:pt>
                <c:pt idx="37">
                  <c:v>128.52236607142856</c:v>
                </c:pt>
                <c:pt idx="38">
                  <c:v>94.72749663526245</c:v>
                </c:pt>
                <c:pt idx="39">
                  <c:v>77.93565277777778</c:v>
                </c:pt>
                <c:pt idx="40">
                  <c:v>67.33862903225807</c:v>
                </c:pt>
                <c:pt idx="41">
                  <c:v>63.9875</c:v>
                </c:pt>
                <c:pt idx="42">
                  <c:v>87.79522849462366</c:v>
                </c:pt>
                <c:pt idx="43">
                  <c:v>76.99025537634408</c:v>
                </c:pt>
                <c:pt idx="44">
                  <c:v>83.51108333333333</c:v>
                </c:pt>
                <c:pt idx="45">
                  <c:v>84.40203355704698</c:v>
                </c:pt>
                <c:pt idx="46">
                  <c:v>101.88149652777778</c:v>
                </c:pt>
                <c:pt idx="47">
                  <c:v>93.46944556451614</c:v>
                </c:pt>
                <c:pt idx="48">
                  <c:v>110.09038306451613</c:v>
                </c:pt>
                <c:pt idx="49">
                  <c:v>96.57639136904761</c:v>
                </c:pt>
                <c:pt idx="50">
                  <c:v>99.28759757738896</c:v>
                </c:pt>
                <c:pt idx="51">
                  <c:v>78.51555555555555</c:v>
                </c:pt>
                <c:pt idx="52">
                  <c:v>97.53585349462365</c:v>
                </c:pt>
                <c:pt idx="53">
                  <c:v>109.51578819444444</c:v>
                </c:pt>
                <c:pt idx="54">
                  <c:v>105.44689516129033</c:v>
                </c:pt>
                <c:pt idx="55">
                  <c:v>126.89424059139785</c:v>
                </c:pt>
                <c:pt idx="56">
                  <c:v>144.8201215277778</c:v>
                </c:pt>
              </c:numCache>
            </c:numRef>
          </c:val>
          <c:smooth val="0"/>
        </c:ser>
        <c:ser>
          <c:idx val="2"/>
          <c:order val="2"/>
          <c:tx>
            <c:strRef>
              <c:f>Sheet1!$D$1</c:f>
              <c:strCache>
                <c:ptCount val="1"/>
                <c:pt idx="0">
                  <c:v>Madžarska</c:v>
                </c:pt>
              </c:strCache>
            </c:strRef>
          </c:tx>
          <c:spPr>
            <a:solidFill>
              <a:srgbClr val="E8961E"/>
            </a:solidFill>
            <a:ln w="46990" cap="flat">
              <a:solidFill>
                <a:srgbClr val="E8961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E8961E"/>
              </a:solidFill>
              <a:ln w="9525" cap="flat">
                <a:solidFill>
                  <a:srgbClr val="E8961E"/>
                </a:solidFill>
                <a:prstDash val="solid"/>
                <a:round/>
              </a:ln>
              <a:effectLst/>
            </c:spPr>
          </c:marker>
          <c:cat>
            <c:multiLvlStrRef>
              <c:f>Sheet1!$A$2:$A$58</c:f>
              <c:multiLvlStrCache>
                <c:ptCount val="57"/>
                <c:lvl>
                  <c:pt idx="0">
                    <c:v>jan 22</c:v>
                  </c:pt>
                  <c:pt idx="1">
                    <c:v>feb 22</c:v>
                  </c:pt>
                  <c:pt idx="2">
                    <c:v>mar 22</c:v>
                  </c:pt>
                  <c:pt idx="3">
                    <c:v>apr 22</c:v>
                  </c:pt>
                  <c:pt idx="4">
                    <c:v>maj 22</c:v>
                  </c:pt>
                  <c:pt idx="5">
                    <c:v>jun 22</c:v>
                  </c:pt>
                  <c:pt idx="6">
                    <c:v>jul 22</c:v>
                  </c:pt>
                  <c:pt idx="7">
                    <c:v>avg 22</c:v>
                  </c:pt>
                  <c:pt idx="8">
                    <c:v>sep 22</c:v>
                  </c:pt>
                  <c:pt idx="9">
                    <c:v>okt 22</c:v>
                  </c:pt>
                  <c:pt idx="10">
                    <c:v>nov 22</c:v>
                  </c:pt>
                  <c:pt idx="11">
                    <c:v>dec 22</c:v>
                  </c:pt>
                  <c:pt idx="12">
                    <c:v>jan 23</c:v>
                  </c:pt>
                  <c:pt idx="13">
                    <c:v>feb 23</c:v>
                  </c:pt>
                  <c:pt idx="14">
                    <c:v>mar 23</c:v>
                  </c:pt>
                  <c:pt idx="15">
                    <c:v>apr 23</c:v>
                  </c:pt>
                  <c:pt idx="16">
                    <c:v>maj 23</c:v>
                  </c:pt>
                  <c:pt idx="17">
                    <c:v>jun 23</c:v>
                  </c:pt>
                  <c:pt idx="18">
                    <c:v>jul 23</c:v>
                  </c:pt>
                  <c:pt idx="19">
                    <c:v>avg 23</c:v>
                  </c:pt>
                  <c:pt idx="20">
                    <c:v>sep 23</c:v>
                  </c:pt>
                  <c:pt idx="21">
                    <c:v>okt 23</c:v>
                  </c:pt>
                  <c:pt idx="22">
                    <c:v>nov 23</c:v>
                  </c:pt>
                  <c:pt idx="23">
                    <c:v>dec 23</c:v>
                  </c:pt>
                  <c:pt idx="24">
                    <c:v>jan 24</c:v>
                  </c:pt>
                  <c:pt idx="25">
                    <c:v>feb 24</c:v>
                  </c:pt>
                  <c:pt idx="26">
                    <c:v>mar 24</c:v>
                  </c:pt>
                  <c:pt idx="27">
                    <c:v>apr 24</c:v>
                  </c:pt>
                  <c:pt idx="28">
                    <c:v>maj 24</c:v>
                  </c:pt>
                  <c:pt idx="29">
                    <c:v>jun 24</c:v>
                  </c:pt>
                  <c:pt idx="30">
                    <c:v>jul 24</c:v>
                  </c:pt>
                  <c:pt idx="31">
                    <c:v>avg 24</c:v>
                  </c:pt>
                  <c:pt idx="32">
                    <c:v>sep 24</c:v>
                  </c:pt>
                  <c:pt idx="33">
                    <c:v>okt 24</c:v>
                  </c:pt>
                  <c:pt idx="34">
                    <c:v>nov 24</c:v>
                  </c:pt>
                  <c:pt idx="35">
                    <c:v>dec 24</c:v>
                  </c:pt>
                  <c:pt idx="36">
                    <c:v>jan 25</c:v>
                  </c:pt>
                  <c:pt idx="37">
                    <c:v>feb 25</c:v>
                  </c:pt>
                  <c:pt idx="38">
                    <c:v>mar 25</c:v>
                  </c:pt>
                  <c:pt idx="39">
                    <c:v>apr 25</c:v>
                  </c:pt>
                  <c:pt idx="40">
                    <c:v>maj 25</c:v>
                  </c:pt>
                  <c:pt idx="41">
                    <c:v>jun 25</c:v>
                  </c:pt>
                  <c:pt idx="42">
                    <c:v>jul 25</c:v>
                  </c:pt>
                  <c:pt idx="43">
                    <c:v>avg 25</c:v>
                  </c:pt>
                  <c:pt idx="44">
                    <c:v>sep 25</c:v>
                  </c:pt>
                  <c:pt idx="45">
                    <c:v>okt 25</c:v>
                  </c:pt>
                  <c:pt idx="46">
                    <c:v>nov 25</c:v>
                  </c:pt>
                  <c:pt idx="47">
                    <c:v>dec 25</c:v>
                  </c:pt>
                  <c:pt idx="48">
                    <c:v>jan 26</c:v>
                  </c:pt>
                  <c:pt idx="49">
                    <c:v>feb 26</c:v>
                  </c:pt>
                  <c:pt idx="50">
                    <c:v>mar 26</c:v>
                  </c:pt>
                  <c:pt idx="51">
                    <c:v>apr 26</c:v>
                  </c:pt>
                  <c:pt idx="52">
                    <c:v>maj 26</c:v>
                  </c:pt>
                  <c:pt idx="53">
                    <c:v>jun 26</c:v>
                  </c:pt>
                  <c:pt idx="54">
                    <c:v>jul 26</c:v>
                  </c:pt>
                  <c:pt idx="55">
                    <c:v>avg 26</c:v>
                  </c:pt>
                  <c:pt idx="56">
                    <c:v>sep 26</c:v>
                  </c:pt>
                </c:lvl>
              </c:multiLvlStrCache>
            </c:multiLvlStrRef>
          </c:cat>
          <c:val>
            <c:numRef>
              <c:f>Sheet1!$D$2:$D$58</c:f>
              <c:numCache>
                <c:formatCode>General</c:formatCode>
                <c:ptCount val="57"/>
                <c:pt idx="0">
                  <c:v>204.76903225806453</c:v>
                </c:pt>
                <c:pt idx="1">
                  <c:v>194.26800595238095</c:v>
                </c:pt>
                <c:pt idx="2">
                  <c:v>285.58460296096905</c:v>
                </c:pt>
                <c:pt idx="3">
                  <c:v>189.18226388888888</c:v>
                </c:pt>
                <c:pt idx="4">
                  <c:v>204.83755376344087</c:v>
                </c:pt>
                <c:pt idx="5">
                  <c:v>236.78627777777777</c:v>
                </c:pt>
                <c:pt idx="6">
                  <c:v>371.09622311827957</c:v>
                </c:pt>
                <c:pt idx="7">
                  <c:v>495.29021505376346</c:v>
                </c:pt>
                <c:pt idx="8">
                  <c:v>391.3546111111111</c:v>
                </c:pt>
                <c:pt idx="9">
                  <c:v>193.94222818791945</c:v>
                </c:pt>
                <c:pt idx="10">
                  <c:v>222.74231944444443</c:v>
                </c:pt>
                <c:pt idx="11">
                  <c:v>261.1511424731183</c:v>
                </c:pt>
                <c:pt idx="12">
                  <c:v>148.69184139784946</c:v>
                </c:pt>
                <c:pt idx="13">
                  <c:v>146.21145833333333</c:v>
                </c:pt>
                <c:pt idx="14">
                  <c:v>113.36654104979812</c:v>
                </c:pt>
                <c:pt idx="15">
                  <c:v>106.71193055555555</c:v>
                </c:pt>
                <c:pt idx="16">
                  <c:v>88.19158602150537</c:v>
                </c:pt>
                <c:pt idx="17">
                  <c:v>96.57326388888889</c:v>
                </c:pt>
                <c:pt idx="18">
                  <c:v>94.97716397849463</c:v>
                </c:pt>
                <c:pt idx="19">
                  <c:v>100.41182795698924</c:v>
                </c:pt>
                <c:pt idx="20">
                  <c:v>103.81411111111112</c:v>
                </c:pt>
                <c:pt idx="21">
                  <c:v>104.90531543624161</c:v>
                </c:pt>
                <c:pt idx="22">
                  <c:v>99.37530555555556</c:v>
                </c:pt>
                <c:pt idx="23">
                  <c:v>81.71604838709678</c:v>
                </c:pt>
                <c:pt idx="24">
                  <c:v>85.7275</c:v>
                </c:pt>
                <c:pt idx="25">
                  <c:v>69.35204022988506</c:v>
                </c:pt>
                <c:pt idx="26">
                  <c:v>65.12423956931359</c:v>
                </c:pt>
                <c:pt idx="27">
                  <c:v>61.96173611111111</c:v>
                </c:pt>
                <c:pt idx="28">
                  <c:v>72.21452956989248</c:v>
                </c:pt>
                <c:pt idx="29">
                  <c:v>91.7214861111111</c:v>
                </c:pt>
                <c:pt idx="30">
                  <c:v>135.5420698924731</c:v>
                </c:pt>
                <c:pt idx="31">
                  <c:v>120.81479838709677</c:v>
                </c:pt>
                <c:pt idx="32">
                  <c:v>106.09840277777778</c:v>
                </c:pt>
                <c:pt idx="33">
                  <c:v>92.20444295302013</c:v>
                </c:pt>
                <c:pt idx="34">
                  <c:v>163.71715277777778</c:v>
                </c:pt>
                <c:pt idx="35">
                  <c:v>143.86491935483872</c:v>
                </c:pt>
                <c:pt idx="36">
                  <c:v>140.18967741935484</c:v>
                </c:pt>
                <c:pt idx="37">
                  <c:v>158.88308035714286</c:v>
                </c:pt>
                <c:pt idx="38">
                  <c:v>109.01905787348586</c:v>
                </c:pt>
                <c:pt idx="39">
                  <c:v>85.46441666666666</c:v>
                </c:pt>
                <c:pt idx="40">
                  <c:v>80.88891129032258</c:v>
                </c:pt>
                <c:pt idx="41">
                  <c:v>84.0958611111111</c:v>
                </c:pt>
                <c:pt idx="42">
                  <c:v>102.55884408602151</c:v>
                </c:pt>
                <c:pt idx="43">
                  <c:v>80.5083870967742</c:v>
                </c:pt>
                <c:pt idx="44">
                  <c:v>101.93430555555555</c:v>
                </c:pt>
                <c:pt idx="45">
                  <c:v>122.02924832214765</c:v>
                </c:pt>
                <c:pt idx="46">
                  <c:v>124.34670138888889</c:v>
                </c:pt>
                <c:pt idx="47">
                  <c:v>115.87708333333333</c:v>
                </c:pt>
                <c:pt idx="48">
                  <c:v>150.4085248655914</c:v>
                </c:pt>
                <c:pt idx="49">
                  <c:v>113.29412574404762</c:v>
                </c:pt>
                <c:pt idx="50">
                  <c:v>117.4003465679677</c:v>
                </c:pt>
                <c:pt idx="51">
                  <c:v>96.55218055555555</c:v>
                </c:pt>
                <c:pt idx="52">
                  <c:v>106.50881048387097</c:v>
                </c:pt>
                <c:pt idx="53">
                  <c:v>124.67084027777778</c:v>
                </c:pt>
                <c:pt idx="54">
                  <c:v>122.3453629032258</c:v>
                </c:pt>
                <c:pt idx="55">
                  <c:v>152.16811491935485</c:v>
                </c:pt>
                <c:pt idx="56">
                  <c:v>178.72775694444445</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3"/>
          <c:order val="3"/>
          <c:tx>
            <c:strRef>
              <c:f>Sheet1!$E$1</c:f>
              <c:strCache>
                <c:ptCount val="1"/>
                <c:pt idx="0">
                  <c:v>SI dec 22 in sep 26</c:v>
                </c:pt>
              </c:strCache>
            </c:strRef>
          </c:tx>
          <c:spPr>
            <a:solidFill>
              <a:srgbClr val="1A1A1A"/>
            </a:solidFill>
            <a:ln>
              <a:noFill/>
            </a:ln>
            <a:effectLst/>
          </c:spPr>
          <c:invertIfNegative val="0"/>
          <c:dLbls>
            <c:numFmt formatCode="0" sourceLinked="0"/>
            <c:txPr>
              <a:bodyPr/>
              <a:lstStyle/>
              <a:p>
                <a:pPr>
                  <a:defRPr b="1" i="0" strike="noStrike" sz="1810" u="none">
                    <a:solidFill>
                      <a:srgbClr val="1A1A1A"/>
                    </a:solidFill>
                    <a:latin typeface="Arial"/>
                  </a:defRPr>
                </a:pPr>
              </a:p>
            </c:txPr>
            <c:dLblPos val="t"/>
            <c:showLegendKey val="0"/>
            <c:showVal val="1"/>
            <c:showCatName val="0"/>
            <c:showSerName val="0"/>
            <c:showPercent val="0"/>
            <c:showBubbleSize val="0"/>
            <c:showLeaderLines val="0"/>
          </c:dLbls>
          <c:marker>
            <c:symbol val="circle"/>
            <c:size val="9"/>
            <c:spPr>
              <a:solidFill>
                <a:srgbClr val="1A1A1A"/>
              </a:solidFill>
              <a:ln w="9525" cap="flat">
                <a:solidFill>
                  <a:srgbClr val="1A1A1A"/>
                </a:solidFill>
                <a:prstDash val="solid"/>
                <a:round/>
              </a:ln>
              <a:effectLst/>
            </c:spPr>
          </c:marker>
          <c:cat>
            <c:multiLvlStrRef>
              <c:f>Sheet1!$A$2:$A$58</c:f>
              <c:multiLvlStrCache>
                <c:ptCount val="57"/>
                <c:lvl>
                  <c:pt idx="0">
                    <c:v>jan 22</c:v>
                  </c:pt>
                  <c:pt idx="1">
                    <c:v>feb 22</c:v>
                  </c:pt>
                  <c:pt idx="2">
                    <c:v>mar 22</c:v>
                  </c:pt>
                  <c:pt idx="3">
                    <c:v>apr 22</c:v>
                  </c:pt>
                  <c:pt idx="4">
                    <c:v>maj 22</c:v>
                  </c:pt>
                  <c:pt idx="5">
                    <c:v>jun 22</c:v>
                  </c:pt>
                  <c:pt idx="6">
                    <c:v>jul 22</c:v>
                  </c:pt>
                  <c:pt idx="7">
                    <c:v>avg 22</c:v>
                  </c:pt>
                  <c:pt idx="8">
                    <c:v>sep 22</c:v>
                  </c:pt>
                  <c:pt idx="9">
                    <c:v>okt 22</c:v>
                  </c:pt>
                  <c:pt idx="10">
                    <c:v>nov 22</c:v>
                  </c:pt>
                  <c:pt idx="11">
                    <c:v>dec 22</c:v>
                  </c:pt>
                  <c:pt idx="12">
                    <c:v>jan 23</c:v>
                  </c:pt>
                  <c:pt idx="13">
                    <c:v>feb 23</c:v>
                  </c:pt>
                  <c:pt idx="14">
                    <c:v>mar 23</c:v>
                  </c:pt>
                  <c:pt idx="15">
                    <c:v>apr 23</c:v>
                  </c:pt>
                  <c:pt idx="16">
                    <c:v>maj 23</c:v>
                  </c:pt>
                  <c:pt idx="17">
                    <c:v>jun 23</c:v>
                  </c:pt>
                  <c:pt idx="18">
                    <c:v>jul 23</c:v>
                  </c:pt>
                  <c:pt idx="19">
                    <c:v>avg 23</c:v>
                  </c:pt>
                  <c:pt idx="20">
                    <c:v>sep 23</c:v>
                  </c:pt>
                  <c:pt idx="21">
                    <c:v>okt 23</c:v>
                  </c:pt>
                  <c:pt idx="22">
                    <c:v>nov 23</c:v>
                  </c:pt>
                  <c:pt idx="23">
                    <c:v>dec 23</c:v>
                  </c:pt>
                  <c:pt idx="24">
                    <c:v>jan 24</c:v>
                  </c:pt>
                  <c:pt idx="25">
                    <c:v>feb 24</c:v>
                  </c:pt>
                  <c:pt idx="26">
                    <c:v>mar 24</c:v>
                  </c:pt>
                  <c:pt idx="27">
                    <c:v>apr 24</c:v>
                  </c:pt>
                  <c:pt idx="28">
                    <c:v>maj 24</c:v>
                  </c:pt>
                  <c:pt idx="29">
                    <c:v>jun 24</c:v>
                  </c:pt>
                  <c:pt idx="30">
                    <c:v>jul 24</c:v>
                  </c:pt>
                  <c:pt idx="31">
                    <c:v>avg 24</c:v>
                  </c:pt>
                  <c:pt idx="32">
                    <c:v>sep 24</c:v>
                  </c:pt>
                  <c:pt idx="33">
                    <c:v>okt 24</c:v>
                  </c:pt>
                  <c:pt idx="34">
                    <c:v>nov 24</c:v>
                  </c:pt>
                  <c:pt idx="35">
                    <c:v>dec 24</c:v>
                  </c:pt>
                  <c:pt idx="36">
                    <c:v>jan 25</c:v>
                  </c:pt>
                  <c:pt idx="37">
                    <c:v>feb 25</c:v>
                  </c:pt>
                  <c:pt idx="38">
                    <c:v>mar 25</c:v>
                  </c:pt>
                  <c:pt idx="39">
                    <c:v>apr 25</c:v>
                  </c:pt>
                  <c:pt idx="40">
                    <c:v>maj 25</c:v>
                  </c:pt>
                  <c:pt idx="41">
                    <c:v>jun 25</c:v>
                  </c:pt>
                  <c:pt idx="42">
                    <c:v>jul 25</c:v>
                  </c:pt>
                  <c:pt idx="43">
                    <c:v>avg 25</c:v>
                  </c:pt>
                  <c:pt idx="44">
                    <c:v>sep 25</c:v>
                  </c:pt>
                  <c:pt idx="45">
                    <c:v>okt 25</c:v>
                  </c:pt>
                  <c:pt idx="46">
                    <c:v>nov 25</c:v>
                  </c:pt>
                  <c:pt idx="47">
                    <c:v>dec 25</c:v>
                  </c:pt>
                  <c:pt idx="48">
                    <c:v>jan 26</c:v>
                  </c:pt>
                  <c:pt idx="49">
                    <c:v>feb 26</c:v>
                  </c:pt>
                  <c:pt idx="50">
                    <c:v>mar 26</c:v>
                  </c:pt>
                  <c:pt idx="51">
                    <c:v>apr 26</c:v>
                  </c:pt>
                  <c:pt idx="52">
                    <c:v>maj 26</c:v>
                  </c:pt>
                  <c:pt idx="53">
                    <c:v>jun 26</c:v>
                  </c:pt>
                  <c:pt idx="54">
                    <c:v>jul 26</c:v>
                  </c:pt>
                  <c:pt idx="55">
                    <c:v>avg 26</c:v>
                  </c:pt>
                  <c:pt idx="56">
                    <c:v>sep 26</c:v>
                  </c:pt>
                </c:lvl>
              </c:multiLvlStrCache>
            </c:multiLvlStrRef>
          </c:cat>
          <c:val>
            <c:numRef>
              <c:f>Sheet1!$E$2:$E$58</c:f>
              <c:numCache>
                <c:formatCode>General</c:formatCode>
                <c:ptCount val="57"/>
                <c:pt idx="0">
                  <c:v/>
                </c:pt>
                <c:pt idx="1">
                  <c:v/>
                </c:pt>
                <c:pt idx="2">
                  <c:v/>
                </c:pt>
                <c:pt idx="3">
                  <c:v/>
                </c:pt>
                <c:pt idx="4">
                  <c:v/>
                </c:pt>
                <c:pt idx="5">
                  <c:v/>
                </c:pt>
                <c:pt idx="6">
                  <c:v/>
                </c:pt>
                <c:pt idx="7">
                  <c:v/>
                </c:pt>
                <c:pt idx="8">
                  <c:v/>
                </c:pt>
                <c:pt idx="9">
                  <c:v/>
                </c:pt>
                <c:pt idx="10">
                  <c:v/>
                </c:pt>
                <c:pt idx="11">
                  <c:v>264.61798387096775</c:v>
                </c:pt>
                <c:pt idx="12">
                  <c:v/>
                </c:pt>
                <c:pt idx="13">
                  <c:v/>
                </c:pt>
                <c:pt idx="14">
                  <c:v/>
                </c:pt>
                <c:pt idx="15">
                  <c:v/>
                </c:pt>
                <c:pt idx="16">
                  <c:v/>
                </c:pt>
                <c:pt idx="17">
                  <c:v/>
                </c:pt>
                <c:pt idx="18">
                  <c:v/>
                </c:pt>
                <c:pt idx="19">
                  <c:v/>
                </c:pt>
                <c:pt idx="20">
                  <c:v/>
                </c:pt>
                <c:pt idx="21">
                  <c:v/>
                </c:pt>
                <c:pt idx="22">
                  <c:v/>
                </c:pt>
                <c:pt idx="23">
                  <c:v/>
                </c:pt>
                <c:pt idx="24">
                  <c:v/>
                </c:pt>
                <c:pt idx="25">
                  <c:v/>
                </c:pt>
                <c:pt idx="26">
                  <c:v/>
                </c:pt>
                <c:pt idx="27">
                  <c:v/>
                </c:pt>
                <c:pt idx="28">
                  <c:v/>
                </c:pt>
                <c:pt idx="29">
                  <c:v/>
                </c:pt>
                <c:pt idx="30">
                  <c:v/>
                </c:pt>
                <c:pt idx="31">
                  <c:v/>
                </c:pt>
                <c:pt idx="32">
                  <c:v/>
                </c:pt>
                <c:pt idx="33">
                  <c:v/>
                </c:pt>
                <c:pt idx="34">
                  <c:v/>
                </c:pt>
                <c:pt idx="35">
                  <c:v/>
                </c:pt>
                <c:pt idx="36">
                  <c:v/>
                </c:pt>
                <c:pt idx="37">
                  <c:v/>
                </c:pt>
                <c:pt idx="38">
                  <c:v/>
                </c:pt>
                <c:pt idx="39">
                  <c:v/>
                </c:pt>
                <c:pt idx="40">
                  <c:v/>
                </c:pt>
                <c:pt idx="41">
                  <c:v/>
                </c:pt>
                <c:pt idx="42">
                  <c:v/>
                </c:pt>
                <c:pt idx="43">
                  <c:v/>
                </c:pt>
                <c:pt idx="44">
                  <c:v/>
                </c:pt>
                <c:pt idx="45">
                  <c:v/>
                </c:pt>
                <c:pt idx="46">
                  <c:v/>
                </c:pt>
                <c:pt idx="47">
                  <c:v/>
                </c:pt>
                <c:pt idx="48">
                  <c:v/>
                </c:pt>
                <c:pt idx="49">
                  <c:v/>
                </c:pt>
                <c:pt idx="50">
                  <c:v/>
                </c:pt>
                <c:pt idx="51">
                  <c:v/>
                </c:pt>
                <c:pt idx="52">
                  <c:v/>
                </c:pt>
                <c:pt idx="53">
                  <c:v/>
                </c:pt>
                <c:pt idx="54">
                  <c:v/>
                </c:pt>
                <c:pt idx="55">
                  <c:v/>
                </c:pt>
                <c:pt idx="56">
                  <c:v>173.2547673611111</c:v>
                </c:pt>
              </c:numCache>
            </c:numRef>
          </c:val>
          <c:smooth val="0"/>
        </c:ser>
        <c:dLbls>
          <c:numFmt formatCode="0" sourceLinked="0"/>
          <c:txPr>
            <a:bodyPr/>
            <a:lstStyle/>
            <a:p>
              <a:pPr>
                <a:defRPr b="1" i="0" strike="noStrike" sz="1810" u="none">
                  <a:solidFill>
                    <a:srgbClr val="1A1A1A"/>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6"/>
      </c:catAx>
      <c:valAx>
        <c:axId val="2094734552"/>
        <c:scaling>
          <c:orientation val="minMax"/>
          <c:max val="600"/>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100"/>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2022</c:v>
                </c:pt>
              </c:strCache>
            </c:strRef>
          </c:tx>
          <c:spPr>
            <a:solidFill>
              <a:srgbClr val="C5CCD0"/>
            </a:solidFill>
            <a:ln w="36830" cap="flat">
              <a:solidFill>
                <a:srgbClr val="C5CCD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C5CCD0"/>
              </a:solidFill>
              <a:ln w="9525" cap="flat">
                <a:solidFill>
                  <a:srgbClr val="C5CCD0"/>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Sheet1!$B$2:$B$50</c:f>
              <c:numCache>
                <c:formatCode>General</c:formatCode>
                <c:ptCount val="49"/>
                <c:pt idx="0">
                  <c:v>53.51300056079166</c:v>
                </c:pt>
                <c:pt idx="1">
                  <c:v>51.51388545466901</c:v>
                </c:pt>
                <c:pt idx="2">
                  <c:v>46.98160848956272</c:v>
                </c:pt>
                <c:pt idx="3">
                  <c:v>42.61622630999551</c:v>
                </c:pt>
                <c:pt idx="4">
                  <c:v>37.13139408827997</c:v>
                </c:pt>
                <c:pt idx="5">
                  <c:v>34.723741692965845</c:v>
                </c:pt>
                <c:pt idx="6">
                  <c:v>32.16126231948784</c:v>
                </c:pt>
                <c:pt idx="7">
                  <c:v>30.43950024722587</c:v>
                </c:pt>
                <c:pt idx="8">
                  <c:v>28.63288142676707</c:v>
                </c:pt>
                <c:pt idx="9">
                  <c:v>26.647428158776115</c:v>
                </c:pt>
                <c:pt idx="10">
                  <c:v>25.8419228702678</c:v>
                </c:pt>
                <c:pt idx="11">
                  <c:v>25.64560059773339</c:v>
                </c:pt>
                <c:pt idx="12">
                  <c:v>26.079782293532922</c:v>
                </c:pt>
                <c:pt idx="13">
                  <c:v>26.573401429038906</c:v>
                </c:pt>
                <c:pt idx="14">
                  <c:v>28.302451861679167</c:v>
                </c:pt>
                <c:pt idx="15">
                  <c:v>30.6361440746365</c:v>
                </c:pt>
                <c:pt idx="16">
                  <c:v>33.681689598728205</c:v>
                </c:pt>
                <c:pt idx="17">
                  <c:v>36.716421678447034</c:v>
                </c:pt>
                <c:pt idx="18">
                  <c:v>40.148066581960066</c:v>
                </c:pt>
                <c:pt idx="19">
                  <c:v>43.35260183684651</c:v>
                </c:pt>
                <c:pt idx="20">
                  <c:v>47.69543182648125</c:v>
                </c:pt>
                <c:pt idx="21">
                  <c:v>50.5985377067892</c:v>
                </c:pt>
                <c:pt idx="22">
                  <c:v>53.20357454077836</c:v>
                </c:pt>
                <c:pt idx="23">
                  <c:v>55.54803049872218</c:v>
                </c:pt>
                <c:pt idx="24">
                  <c:v>58.55274286331067</c:v>
                </c:pt>
                <c:pt idx="25">
                  <c:v>61.217996382618566</c:v>
                </c:pt>
                <c:pt idx="26">
                  <c:v>63.584424188035946</c:v>
                </c:pt>
                <c:pt idx="27">
                  <c:v>65.83521147336158</c:v>
                </c:pt>
                <c:pt idx="28">
                  <c:v>70.31251404609287</c:v>
                </c:pt>
                <c:pt idx="29">
                  <c:v>72.40463004469264</c:v>
                </c:pt>
                <c:pt idx="30">
                  <c:v>75.21124788275142</c:v>
                </c:pt>
                <c:pt idx="31">
                  <c:v>77.7580332508506</c:v>
                </c:pt>
                <c:pt idx="32">
                  <c:v>80.72771280856907</c:v>
                </c:pt>
                <c:pt idx="33">
                  <c:v>82.989287738604</c:v>
                </c:pt>
                <c:pt idx="34">
                  <c:v>84.9633963436491</c:v>
                </c:pt>
                <c:pt idx="35">
                  <c:v>86.88706939224758</c:v>
                </c:pt>
                <c:pt idx="36">
                  <c:v>89.02896456709584</c:v>
                </c:pt>
                <c:pt idx="37">
                  <c:v>90.83811340655028</c:v>
                </c:pt>
                <c:pt idx="38">
                  <c:v>91.49570788214228</c:v>
                </c:pt>
                <c:pt idx="39">
                  <c:v>92.13136323006529</c:v>
                </c:pt>
                <c:pt idx="40">
                  <c:v>93.37303062666463</c:v>
                </c:pt>
                <c:pt idx="41">
                  <c:v>94.89702349664536</c:v>
                </c:pt>
                <c:pt idx="42">
                  <c:v>95.2746081260689</c:v>
                </c:pt>
                <c:pt idx="43">
                  <c:v>95.45294836719043</c:v>
                </c:pt>
                <c:pt idx="44">
                  <c:v>94.5826238902283</c:v>
                </c:pt>
                <c:pt idx="45">
                  <c:v>92.31773040060123</c:v>
                </c:pt>
                <c:pt idx="46">
                  <c:v>89.41165334094188</c:v>
                </c:pt>
                <c:pt idx="47">
                  <c:v>85.18013683985463</c:v>
                </c:pt>
                <c:pt idx="48">
                  <c:v>82.93637794470683</c:v>
                </c:pt>
              </c:numCache>
            </c:numRef>
          </c:val>
          <c:smooth val="0"/>
        </c:ser>
        <c:ser>
          <c:idx val="1"/>
          <c:order val="1"/>
          <c:tx>
            <c:strRef>
              <c:f>Sheet1!$C$1</c:f>
              <c:strCache>
                <c:ptCount val="1"/>
                <c:pt idx="0">
                  <c:v>2023</c:v>
                </c:pt>
              </c:strCache>
            </c:strRef>
          </c:tx>
          <c:spPr>
            <a:solidFill>
              <a:srgbClr val="A6B0B6"/>
            </a:solidFill>
            <a:ln w="36830" cap="flat">
              <a:solidFill>
                <a:srgbClr val="A6B0B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A6B0B6"/>
              </a:solidFill>
              <a:ln w="9525" cap="flat">
                <a:solidFill>
                  <a:srgbClr val="A6B0B6"/>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Sheet1!$C$2:$C$50</c:f>
              <c:numCache>
                <c:formatCode>General</c:formatCode>
                <c:ptCount val="49"/>
                <c:pt idx="0">
                  <c:v>83.5011351915456</c:v>
                </c:pt>
                <c:pt idx="1">
                  <c:v>83.05134148107844</c:v>
                </c:pt>
                <c:pt idx="2">
                  <c:v>81.48262765784902</c:v>
                </c:pt>
                <c:pt idx="3">
                  <c:v>77.80132946931974</c:v>
                </c:pt>
                <c:pt idx="4">
                  <c:v>71.64869104761797</c:v>
                </c:pt>
                <c:pt idx="5">
                  <c:v>68.2370081006972</c:v>
                </c:pt>
                <c:pt idx="6">
                  <c:v>64.87703230017615</c:v>
                </c:pt>
                <c:pt idx="7">
                  <c:v>63.21864471516444</c:v>
                </c:pt>
                <c:pt idx="8">
                  <c:v>60.623603752316356</c:v>
                </c:pt>
                <c:pt idx="9">
                  <c:v>57.53753482220141</c:v>
                </c:pt>
                <c:pt idx="10">
                  <c:v>55.97339922889659</c:v>
                </c:pt>
                <c:pt idx="11">
                  <c:v>55.61343127893292</c:v>
                </c:pt>
                <c:pt idx="12">
                  <c:v>55.744247901101595</c:v>
                </c:pt>
                <c:pt idx="13">
                  <c:v>55.47034041369998</c:v>
                </c:pt>
                <c:pt idx="14">
                  <c:v>56.27186810940312</c:v>
                </c:pt>
                <c:pt idx="15">
                  <c:v>57.534656302326034</c:v>
                </c:pt>
                <c:pt idx="16">
                  <c:v>60.10041611449094</c:v>
                </c:pt>
                <c:pt idx="17">
                  <c:v>62.145804708499156</c:v>
                </c:pt>
                <c:pt idx="18">
                  <c:v>64.06293631779211</c:v>
                </c:pt>
                <c:pt idx="19">
                  <c:v>66.35129802071049</c:v>
                </c:pt>
                <c:pt idx="20">
                  <c:v>69.25354175934176</c:v>
                </c:pt>
                <c:pt idx="21">
                  <c:v>71.22587756078327</c:v>
                </c:pt>
                <c:pt idx="22">
                  <c:v>73.40552600108904</c:v>
                </c:pt>
                <c:pt idx="23">
                  <c:v>75.20745122373602</c:v>
                </c:pt>
                <c:pt idx="24">
                  <c:v>77.50247070888318</c:v>
                </c:pt>
                <c:pt idx="25">
                  <c:v>79.50013331326028</c:v>
                </c:pt>
                <c:pt idx="26">
                  <c:v>81.4294081266583</c:v>
                </c:pt>
                <c:pt idx="27">
                  <c:v>83.36548760201144</c:v>
                </c:pt>
                <c:pt idx="28">
                  <c:v>86.00230947392127</c:v>
                </c:pt>
                <c:pt idx="29">
                  <c:v>87.96050793667605</c:v>
                </c:pt>
                <c:pt idx="30">
                  <c:v>89.84964701278719</c:v>
                </c:pt>
                <c:pt idx="31">
                  <c:v>91.59706565091015</c:v>
                </c:pt>
                <c:pt idx="32">
                  <c:v>92.85703995562888</c:v>
                </c:pt>
                <c:pt idx="33">
                  <c:v>93.43227592215968</c:v>
                </c:pt>
                <c:pt idx="34">
                  <c:v>93.77075896294367</c:v>
                </c:pt>
                <c:pt idx="35">
                  <c:v>94.44784803294894</c:v>
                </c:pt>
                <c:pt idx="36">
                  <c:v>96.01165238859011</c:v>
                </c:pt>
                <c:pt idx="37">
                  <c:v>97.00086832079947</c:v>
                </c:pt>
                <c:pt idx="38">
                  <c:v>97.32096542242503</c:v>
                </c:pt>
                <c:pt idx="39">
                  <c:v>98.04282839611223</c:v>
                </c:pt>
                <c:pt idx="40">
                  <c:v>98.55436657242466</c:v>
                </c:pt>
                <c:pt idx="41">
                  <c:v>99.41299903658</c:v>
                </c:pt>
                <c:pt idx="42">
                  <c:v>99.56757308706972</c:v>
                </c:pt>
                <c:pt idx="43">
                  <c:v>99.35490283146594</c:v>
                </c:pt>
                <c:pt idx="44">
                  <c:v>98.39862821528492</c:v>
                </c:pt>
                <c:pt idx="45">
                  <c:v>94.81153219010453</c:v>
                </c:pt>
                <c:pt idx="46">
                  <c:v>91.17663135148035</c:v>
                </c:pt>
                <c:pt idx="47">
                  <c:v>89.00893020472749</c:v>
                </c:pt>
                <c:pt idx="48">
                  <c:v>87.2148653315296</c:v>
                </c:pt>
              </c:numCache>
            </c:numRef>
          </c:val>
          <c:smooth val="0"/>
        </c:ser>
        <c:ser>
          <c:idx val="2"/>
          <c:order val="2"/>
          <c:tx>
            <c:strRef>
              <c:f>Sheet1!$D$1</c:f>
              <c:strCache>
                <c:ptCount val="1"/>
                <c:pt idx="0">
                  <c:v>2024</c:v>
                </c:pt>
              </c:strCache>
            </c:strRef>
          </c:tx>
          <c:spPr>
            <a:solidFill>
              <a:srgbClr val="86939A"/>
            </a:solidFill>
            <a:ln w="36830" cap="flat">
              <a:solidFill>
                <a:srgbClr val="86939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86939A"/>
              </a:solidFill>
              <a:ln w="9525" cap="flat">
                <a:solidFill>
                  <a:srgbClr val="86939A"/>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Sheet1!$D$2:$D$50</c:f>
              <c:numCache>
                <c:formatCode>General</c:formatCode>
                <c:ptCount val="49"/>
                <c:pt idx="0">
                  <c:v>86.24768151535324</c:v>
                </c:pt>
                <c:pt idx="1">
                  <c:v>83.48421894656659</c:v>
                </c:pt>
                <c:pt idx="2">
                  <c:v>78.32820937484313</c:v>
                </c:pt>
                <c:pt idx="3">
                  <c:v>73.90033749495495</c:v>
                </c:pt>
                <c:pt idx="4">
                  <c:v>69.7285621549479</c:v>
                </c:pt>
                <c:pt idx="5">
                  <c:v>67.47650712335772</c:v>
                </c:pt>
                <c:pt idx="6">
                  <c:v>65.67042600082827</c:v>
                </c:pt>
                <c:pt idx="7">
                  <c:v>64.42780815485514</c:v>
                </c:pt>
                <c:pt idx="8">
                  <c:v>62.2484033892414</c:v>
                </c:pt>
                <c:pt idx="9">
                  <c:v>60.77038809954129</c:v>
                </c:pt>
                <c:pt idx="10">
                  <c:v>59.73709857931452</c:v>
                </c:pt>
                <c:pt idx="11">
                  <c:v>59.183422574134305</c:v>
                </c:pt>
                <c:pt idx="12">
                  <c:v>59.10497889842087</c:v>
                </c:pt>
                <c:pt idx="13">
                  <c:v>60.462551586168175</c:v>
                </c:pt>
                <c:pt idx="14">
                  <c:v>62.08403481242196</c:v>
                </c:pt>
                <c:pt idx="15">
                  <c:v>62.135483664873846</c:v>
                </c:pt>
                <c:pt idx="16">
                  <c:v>62.69530422654013</c:v>
                </c:pt>
                <c:pt idx="17">
                  <c:v>63.934500596481726</c:v>
                </c:pt>
                <c:pt idx="18">
                  <c:v>66.06255957867042</c:v>
                </c:pt>
                <c:pt idx="19">
                  <c:v>67.7277660411309</c:v>
                </c:pt>
                <c:pt idx="20">
                  <c:v>70.11600229931616</c:v>
                </c:pt>
                <c:pt idx="21">
                  <c:v>71.61294632760743</c:v>
                </c:pt>
                <c:pt idx="22">
                  <c:v>73.2586030043376</c:v>
                </c:pt>
                <c:pt idx="23">
                  <c:v>75.12876500701311</c:v>
                </c:pt>
                <c:pt idx="24">
                  <c:v>77.66095529527095</c:v>
                </c:pt>
                <c:pt idx="25">
                  <c:v>79.58413045434621</c:v>
                </c:pt>
                <c:pt idx="26">
                  <c:v>81.36262531875846</c:v>
                </c:pt>
                <c:pt idx="27">
                  <c:v>83.13420182207072</c:v>
                </c:pt>
                <c:pt idx="28">
                  <c:v>85.26648200926287</c:v>
                </c:pt>
                <c:pt idx="29">
                  <c:v>86.90422236565861</c:v>
                </c:pt>
                <c:pt idx="30">
                  <c:v>88.7724730744641</c:v>
                </c:pt>
                <c:pt idx="31">
                  <c:v>90.77966348758649</c:v>
                </c:pt>
                <c:pt idx="32">
                  <c:v>92.40433514757356</c:v>
                </c:pt>
                <c:pt idx="33">
                  <c:v>92.98941970969554</c:v>
                </c:pt>
                <c:pt idx="34">
                  <c:v>93.3982667168258</c:v>
                </c:pt>
                <c:pt idx="35">
                  <c:v>93.84159777570855</c:v>
                </c:pt>
                <c:pt idx="36">
                  <c:v>94.33271190238844</c:v>
                </c:pt>
                <c:pt idx="37">
                  <c:v>94.65225675073671</c:v>
                </c:pt>
                <c:pt idx="38">
                  <c:v>94.88928422712868</c:v>
                </c:pt>
                <c:pt idx="39">
                  <c:v>95.0121360312594</c:v>
                </c:pt>
                <c:pt idx="40">
                  <c:v>95.31190773744221</c:v>
                </c:pt>
                <c:pt idx="41">
                  <c:v>95.2109901622615</c:v>
                </c:pt>
                <c:pt idx="42">
                  <c:v>93.7662607427637</c:v>
                </c:pt>
                <c:pt idx="43">
                  <c:v>91.26908987239553</c:v>
                </c:pt>
                <c:pt idx="44">
                  <c:v>88.2896122990413</c:v>
                </c:pt>
                <c:pt idx="45">
                  <c:v>85.07467354717122</c:v>
                </c:pt>
                <c:pt idx="46">
                  <c:v>82.03644693524389</c:v>
                </c:pt>
                <c:pt idx="47">
                  <c:v>77.90982639662083</c:v>
                </c:pt>
                <c:pt idx="48">
                  <c:v>75.64171255306077</c:v>
                </c:pt>
              </c:numCache>
            </c:numRef>
          </c:val>
          <c:smooth val="0"/>
        </c:ser>
        <c:ser>
          <c:idx val="3"/>
          <c:order val="3"/>
          <c:tx>
            <c:strRef>
              <c:f>Sheet1!$E$1</c:f>
              <c:strCache>
                <c:ptCount val="1"/>
                <c:pt idx="0">
                  <c:v>2025</c:v>
                </c:pt>
              </c:strCache>
            </c:strRef>
          </c:tx>
          <c:spPr>
            <a:solidFill>
              <a:srgbClr val="5E6C73"/>
            </a:solidFill>
            <a:ln w="36830" cap="flat">
              <a:solidFill>
                <a:srgbClr val="5E6C73"/>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5E6C73"/>
              </a:solidFill>
              <a:ln w="9525" cap="flat">
                <a:solidFill>
                  <a:srgbClr val="5E6C73"/>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Sheet1!$E$2:$E$50</c:f>
              <c:numCache>
                <c:formatCode>General</c:formatCode>
                <c:ptCount val="49"/>
                <c:pt idx="0">
                  <c:v>71.80943093193991</c:v>
                </c:pt>
                <c:pt idx="1">
                  <c:v>68.24087905944418</c:v>
                </c:pt>
                <c:pt idx="2">
                  <c:v>63.35032407239593</c:v>
                </c:pt>
                <c:pt idx="3">
                  <c:v>57.60152444380003</c:v>
                </c:pt>
                <c:pt idx="4">
                  <c:v>53.12909496698931</c:v>
                </c:pt>
                <c:pt idx="5">
                  <c:v>48.9231892230227</c:v>
                </c:pt>
                <c:pt idx="6">
                  <c:v>44.620145634451525</c:v>
                </c:pt>
                <c:pt idx="7">
                  <c:v>40.77233505407794</c:v>
                </c:pt>
                <c:pt idx="8">
                  <c:v>38.226065781733176</c:v>
                </c:pt>
                <c:pt idx="9">
                  <c:v>36.68998356568976</c:v>
                </c:pt>
                <c:pt idx="10">
                  <c:v>35.01582814479281</c:v>
                </c:pt>
                <c:pt idx="11">
                  <c:v>33.88661165368791</c:v>
                </c:pt>
                <c:pt idx="12">
                  <c:v>34.29174015828711</c:v>
                </c:pt>
                <c:pt idx="13">
                  <c:v>34.97312805292115</c:v>
                </c:pt>
                <c:pt idx="14">
                  <c:v>35.972462370874204</c:v>
                </c:pt>
                <c:pt idx="15">
                  <c:v>37.54161424812714</c:v>
                </c:pt>
                <c:pt idx="16">
                  <c:v>39.895612846547166</c:v>
                </c:pt>
                <c:pt idx="17">
                  <c:v>41.92183003492103</c:v>
                </c:pt>
                <c:pt idx="18">
                  <c:v>43.88469685467389</c:v>
                </c:pt>
                <c:pt idx="19">
                  <c:v>45.47575329589737</c:v>
                </c:pt>
                <c:pt idx="20">
                  <c:v>48.87794809173446</c:v>
                </c:pt>
                <c:pt idx="21">
                  <c:v>51.40529516123243</c:v>
                </c:pt>
                <c:pt idx="22">
                  <c:v>53.779746780302595</c:v>
                </c:pt>
                <c:pt idx="23">
                  <c:v>56.234601001425965</c:v>
                </c:pt>
                <c:pt idx="24">
                  <c:v>59.145152268930936</c:v>
                </c:pt>
                <c:pt idx="25">
                  <c:v>61.58225912608805</c:v>
                </c:pt>
                <c:pt idx="26">
                  <c:v>63.602642860311335</c:v>
                </c:pt>
                <c:pt idx="27">
                  <c:v>65.71567803179215</c:v>
                </c:pt>
                <c:pt idx="28">
                  <c:v>68.89555022202453</c:v>
                </c:pt>
                <c:pt idx="29">
                  <c:v>71.29103955626462</c:v>
                </c:pt>
                <c:pt idx="30">
                  <c:v>73.30530569391242</c:v>
                </c:pt>
                <c:pt idx="31">
                  <c:v>75.34738490915765</c:v>
                </c:pt>
                <c:pt idx="32">
                  <c:v>78.10485461079344</c:v>
                </c:pt>
                <c:pt idx="33">
                  <c:v>79.63296398952842</c:v>
                </c:pt>
                <c:pt idx="34">
                  <c:v>80.82619481669771</c:v>
                </c:pt>
                <c:pt idx="35">
                  <c:v>81.9629316874769</c:v>
                </c:pt>
                <c:pt idx="36">
                  <c:v>82.58970694003787</c:v>
                </c:pt>
                <c:pt idx="37">
                  <c:v>82.82875549911014</c:v>
                </c:pt>
                <c:pt idx="38">
                  <c:v>83.0301467302755</c:v>
                </c:pt>
                <c:pt idx="39">
                  <c:v>82.92831192488987</c:v>
                </c:pt>
                <c:pt idx="40">
                  <c:v>82.81915429576779</c:v>
                </c:pt>
                <c:pt idx="41">
                  <c:v>82.8130538676336</c:v>
                </c:pt>
                <c:pt idx="42">
                  <c:v>82.61433579317696</c:v>
                </c:pt>
                <c:pt idx="43">
                  <c:v>81.97848699299875</c:v>
                </c:pt>
                <c:pt idx="44">
                  <c:v>79.06666692353281</c:v>
                </c:pt>
                <c:pt idx="45">
                  <c:v>74.79094890091643</c:v>
                </c:pt>
                <c:pt idx="46">
                  <c:v>71.79009443539704</c:v>
                </c:pt>
                <c:pt idx="47">
                  <c:v>69.25076910797479</c:v>
                </c:pt>
                <c:pt idx="48">
                  <c:v>66.48466720064302</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4"/>
          <c:order val="4"/>
          <c:tx>
            <c:strRef>
              <c:f>Sheet1!$F$1</c:f>
              <c:strCache>
                <c:ptCount val="1"/>
                <c:pt idx="0">
                  <c:v>Ø 5 let</c:v>
                </c:pt>
              </c:strCache>
            </c:strRef>
          </c:tx>
          <c:spPr>
            <a:solidFill>
              <a:srgbClr val="404040"/>
            </a:solidFill>
            <a:ln w="46990" cap="flat">
              <a:solidFill>
                <a:srgbClr val="404040"/>
              </a:solidFill>
              <a:prstDash val="dash"/>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404040"/>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Sheet1!$F$2:$F$50</c:f>
              <c:numCache>
                <c:formatCode>General</c:formatCode>
                <c:ptCount val="49"/>
                <c:pt idx="0">
                  <c:v>73.72214761818051</c:v>
                </c:pt>
                <c:pt idx="1">
                  <c:v>70.89344170069282</c:v>
                </c:pt>
                <c:pt idx="2">
                  <c:v>66.46709694307023</c:v>
                </c:pt>
                <c:pt idx="3">
                  <c:v>61.773476040862604</c:v>
                </c:pt>
                <c:pt idx="4">
                  <c:v>56.44212565590426</c:v>
                </c:pt>
                <c:pt idx="5">
                  <c:v>53.22436182353408</c:v>
                </c:pt>
                <c:pt idx="6">
                  <c:v>49.62978059469851</c:v>
                </c:pt>
                <c:pt idx="7">
                  <c:v>47.37589227820898</c:v>
                </c:pt>
                <c:pt idx="8">
                  <c:v>45.19782477049812</c:v>
                </c:pt>
                <c:pt idx="9">
                  <c:v>43.08641807734735</c:v>
                </c:pt>
                <c:pt idx="10">
                  <c:v>41.750277398398296</c:v>
                </c:pt>
                <c:pt idx="11">
                  <c:v>40.89205531903514</c:v>
                </c:pt>
                <c:pt idx="12">
                  <c:v>40.79128098683559</c:v>
                </c:pt>
                <c:pt idx="13">
                  <c:v>41.5651108014289</c:v>
                </c:pt>
                <c:pt idx="14">
                  <c:v>42.35069090990841</c:v>
                </c:pt>
                <c:pt idx="15">
                  <c:v>43.403731893126476</c:v>
                </c:pt>
                <c:pt idx="16">
                  <c:v>45.284163891200095</c:v>
                </c:pt>
                <c:pt idx="17">
                  <c:v>47.131184646920744</c:v>
                </c:pt>
                <c:pt idx="18">
                  <c:v>49.49302479213335</c:v>
                </c:pt>
                <c:pt idx="19">
                  <c:v>51.62893733998834</c:v>
                </c:pt>
                <c:pt idx="20">
                  <c:v>54.82986665043215</c:v>
                </c:pt>
                <c:pt idx="21">
                  <c:v>57.15212012906111</c:v>
                </c:pt>
                <c:pt idx="22">
                  <c:v>59.38661968749044</c:v>
                </c:pt>
                <c:pt idx="23">
                  <c:v>61.51492703874004</c:v>
                </c:pt>
                <c:pt idx="24">
                  <c:v>64.16067507677296</c:v>
                </c:pt>
                <c:pt idx="25">
                  <c:v>66.42645687449327</c:v>
                </c:pt>
                <c:pt idx="26">
                  <c:v>68.43042997936844</c:v>
                </c:pt>
                <c:pt idx="27">
                  <c:v>70.36976635507106</c:v>
                </c:pt>
                <c:pt idx="28">
                  <c:v>73.5753338761647</c:v>
                </c:pt>
                <c:pt idx="29">
                  <c:v>75.66846197229722</c:v>
                </c:pt>
                <c:pt idx="30">
                  <c:v>77.84854827919187</c:v>
                </c:pt>
                <c:pt idx="31">
                  <c:v>80.02078235360922</c:v>
                </c:pt>
                <c:pt idx="32">
                  <c:v>82.39964154868181</c:v>
                </c:pt>
                <c:pt idx="33">
                  <c:v>83.72479132792215</c:v>
                </c:pt>
                <c:pt idx="34">
                  <c:v>84.79143273560668</c:v>
                </c:pt>
                <c:pt idx="35">
                  <c:v>85.905413209862</c:v>
                </c:pt>
                <c:pt idx="36">
                  <c:v>87.38531568547485</c:v>
                </c:pt>
                <c:pt idx="37">
                  <c:v>88.28087723070976</c:v>
                </c:pt>
                <c:pt idx="38">
                  <c:v>88.72002998045157</c:v>
                </c:pt>
                <c:pt idx="39">
                  <c:v>88.98569895469703</c:v>
                </c:pt>
                <c:pt idx="40">
                  <c:v>89.4270289170297</c:v>
                </c:pt>
                <c:pt idx="41">
                  <c:v>89.88117988590875</c:v>
                </c:pt>
                <c:pt idx="42">
                  <c:v>89.35816560062193</c:v>
                </c:pt>
                <c:pt idx="43">
                  <c:v>88.36054109817988</c:v>
                </c:pt>
                <c:pt idx="44">
                  <c:v>86.43329508952604</c:v>
                </c:pt>
                <c:pt idx="45">
                  <c:v>82.8346157265207</c:v>
                </c:pt>
                <c:pt idx="46">
                  <c:v>79.54114679547868</c:v>
                </c:pt>
                <c:pt idx="47">
                  <c:v>76.20137260849354</c:v>
                </c:pt>
                <c:pt idx="48">
                  <c:v>73.57194059013909</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5"/>
          <c:order val="5"/>
          <c:tx>
            <c:strRef>
              <c:f>Sheet1!$G$1</c:f>
              <c:strCache>
                <c:ptCount val="1"/>
                <c:pt idx="0">
                  <c:v>2026</c:v>
                </c:pt>
              </c:strCache>
            </c:strRef>
          </c:tx>
          <c:spPr>
            <a:solidFill>
              <a:srgbClr val="1B449C"/>
            </a:solidFill>
            <a:ln w="6223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Sheet1!$A$2:$A$50</c:f>
              <c:multiLvlStrCache>
                <c:ptCount val="49"/>
                <c:lvl>
                  <c:pt idx="0">
                    <c:v>1. 1.</c:v>
                  </c:pt>
                  <c:pt idx="1">
                    <c:v/>
                  </c:pt>
                  <c:pt idx="2">
                    <c:v/>
                  </c:pt>
                  <c:pt idx="3">
                    <c:v/>
                  </c:pt>
                  <c:pt idx="4">
                    <c:v/>
                  </c:pt>
                  <c:pt idx="5">
                    <c:v/>
                  </c:pt>
                  <c:pt idx="6">
                    <c:v/>
                  </c:pt>
                  <c:pt idx="7">
                    <c:v/>
                  </c:pt>
                  <c:pt idx="8">
                    <c:v>1. 3.</c:v>
                  </c:pt>
                  <c:pt idx="9">
                    <c:v/>
                  </c:pt>
                  <c:pt idx="10">
                    <c:v/>
                  </c:pt>
                  <c:pt idx="11">
                    <c:v/>
                  </c:pt>
                  <c:pt idx="12">
                    <c:v/>
                  </c:pt>
                  <c:pt idx="13">
                    <c:v/>
                  </c:pt>
                  <c:pt idx="14">
                    <c:v/>
                  </c:pt>
                  <c:pt idx="15">
                    <c:v/>
                  </c:pt>
                  <c:pt idx="16">
                    <c:v>1. 5.</c:v>
                  </c:pt>
                  <c:pt idx="17">
                    <c:v/>
                  </c:pt>
                  <c:pt idx="18">
                    <c:v/>
                  </c:pt>
                  <c:pt idx="19">
                    <c:v/>
                  </c:pt>
                  <c:pt idx="20">
                    <c:v/>
                  </c:pt>
                  <c:pt idx="21">
                    <c:v/>
                  </c:pt>
                  <c:pt idx="22">
                    <c:v/>
                  </c:pt>
                  <c:pt idx="23">
                    <c:v/>
                  </c:pt>
                  <c:pt idx="24">
                    <c:v>1. 7.</c:v>
                  </c:pt>
                  <c:pt idx="25">
                    <c:v/>
                  </c:pt>
                  <c:pt idx="26">
                    <c:v/>
                  </c:pt>
                  <c:pt idx="27">
                    <c:v/>
                  </c:pt>
                  <c:pt idx="28">
                    <c:v/>
                  </c:pt>
                  <c:pt idx="29">
                    <c:v/>
                  </c:pt>
                  <c:pt idx="30">
                    <c:v/>
                  </c:pt>
                  <c:pt idx="31">
                    <c:v/>
                  </c:pt>
                  <c:pt idx="32">
                    <c:v>1. 9.</c:v>
                  </c:pt>
                  <c:pt idx="33">
                    <c:v/>
                  </c:pt>
                  <c:pt idx="34">
                    <c:v/>
                  </c:pt>
                  <c:pt idx="35">
                    <c:v/>
                  </c:pt>
                  <c:pt idx="36">
                    <c:v/>
                  </c:pt>
                  <c:pt idx="37">
                    <c:v/>
                  </c:pt>
                  <c:pt idx="38">
                    <c:v/>
                  </c:pt>
                  <c:pt idx="39">
                    <c:v/>
                  </c:pt>
                  <c:pt idx="40">
                    <c:v/>
                  </c:pt>
                  <c:pt idx="41">
                    <c:v>1. 11.</c:v>
                  </c:pt>
                  <c:pt idx="42">
                    <c:v/>
                  </c:pt>
                  <c:pt idx="43">
                    <c:v/>
                  </c:pt>
                  <c:pt idx="44">
                    <c:v/>
                  </c:pt>
                  <c:pt idx="45">
                    <c:v/>
                  </c:pt>
                  <c:pt idx="46">
                    <c:v/>
                  </c:pt>
                  <c:pt idx="47">
                    <c:v/>
                  </c:pt>
                  <c:pt idx="48">
                    <c:v/>
                  </c:pt>
                </c:lvl>
              </c:multiLvlStrCache>
            </c:multiLvlStrRef>
          </c:cat>
          <c:val>
            <c:numRef>
              <c:f>Sheet1!$G$2:$G$50</c:f>
              <c:numCache>
                <c:formatCode>General</c:formatCode>
                <c:ptCount val="49"/>
                <c:pt idx="0">
                  <c:v>61.49986207166952</c:v>
                </c:pt>
                <c:pt idx="1">
                  <c:v>56.23679353739257</c:v>
                </c:pt>
                <c:pt idx="2">
                  <c:v>51.32303550149201</c:v>
                </c:pt>
                <c:pt idx="3">
                  <c:v>46.808149393885515</c:v>
                </c:pt>
                <c:pt idx="4">
                  <c:v>40.524796293158616</c:v>
                </c:pt>
                <c:pt idx="5">
                  <c:v>36.668307920446864</c:v>
                </c:pt>
                <c:pt idx="6">
                  <c:v>33.526762647047704</c:v>
                </c:pt>
                <c:pt idx="7">
                  <c:v>30.783196618585457</c:v>
                </c:pt>
                <c:pt idx="8">
                  <c:v>29.97417895392207</c:v>
                </c:pt>
                <c:pt idx="9">
                  <c:v>29.397931340732264</c:v>
                </c:pt>
                <c:pt idx="10">
                  <c:v>29.00525960285789</c:v>
                </c:pt>
                <c:pt idx="11">
                  <c:v>28.477881539999956</c:v>
                </c:pt>
                <c:pt idx="12">
                  <c:v>27.87057742685403</c:v>
                </c:pt>
                <c:pt idx="13">
                  <c:v>28.873110002443852</c:v>
                </c:pt>
                <c:pt idx="14">
                  <c:v>29.553194224138778</c:v>
                </c:pt>
                <c:pt idx="15">
                  <c:v>30.82276395835481</c:v>
                </c:pt>
                <c:pt idx="16">
                  <c:v>33.062237434182165</c:v>
                </c:pt>
                <c:pt idx="17">
                  <c:v>34.72602090581501</c:v>
                </c:pt>
                <c:pt idx="18">
                  <c:v>36.13965912599739</c:v>
                </c:pt>
                <c:pt idx="19">
                  <c:v>37.44967794858927</c:v>
                </c:pt>
                <c:pt idx="20">
                  <c:v>40.75969582824406</c:v>
                </c:pt>
                <c:pt idx="21">
                  <c:v>42.83873311261674</c:v>
                </c:pt>
                <c:pt idx="22">
                  <c:v>45.070326604517774</c:v>
                </c:pt>
                <c:pt idx="23">
                  <c:v>47.009759303536185</c:v>
                </c:pt>
                <c:pt idx="24">
                  <c:v>49.28197956499318</c:v>
                </c:pt>
                <c:pt idx="25">
                  <c:v>51.14766685153881</c:v>
                </c:pt>
                <c:pt idx="26">
                  <c:v>52.99841427334487</c:v>
                </c:pt>
                <c:pt idx="27">
                  <c:v>54.60695974915753</c:v>
                </c:pt>
                <c:pt idx="28">
                  <c:v>57.08662852499462</c:v>
                </c:pt>
                <c:pt idx="29">
                  <c:v>58.81555013708103</c:v>
                </c:pt>
                <c:pt idx="30">
                  <c:v>60.79428290014223</c:v>
                </c:pt>
                <c:pt idx="31">
                  <c:v>62.64271723818442</c:v>
                </c:pt>
                <c:pt idx="32">
                  <c:v>65.62093997147913</c:v>
                </c:pt>
                <c:pt idx="33">
                  <c:v>67.34700117774847</c:v>
                </c:pt>
                <c:pt idx="34">
                  <c:v>68.6582725760824</c:v>
                </c:pt>
                <c:pt idx="35">
                  <c:v>70.24535645692399</c:v>
                </c:pt>
                <c:pt idx="36">
                  <c:v>71.97</c:v>
                </c:pt>
                <c:pt idx="37">
                  <c:v>73.31</c:v>
                </c:pt>
                <c:pt idx="38">
                  <c:v>73.75</c:v>
                </c:pt>
                <c:pt idx="39">
                  <c:v/>
                </c:pt>
                <c:pt idx="40">
                  <c:v/>
                </c:pt>
                <c:pt idx="41">
                  <c:v/>
                </c:pt>
                <c:pt idx="42">
                  <c:v/>
                </c:pt>
                <c:pt idx="43">
                  <c:v/>
                </c:pt>
                <c:pt idx="44">
                  <c:v/>
                </c:pt>
                <c:pt idx="45">
                  <c:v/>
                </c:pt>
                <c:pt idx="46">
                  <c:v/>
                </c:pt>
                <c:pt idx="47">
                  <c:v/>
                </c:pt>
                <c:pt idx="48">
                  <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1"/>
      </c:catAx>
      <c:valAx>
        <c:axId val="2094734552"/>
        <c:scaling>
          <c:orientation val="minMax"/>
          <c:max val="100"/>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napolnjenost EU, %</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gap"/>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Slovenija</c:v>
                </c:pt>
              </c:strCache>
            </c:strRef>
          </c:tx>
          <c:spPr>
            <a:solidFill>
              <a:srgbClr val="1B449C"/>
            </a:solidFill>
            <a:ln w="5207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Sheet1!$A$2:$A$25</c:f>
              <c:multiLvlStrCache>
                <c:ptCount val="24"/>
                <c:lvl>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lvl>
              </c:multiLvlStrCache>
            </c:multiLvlStrRef>
          </c:cat>
          <c:val>
            <c:numRef>
              <c:f>Sheet1!$B$2:$B$25</c:f>
              <c:numCache>
                <c:formatCode>General</c:formatCode>
                <c:ptCount val="24"/>
                <c:pt idx="0">
                  <c:v>148.25085365853658</c:v>
                </c:pt>
                <c:pt idx="1">
                  <c:v>138.60335365853658</c:v>
                </c:pt>
                <c:pt idx="2">
                  <c:v>134.2189430894309</c:v>
                </c:pt>
                <c:pt idx="3">
                  <c:v>131.37121951219513</c:v>
                </c:pt>
                <c:pt idx="4">
                  <c:v>131.8390243902439</c:v>
                </c:pt>
                <c:pt idx="5">
                  <c:v>138.11032520325205</c:v>
                </c:pt>
                <c:pt idx="6">
                  <c:v>144.6124593495935</c:v>
                </c:pt>
                <c:pt idx="7">
                  <c:v>137.72595528455284</c:v>
                </c:pt>
                <c:pt idx="8">
                  <c:v>119.26516260162602</c:v>
                </c:pt>
                <c:pt idx="9">
                  <c:v>86.22888211382114</c:v>
                </c:pt>
                <c:pt idx="10">
                  <c:v>63.09158536585366</c:v>
                </c:pt>
                <c:pt idx="11">
                  <c:v>52.02609756097561</c:v>
                </c:pt>
                <c:pt idx="12">
                  <c:v>42.94063008130081</c:v>
                </c:pt>
                <c:pt idx="13">
                  <c:v>38.98782520325203</c:v>
                </c:pt>
                <c:pt idx="14">
                  <c:v>43.68367886178862</c:v>
                </c:pt>
                <c:pt idx="15">
                  <c:v>57.315386178861786</c:v>
                </c:pt>
                <c:pt idx="16">
                  <c:v>88.73841463414634</c:v>
                </c:pt>
                <c:pt idx="17">
                  <c:v>129.70400406504066</c:v>
                </c:pt>
                <c:pt idx="18">
                  <c:v>168.8693292682927</c:v>
                </c:pt>
                <c:pt idx="19">
                  <c:v>202.40128048780488</c:v>
                </c:pt>
                <c:pt idx="20">
                  <c:v>217.05900406504065</c:v>
                </c:pt>
                <c:pt idx="21">
                  <c:v>195.40646341463415</c:v>
                </c:pt>
                <c:pt idx="22">
                  <c:v>174.58896341463415</c:v>
                </c:pt>
                <c:pt idx="23">
                  <c:v>156.97894308943089</c:v>
                </c:pt>
              </c:numCache>
            </c:numRef>
          </c:val>
          <c:smooth val="0"/>
        </c:ser>
        <c:ser>
          <c:idx val="1"/>
          <c:order val="1"/>
          <c:tx>
            <c:strRef>
              <c:f>Sheet1!$C$1</c:f>
              <c:strCache>
                <c:ptCount val="1"/>
                <c:pt idx="0">
                  <c:v>Nemčija</c:v>
                </c:pt>
              </c:strCache>
            </c:strRef>
          </c:tx>
          <c:spPr>
            <a:solidFill>
              <a:srgbClr val="404040"/>
            </a:solidFill>
            <a:ln w="52070" cap="flat">
              <a:solidFill>
                <a:srgbClr val="40404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404040"/>
                </a:solidFill>
                <a:prstDash val="solid"/>
                <a:round/>
              </a:ln>
              <a:effectLst/>
            </c:spPr>
          </c:marker>
          <c:cat>
            <c:multiLvlStrRef>
              <c:f>Sheet1!$A$2:$A$25</c:f>
              <c:multiLvlStrCache>
                <c:ptCount val="24"/>
                <c:lvl>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lvl>
              </c:multiLvlStrCache>
            </c:multiLvlStrRef>
          </c:cat>
          <c:val>
            <c:numRef>
              <c:f>Sheet1!$C$2:$C$25</c:f>
              <c:numCache>
                <c:formatCode>General</c:formatCode>
                <c:ptCount val="24"/>
                <c:pt idx="0">
                  <c:v>139.88939024390243</c:v>
                </c:pt>
                <c:pt idx="1">
                  <c:v>131.605081300813</c:v>
                </c:pt>
                <c:pt idx="2">
                  <c:v>126.44119918699187</c:v>
                </c:pt>
                <c:pt idx="3">
                  <c:v>123.86467479674796</c:v>
                </c:pt>
                <c:pt idx="4">
                  <c:v>124.1704674796748</c:v>
                </c:pt>
                <c:pt idx="5">
                  <c:v>128.65447154471545</c:v>
                </c:pt>
                <c:pt idx="6">
                  <c:v>138.48276422764226</c:v>
                </c:pt>
                <c:pt idx="7">
                  <c:v>135.32686991869917</c:v>
                </c:pt>
                <c:pt idx="8">
                  <c:v>118.62138211382114</c:v>
                </c:pt>
                <c:pt idx="9">
                  <c:v>89.84798780487804</c:v>
                </c:pt>
                <c:pt idx="10">
                  <c:v>63.91418699186992</c:v>
                </c:pt>
                <c:pt idx="11">
                  <c:v>45.592439024390245</c:v>
                </c:pt>
                <c:pt idx="12">
                  <c:v>31.104349593495936</c:v>
                </c:pt>
                <c:pt idx="13">
                  <c:v>21.991056910569107</c:v>
                </c:pt>
                <c:pt idx="14">
                  <c:v>23.486605691056912</c:v>
                </c:pt>
                <c:pt idx="15">
                  <c:v>36.46888211382114</c:v>
                </c:pt>
                <c:pt idx="16">
                  <c:v>58.02975609756098</c:v>
                </c:pt>
                <c:pt idx="17">
                  <c:v>92.97408536585365</c:v>
                </c:pt>
                <c:pt idx="18">
                  <c:v>131.56611788617886</c:v>
                </c:pt>
                <c:pt idx="19">
                  <c:v>171.28034552845529</c:v>
                </c:pt>
                <c:pt idx="20">
                  <c:v>197.95630081300814</c:v>
                </c:pt>
                <c:pt idx="21">
                  <c:v>189.81323170731707</c:v>
                </c:pt>
                <c:pt idx="22">
                  <c:v>167.80439024390245</c:v>
                </c:pt>
                <c:pt idx="23">
                  <c:v>147.53548780487804</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650" b="0" i="0" u="none" strike="noStrike">
                    <a:solidFill>
                      <a:srgbClr val="404040"/>
                    </a:solidFill>
                    <a:latin typeface="Arial"/>
                  </a:defRPr>
                </a:pPr>
                <a:r>
                  <a:rPr sz="1650" b="0" i="0" u="none" strike="noStrike">
                    <a:solidFill>
                      <a:srgbClr val="404040"/>
                    </a:solidFill>
                    <a:latin typeface="Arial"/>
                  </a:rPr>
                  <a:t>ura v dnevu</a:t>
                </a:r>
              </a:p>
            </c:rich>
          </c:tx>
          <c:layout/>
          <c:overlay val="0"/>
        </c:title>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3"/>
      </c:catAx>
      <c:valAx>
        <c:axId val="2094734552"/>
        <c:scaling>
          <c:orientation val="minMax"/>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50"/>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Slovenija</c:v>
                </c:pt>
              </c:strCache>
            </c:strRef>
          </c:tx>
          <c:spPr>
            <a:solidFill>
              <a:srgbClr val="1B449C"/>
            </a:solidFill>
            <a:effectLst/>
          </c:spPr>
          <c:invertIfNegative val="0"/>
          <c:dLbls>
            <c:numFmt formatCode="0" sourceLinked="0"/>
            <c:txPr>
              <a:bodyPr/>
              <a:lstStyle/>
              <a:p>
                <a:pPr>
                  <a:defRPr b="0" i="0" strike="noStrike" sz="1650" u="none">
                    <a:solidFill>
                      <a:srgbClr val="404040"/>
                    </a:solidFill>
                    <a:latin typeface="Arial"/>
                  </a:defRPr>
                </a:pPr>
              </a:p>
            </c:txPr>
            <c:showLegendKey val="0"/>
            <c:showVal val="1"/>
            <c:showCatName val="0"/>
            <c:showSerName val="0"/>
            <c:showPercent val="0"/>
            <c:showBubbleSize val="0"/>
            <c:showLeaderLines val="0"/>
          </c:dLbls>
          <c:cat>
            <c:multiLvlStrRef>
              <c:f>Sheet1!$A$2:$A$5</c:f>
              <c:multiLvlStrCache>
                <c:ptCount val="4"/>
                <c:lvl>
                  <c:pt idx="0">
                    <c:v>2023</c:v>
                  </c:pt>
                  <c:pt idx="1">
                    <c:v>2024</c:v>
                  </c:pt>
                  <c:pt idx="2">
                    <c:v>2025</c:v>
                  </c:pt>
                  <c:pt idx="3">
                    <c:v>2026*</c:v>
                  </c:pt>
                </c:lvl>
              </c:multiLvlStrCache>
            </c:multiLvlStrRef>
          </c:cat>
          <c:val>
            <c:numRef>
              <c:f>Sheet1!$B$2:$B$5</c:f>
              <c:numCache>
                <c:formatCode>General</c:formatCode>
                <c:ptCount val="4"/>
                <c:pt idx="0">
                  <c:v>96</c:v>
                </c:pt>
                <c:pt idx="1">
                  <c:v>219</c:v>
                </c:pt>
                <c:pt idx="2">
                  <c:v>268</c:v>
                </c:pt>
                <c:pt idx="3">
                  <c:v>237</c:v>
                </c:pt>
              </c:numCache>
            </c:numRef>
          </c:val>
        </c:ser>
        <c:ser>
          <c:idx val="1"/>
          <c:order val="1"/>
          <c:tx>
            <c:strRef>
              <c:f>Sheet1!$C$1</c:f>
              <c:strCache>
                <c:ptCount val="1"/>
                <c:pt idx="0">
                  <c:v>Nemčija</c:v>
                </c:pt>
              </c:strCache>
            </c:strRef>
          </c:tx>
          <c:spPr>
            <a:solidFill>
              <a:srgbClr val="404040"/>
            </a:solidFill>
            <a:effectLst/>
          </c:spPr>
          <c:invertIfNegative val="0"/>
          <c:dLbls>
            <c:numFmt formatCode="0" sourceLinked="0"/>
            <c:txPr>
              <a:bodyPr/>
              <a:lstStyle/>
              <a:p>
                <a:pPr>
                  <a:defRPr b="0" i="0" strike="noStrike" sz="1650" u="none">
                    <a:solidFill>
                      <a:srgbClr val="404040"/>
                    </a:solidFill>
                    <a:latin typeface="Arial"/>
                  </a:defRPr>
                </a:pPr>
              </a:p>
            </c:txPr>
            <c:showLegendKey val="0"/>
            <c:showVal val="1"/>
            <c:showCatName val="0"/>
            <c:showSerName val="0"/>
            <c:showPercent val="0"/>
            <c:showBubbleSize val="0"/>
            <c:showLeaderLines val="0"/>
          </c:dLbls>
          <c:cat>
            <c:multiLvlStrRef>
              <c:f>Sheet1!$A$2:$A$5</c:f>
              <c:multiLvlStrCache>
                <c:ptCount val="4"/>
                <c:lvl>
                  <c:pt idx="0">
                    <c:v>2023</c:v>
                  </c:pt>
                  <c:pt idx="1">
                    <c:v>2024</c:v>
                  </c:pt>
                  <c:pt idx="2">
                    <c:v>2025</c:v>
                  </c:pt>
                  <c:pt idx="3">
                    <c:v>2026*</c:v>
                  </c:pt>
                </c:lvl>
              </c:multiLvlStrCache>
            </c:multiLvlStrRef>
          </c:cat>
          <c:val>
            <c:numRef>
              <c:f>Sheet1!$C$2:$C$5</c:f>
              <c:numCache>
                <c:formatCode>General</c:formatCode>
                <c:ptCount val="4"/>
                <c:pt idx="0">
                  <c:v>301</c:v>
                </c:pt>
                <c:pt idx="1">
                  <c:v>457</c:v>
                </c:pt>
                <c:pt idx="2">
                  <c:v>575</c:v>
                </c:pt>
                <c:pt idx="3">
                  <c:v>464</c:v>
                </c:pt>
              </c:numCache>
            </c:numRef>
          </c:val>
        </c:ser>
        <c:dLbls>
          <c:numFmt formatCode="0" sourceLinked="0"/>
          <c:txPr>
            <a:bodyPr/>
            <a:lstStyle/>
            <a:p>
              <a:pPr>
                <a:defRPr b="0" i="0" strike="noStrike" sz="1650" u="none">
                  <a:solidFill>
                    <a:srgbClr val="404040"/>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Razlika Slovenija − Nemčija, mesečni spot</c:v>
                </c:pt>
              </c:strCache>
            </c:strRef>
          </c:tx>
          <c:spPr>
            <a:solidFill>
              <a:srgbClr val="1B449C"/>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Sheet1!$A$2:$A$58</c:f>
              <c:multiLvlStrCache>
                <c:ptCount val="57"/>
                <c:lvl>
                  <c:pt idx="0">
                    <c:v>jan 22</c:v>
                  </c:pt>
                  <c:pt idx="1">
                    <c:v>feb 22</c:v>
                  </c:pt>
                  <c:pt idx="2">
                    <c:v>mar 22</c:v>
                  </c:pt>
                  <c:pt idx="3">
                    <c:v>apr 22</c:v>
                  </c:pt>
                  <c:pt idx="4">
                    <c:v>maj 22</c:v>
                  </c:pt>
                  <c:pt idx="5">
                    <c:v>jun 22</c:v>
                  </c:pt>
                  <c:pt idx="6">
                    <c:v>jul 22</c:v>
                  </c:pt>
                  <c:pt idx="7">
                    <c:v>avg 22</c:v>
                  </c:pt>
                  <c:pt idx="8">
                    <c:v>sep 22</c:v>
                  </c:pt>
                  <c:pt idx="9">
                    <c:v>okt 22</c:v>
                  </c:pt>
                  <c:pt idx="10">
                    <c:v>nov 22</c:v>
                  </c:pt>
                  <c:pt idx="11">
                    <c:v>dec 22</c:v>
                  </c:pt>
                  <c:pt idx="12">
                    <c:v>jan 23</c:v>
                  </c:pt>
                  <c:pt idx="13">
                    <c:v>feb 23</c:v>
                  </c:pt>
                  <c:pt idx="14">
                    <c:v>mar 23</c:v>
                  </c:pt>
                  <c:pt idx="15">
                    <c:v>apr 23</c:v>
                  </c:pt>
                  <c:pt idx="16">
                    <c:v>maj 23</c:v>
                  </c:pt>
                  <c:pt idx="17">
                    <c:v>jun 23</c:v>
                  </c:pt>
                  <c:pt idx="18">
                    <c:v>jul 23</c:v>
                  </c:pt>
                  <c:pt idx="19">
                    <c:v>avg 23</c:v>
                  </c:pt>
                  <c:pt idx="20">
                    <c:v>sep 23</c:v>
                  </c:pt>
                  <c:pt idx="21">
                    <c:v>okt 23</c:v>
                  </c:pt>
                  <c:pt idx="22">
                    <c:v>nov 23</c:v>
                  </c:pt>
                  <c:pt idx="23">
                    <c:v>dec 23</c:v>
                  </c:pt>
                  <c:pt idx="24">
                    <c:v>jan 24</c:v>
                  </c:pt>
                  <c:pt idx="25">
                    <c:v>feb 24</c:v>
                  </c:pt>
                  <c:pt idx="26">
                    <c:v>mar 24</c:v>
                  </c:pt>
                  <c:pt idx="27">
                    <c:v>apr 24</c:v>
                  </c:pt>
                  <c:pt idx="28">
                    <c:v>maj 24</c:v>
                  </c:pt>
                  <c:pt idx="29">
                    <c:v>jun 24</c:v>
                  </c:pt>
                  <c:pt idx="30">
                    <c:v>jul 24</c:v>
                  </c:pt>
                  <c:pt idx="31">
                    <c:v>avg 24</c:v>
                  </c:pt>
                  <c:pt idx="32">
                    <c:v>sep 24</c:v>
                  </c:pt>
                  <c:pt idx="33">
                    <c:v>okt 24</c:v>
                  </c:pt>
                  <c:pt idx="34">
                    <c:v>nov 24</c:v>
                  </c:pt>
                  <c:pt idx="35">
                    <c:v>dec 24</c:v>
                  </c:pt>
                  <c:pt idx="36">
                    <c:v>jan 25</c:v>
                  </c:pt>
                  <c:pt idx="37">
                    <c:v>feb 25</c:v>
                  </c:pt>
                  <c:pt idx="38">
                    <c:v>mar 25</c:v>
                  </c:pt>
                  <c:pt idx="39">
                    <c:v>apr 25</c:v>
                  </c:pt>
                  <c:pt idx="40">
                    <c:v>maj 25</c:v>
                  </c:pt>
                  <c:pt idx="41">
                    <c:v>jun 25</c:v>
                  </c:pt>
                  <c:pt idx="42">
                    <c:v>jul 25</c:v>
                  </c:pt>
                  <c:pt idx="43">
                    <c:v>avg 25</c:v>
                  </c:pt>
                  <c:pt idx="44">
                    <c:v>sep 25</c:v>
                  </c:pt>
                  <c:pt idx="45">
                    <c:v>okt 25</c:v>
                  </c:pt>
                  <c:pt idx="46">
                    <c:v>nov 25</c:v>
                  </c:pt>
                  <c:pt idx="47">
                    <c:v>dec 25</c:v>
                  </c:pt>
                  <c:pt idx="48">
                    <c:v>jan 26</c:v>
                  </c:pt>
                  <c:pt idx="49">
                    <c:v>feb 26</c:v>
                  </c:pt>
                  <c:pt idx="50">
                    <c:v>mar 26</c:v>
                  </c:pt>
                  <c:pt idx="51">
                    <c:v>apr 26</c:v>
                  </c:pt>
                  <c:pt idx="52">
                    <c:v>maj 26</c:v>
                  </c:pt>
                  <c:pt idx="53">
                    <c:v>jun 26</c:v>
                  </c:pt>
                  <c:pt idx="54">
                    <c:v>jul 26</c:v>
                  </c:pt>
                  <c:pt idx="55">
                    <c:v>avg 26</c:v>
                  </c:pt>
                  <c:pt idx="56">
                    <c:v>sep 26</c:v>
                  </c:pt>
                </c:lvl>
              </c:multiLvlStrCache>
            </c:multiLvlStrRef>
          </c:cat>
          <c:val>
            <c:numRef>
              <c:f>Sheet1!$B$2:$B$58</c:f>
              <c:numCache>
                <c:formatCode>General</c:formatCode>
                <c:ptCount val="57"/>
                <c:pt idx="0">
                  <c:v>39.01127688172045</c:v>
                </c:pt>
                <c:pt idx="1">
                  <c:v>66.49894345238096</c:v>
                </c:pt>
                <c:pt idx="2">
                  <c:v>41.800901749663495</c:v>
                </c:pt>
                <c:pt idx="3">
                  <c:v>26.769722222222214</c:v>
                </c:pt>
                <c:pt idx="4">
                  <c:v>24.556733870967747</c:v>
                </c:pt>
                <c:pt idx="5">
                  <c:v>27.789888888888896</c:v>
                </c:pt>
                <c:pt idx="6">
                  <c:v>59.82993279569894</c:v>
                </c:pt>
                <c:pt idx="7">
                  <c:v>28.824005376344132</c:v>
                </c:pt>
                <c:pt idx="8">
                  <c:v>49.51244444444444</c:v>
                </c:pt>
                <c:pt idx="9">
                  <c:v>44.29846979865772</c:v>
                </c:pt>
                <c:pt idx="10">
                  <c:v>48.84826388888888</c:v>
                </c:pt>
                <c:pt idx="11">
                  <c:v>13.001586021505375</c:v>
                </c:pt>
                <c:pt idx="12">
                  <c:v>28.694825268817212</c:v>
                </c:pt>
                <c:pt idx="13">
                  <c:v>17.285148809523804</c:v>
                </c:pt>
                <c:pt idx="14">
                  <c:v>11.17523553162853</c:v>
                </c:pt>
                <c:pt idx="15">
                  <c:v>5.25566666666667</c:v>
                </c:pt>
                <c:pt idx="16">
                  <c:v>4.4467204301075185</c:v>
                </c:pt>
                <c:pt idx="17">
                  <c:v>0.2605000000000075</c:v>
                </c:pt>
                <c:pt idx="18">
                  <c:v>12.721034946236557</c:v>
                </c:pt>
                <c:pt idx="19">
                  <c:v>0.3661693548387035</c:v>
                </c:pt>
                <c:pt idx="20">
                  <c:v>1.8375555555555536</c:v>
                </c:pt>
                <c:pt idx="21">
                  <c:v>16.087073825503353</c:v>
                </c:pt>
                <c:pt idx="22">
                  <c:v>4.613097222222223</c:v>
                </c:pt>
                <c:pt idx="23">
                  <c:v>7.103776881720435</c:v>
                </c:pt>
                <c:pt idx="24">
                  <c:v>6.45241935483871</c:v>
                </c:pt>
                <c:pt idx="25">
                  <c:v>5.8590517241379345</c:v>
                </c:pt>
                <c:pt idx="26">
                  <c:v>-0.5590174966352635</c:v>
                </c:pt>
                <c:pt idx="27">
                  <c:v>-2.1783055555555535</c:v>
                </c:pt>
                <c:pt idx="28">
                  <c:v>5.896532258064525</c:v>
                </c:pt>
                <c:pt idx="29">
                  <c:v>19.84119444444444</c:v>
                </c:pt>
                <c:pt idx="30">
                  <c:v>20.56255376344086</c:v>
                </c:pt>
                <c:pt idx="31">
                  <c:v>28.847607526881717</c:v>
                </c:pt>
                <c:pt idx="32">
                  <c:v>16.32347222222222</c:v>
                </c:pt>
                <c:pt idx="33">
                  <c:v>2.6336778523489954</c:v>
                </c:pt>
                <c:pt idx="34">
                  <c:v>23.999583333333334</c:v>
                </c:pt>
                <c:pt idx="35">
                  <c:v>25.37497311827957</c:v>
                </c:pt>
                <c:pt idx="36">
                  <c:v>20.336155913978487</c:v>
                </c:pt>
                <c:pt idx="37">
                  <c:v>18.2554761904762</c:v>
                </c:pt>
                <c:pt idx="38">
                  <c:v>10.363862718707935</c:v>
                </c:pt>
                <c:pt idx="39">
                  <c:v>6.10048611111111</c:v>
                </c:pt>
                <c:pt idx="40">
                  <c:v>17.30043010752688</c:v>
                </c:pt>
                <c:pt idx="41">
                  <c:v>23.484305555555565</c:v>
                </c:pt>
                <c:pt idx="42">
                  <c:v>15.977809139784938</c:v>
                </c:pt>
                <c:pt idx="43">
                  <c:v>1.4291935483871043</c:v>
                </c:pt>
                <c:pt idx="44">
                  <c:v>11.147458333333333</c:v>
                </c:pt>
                <c:pt idx="45">
                  <c:v>25.96565100671141</c:v>
                </c:pt>
                <c:pt idx="46">
                  <c:v>15.025100694444433</c:v>
                </c:pt>
                <c:pt idx="47">
                  <c:v>18.551145833333322</c:v>
                </c:pt>
                <c:pt idx="48">
                  <c:v>30.739059139784942</c:v>
                </c:pt>
                <c:pt idx="49">
                  <c:v>12.59063988095238</c:v>
                </c:pt>
                <c:pt idx="50">
                  <c:v>11.557789367429336</c:v>
                </c:pt>
                <c:pt idx="51">
                  <c:v>10.276621527777777</c:v>
                </c:pt>
                <c:pt idx="52">
                  <c:v>4.921898521505383</c:v>
                </c:pt>
                <c:pt idx="53">
                  <c:v>4.937621527777779</c:v>
                </c:pt>
                <c:pt idx="54">
                  <c:v>15.62865255376343</c:v>
                </c:pt>
                <c:pt idx="55">
                  <c:v>25.193067876344088</c:v>
                </c:pt>
                <c:pt idx="56">
                  <c:v>28.43464583333332</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3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6"/>
      </c:catAx>
      <c:valAx>
        <c:axId val="2094734552"/>
        <c:scaling>
          <c:orientation val="minMax"/>
          <c:max val="70"/>
          <c:min val="-1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Cal-27</c:v>
                </c:pt>
              </c:strCache>
            </c:strRef>
          </c:tx>
          <c:spPr>
            <a:solidFill>
              <a:srgbClr val="1B449C"/>
            </a:solidFill>
            <a:effectLst/>
          </c:spPr>
          <c:invertIfNegative val="0"/>
          <c:dLbls>
            <c:numFmt formatCode="0" sourceLinked="0"/>
            <c:txPr>
              <a:bodyPr/>
              <a:lstStyle/>
              <a:p>
                <a:pPr>
                  <a:defRPr b="0" i="0" strike="noStrike" sz="1480" u="none">
                    <a:solidFill>
                      <a:srgbClr val="404040"/>
                    </a:solidFill>
                    <a:latin typeface="Arial"/>
                  </a:defRPr>
                </a:pPr>
              </a:p>
            </c:txPr>
            <c:showLegendKey val="0"/>
            <c:showVal val="1"/>
            <c:showCatName val="0"/>
            <c:showSerName val="0"/>
            <c:showPercent val="0"/>
            <c:showBubbleSize val="0"/>
            <c:showLeaderLines val="0"/>
          </c:dLbls>
          <c:cat>
            <c:multiLvlStrRef>
              <c:f>Sheet1!$A$2:$A$6</c:f>
              <c:multiLvlStrCache>
                <c:ptCount val="5"/>
                <c:lvl>
                  <c:pt idx="0">
                    <c:v>Nemčija</c:v>
                  </c:pt>
                  <c:pt idx="1">
                    <c:v>Avstrija</c:v>
                  </c:pt>
                  <c:pt idx="2">
                    <c:v>Slovenija</c:v>
                  </c:pt>
                  <c:pt idx="3">
                    <c:v>Italija</c:v>
                  </c:pt>
                  <c:pt idx="4">
                    <c:v>Madžarska</c:v>
                  </c:pt>
                </c:lvl>
              </c:multiLvlStrCache>
            </c:multiLvlStrRef>
          </c:cat>
          <c:val>
            <c:numRef>
              <c:f>Sheet1!$B$2:$B$6</c:f>
              <c:numCache>
                <c:formatCode>General</c:formatCode>
                <c:ptCount val="5"/>
                <c:pt idx="0">
                  <c:v>145.53</c:v>
                </c:pt>
                <c:pt idx="1">
                  <c:v>159.53</c:v>
                </c:pt>
                <c:pt idx="2">
                  <c:v>162</c:v>
                </c:pt>
                <c:pt idx="3">
                  <c:v>165.61</c:v>
                </c:pt>
                <c:pt idx="4">
                  <c:v>168</c:v>
                </c:pt>
              </c:numCache>
            </c:numRef>
          </c:val>
        </c:ser>
        <c:ser>
          <c:idx val="1"/>
          <c:order val="1"/>
          <c:tx>
            <c:strRef>
              <c:f>Sheet1!$C$1</c:f>
              <c:strCache>
                <c:ptCount val="1"/>
                <c:pt idx="0">
                  <c:v>Cal-28</c:v>
                </c:pt>
              </c:strCache>
            </c:strRef>
          </c:tx>
          <c:spPr>
            <a:solidFill>
              <a:srgbClr val="404040"/>
            </a:solidFill>
            <a:effectLst/>
          </c:spPr>
          <c:invertIfNegative val="0"/>
          <c:dLbls>
            <c:numFmt formatCode="0" sourceLinked="0"/>
            <c:txPr>
              <a:bodyPr/>
              <a:lstStyle/>
              <a:p>
                <a:pPr>
                  <a:defRPr b="0" i="0" strike="noStrike" sz="1480" u="none">
                    <a:solidFill>
                      <a:srgbClr val="404040"/>
                    </a:solidFill>
                    <a:latin typeface="Arial"/>
                  </a:defRPr>
                </a:pPr>
              </a:p>
            </c:txPr>
            <c:showLegendKey val="0"/>
            <c:showVal val="1"/>
            <c:showCatName val="0"/>
            <c:showSerName val="0"/>
            <c:showPercent val="0"/>
            <c:showBubbleSize val="0"/>
            <c:showLeaderLines val="0"/>
          </c:dLbls>
          <c:cat>
            <c:multiLvlStrRef>
              <c:f>Sheet1!$A$2:$A$6</c:f>
              <c:multiLvlStrCache>
                <c:ptCount val="5"/>
                <c:lvl>
                  <c:pt idx="0">
                    <c:v>Nemčija</c:v>
                  </c:pt>
                  <c:pt idx="1">
                    <c:v>Avstrija</c:v>
                  </c:pt>
                  <c:pt idx="2">
                    <c:v>Slovenija</c:v>
                  </c:pt>
                  <c:pt idx="3">
                    <c:v>Italija</c:v>
                  </c:pt>
                  <c:pt idx="4">
                    <c:v>Madžarska</c:v>
                  </c:pt>
                </c:lvl>
              </c:multiLvlStrCache>
            </c:multiLvlStrRef>
          </c:cat>
          <c:val>
            <c:numRef>
              <c:f>Sheet1!$C$2:$C$6</c:f>
              <c:numCache>
                <c:formatCode>General</c:formatCode>
                <c:ptCount val="5"/>
                <c:pt idx="0">
                  <c:v>107.2</c:v>
                </c:pt>
                <c:pt idx="1">
                  <c:v>117.2</c:v>
                </c:pt>
                <c:pt idx="2">
                  <c:v>121.44</c:v>
                </c:pt>
                <c:pt idx="3">
                  <c:v>122.82</c:v>
                </c:pt>
                <c:pt idx="4">
                  <c:v>124.94</c:v>
                </c:pt>
              </c:numCache>
            </c:numRef>
          </c:val>
        </c:ser>
        <c:ser>
          <c:idx val="2"/>
          <c:order val="2"/>
          <c:tx>
            <c:strRef>
              <c:f>Sheet1!$D$1</c:f>
              <c:strCache>
                <c:ptCount val="1"/>
                <c:pt idx="0">
                  <c:v>Cal-29</c:v>
                </c:pt>
              </c:strCache>
            </c:strRef>
          </c:tx>
          <c:spPr>
            <a:solidFill>
              <a:srgbClr val="9AA3AB"/>
            </a:solidFill>
            <a:effectLst/>
          </c:spPr>
          <c:invertIfNegative val="0"/>
          <c:dLbls>
            <c:numFmt formatCode="0" sourceLinked="0"/>
            <c:txPr>
              <a:bodyPr/>
              <a:lstStyle/>
              <a:p>
                <a:pPr>
                  <a:defRPr b="0" i="0" strike="noStrike" sz="1480" u="none">
                    <a:solidFill>
                      <a:srgbClr val="404040"/>
                    </a:solidFill>
                    <a:latin typeface="Arial"/>
                  </a:defRPr>
                </a:pPr>
              </a:p>
            </c:txPr>
            <c:showLegendKey val="0"/>
            <c:showVal val="1"/>
            <c:showCatName val="0"/>
            <c:showSerName val="0"/>
            <c:showPercent val="0"/>
            <c:showBubbleSize val="0"/>
            <c:showLeaderLines val="0"/>
          </c:dLbls>
          <c:cat>
            <c:multiLvlStrRef>
              <c:f>Sheet1!$A$2:$A$6</c:f>
              <c:multiLvlStrCache>
                <c:ptCount val="5"/>
                <c:lvl>
                  <c:pt idx="0">
                    <c:v>Nemčija</c:v>
                  </c:pt>
                  <c:pt idx="1">
                    <c:v>Avstrija</c:v>
                  </c:pt>
                  <c:pt idx="2">
                    <c:v>Slovenija</c:v>
                  </c:pt>
                  <c:pt idx="3">
                    <c:v>Italija</c:v>
                  </c:pt>
                  <c:pt idx="4">
                    <c:v>Madžarska</c:v>
                  </c:pt>
                </c:lvl>
              </c:multiLvlStrCache>
            </c:multiLvlStrRef>
          </c:cat>
          <c:val>
            <c:numRef>
              <c:f>Sheet1!$D$2:$D$6</c:f>
              <c:numCache>
                <c:formatCode>General</c:formatCode>
                <c:ptCount val="5"/>
                <c:pt idx="0">
                  <c:v>92.53</c:v>
                </c:pt>
                <c:pt idx="1">
                  <c:v>100.71</c:v>
                </c:pt>
                <c:pt idx="2">
                  <c:v>104.28</c:v>
                </c:pt>
                <c:pt idx="3">
                  <c:v>104.86</c:v>
                </c:pt>
                <c:pt idx="4">
                  <c:v>107.28</c:v>
                </c:pt>
              </c:numCache>
            </c:numRef>
          </c:val>
        </c:ser>
        <c:dLbls>
          <c:numFmt formatCode="0" sourceLinked="0"/>
          <c:txPr>
            <a:bodyPr/>
            <a:lstStyle/>
            <a:p>
              <a:pPr>
                <a:defRPr b="0" i="0" strike="noStrike" sz="1480" u="none">
                  <a:solidFill>
                    <a:srgbClr val="404040"/>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catAx>
      <c:valAx>
        <c:axId val="2094734552"/>
        <c:scaling>
          <c:orientation val="minMax"/>
          <c:max val="200"/>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5"/>
      </c:valAx>
      <c:spPr>
        <a:noFill/>
        <a:ln>
          <a:noFill/>
        </a:ln>
        <a:effectLst/>
      </c:spPr>
    </c:plotArea>
    <c:legend>
      <c:legendPos val="b"/>
      <c:overlay val="0"/>
      <c:txPr>
        <a:bodyPr/>
        <a:lstStyle/>
        <a:p>
          <a:pPr>
            <a:defRPr sz="181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Plin TTF, letni produkti (EEX)</c:v>
                </c:pt>
              </c:strCache>
            </c:strRef>
          </c:tx>
          <c:spPr>
            <a:solidFill>
              <a:srgbClr val="404040"/>
            </a:solidFill>
            <a:effectLst/>
          </c:spPr>
          <c:invertIfNegative val="0"/>
          <c:dLbls>
            <c:numFmt formatCode="0.0" sourceLinked="0"/>
            <c:txPr>
              <a:bodyPr/>
              <a:lstStyle/>
              <a:p>
                <a:pPr>
                  <a:defRPr b="0" i="0" strike="noStrike" sz="1810" u="none">
                    <a:solidFill>
                      <a:srgbClr val="404040"/>
                    </a:solidFill>
                    <a:latin typeface="Arial"/>
                  </a:defRPr>
                </a:pPr>
              </a:p>
            </c:txPr>
            <c:showLegendKey val="0"/>
            <c:showVal val="1"/>
            <c:showCatName val="0"/>
            <c:showSerName val="0"/>
            <c:showPercent val="0"/>
            <c:showBubbleSize val="0"/>
            <c:showLeaderLines val="0"/>
          </c:dLbls>
          <c:cat>
            <c:multiLvlStrRef>
              <c:f>Sheet1!$A$2:$A$5</c:f>
              <c:multiLvlStrCache>
                <c:ptCount val="4"/>
                <c:lvl>
                  <c:pt idx="0">
                    <c:v>Cal-27</c:v>
                  </c:pt>
                  <c:pt idx="1">
                    <c:v>Cal-28</c:v>
                  </c:pt>
                  <c:pt idx="2">
                    <c:v>Cal-29</c:v>
                  </c:pt>
                  <c:pt idx="3">
                    <c:v>Cal-30</c:v>
                  </c:pt>
                </c:lvl>
              </c:multiLvlStrCache>
            </c:multiLvlStrRef>
          </c:cat>
          <c:val>
            <c:numRef>
              <c:f>Sheet1!$B$2:$B$5</c:f>
              <c:numCache>
                <c:formatCode>General</c:formatCode>
                <c:ptCount val="4"/>
                <c:pt idx="0">
                  <c:v>68.518</c:v>
                </c:pt>
                <c:pt idx="1">
                  <c:v>42.729</c:v>
                </c:pt>
                <c:pt idx="2">
                  <c:v>32.159</c:v>
                </c:pt>
                <c:pt idx="3">
                  <c:v>27.4</c:v>
                </c:pt>
              </c:numCache>
            </c:numRef>
          </c:val>
        </c:ser>
        <c:dLbls>
          <c:numFmt formatCode="0.0" sourceLinked="0"/>
          <c:txPr>
            <a:bodyPr/>
            <a:lstStyle/>
            <a:p>
              <a:pPr>
                <a:defRPr b="0" i="0" strike="noStrike" sz="1810" u="none">
                  <a:solidFill>
                    <a:srgbClr val="404040"/>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catAx>
      <c:valAx>
        <c:axId val="2094734552"/>
        <c:scaling>
          <c:orientation val="minMax"/>
          <c:max val="80"/>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DE Cal-27 pri dani ceni TTF Cal-27</c:v>
                </c:pt>
              </c:strCache>
            </c:strRef>
          </c:tx>
          <c:spPr>
            <a:solidFill>
              <a:srgbClr val="1B449C"/>
            </a:solidFill>
            <a:effectLst/>
          </c:spPr>
          <c:invertIfNegative val="0"/>
          <c:dLbls>
            <c:numFmt formatCode="0" sourceLinked="0"/>
            <c:txPr>
              <a:bodyPr/>
              <a:lstStyle/>
              <a:p>
                <a:pPr>
                  <a:defRPr b="0" i="0" strike="noStrike" sz="1980" u="none">
                    <a:solidFill>
                      <a:srgbClr val="404040"/>
                    </a:solidFill>
                    <a:latin typeface="Arial"/>
                  </a:defRPr>
                </a:pPr>
              </a:p>
            </c:txPr>
            <c:showLegendKey val="0"/>
            <c:showVal val="1"/>
            <c:showCatName val="0"/>
            <c:showSerName val="0"/>
            <c:showPercent val="0"/>
            <c:showBubbleSize val="0"/>
            <c:showLeaderLines val="0"/>
          </c:dLbls>
          <c:cat>
            <c:multiLvlStrRef>
              <c:f>Sheet1!$A$2:$A$5</c:f>
              <c:multiLvlStrCache>
                <c:ptCount val="4"/>
                <c:lvl>
                  <c:pt idx="0">
                    <c:v>68,52
(13. 10.)</c:v>
                  </c:pt>
                  <c:pt idx="1">
                    <c:v>58,52</c:v>
                  </c:pt>
                  <c:pt idx="2">
                    <c:v>48,52</c:v>
                  </c:pt>
                  <c:pt idx="3">
                    <c:v>38,52</c:v>
                  </c:pt>
                </c:lvl>
              </c:multiLvlStrCache>
            </c:multiLvlStrRef>
          </c:cat>
          <c:val>
            <c:numRef>
              <c:f>Sheet1!$B$2:$B$5</c:f>
              <c:numCache>
                <c:formatCode>General</c:formatCode>
                <c:ptCount val="4"/>
                <c:pt idx="0">
                  <c:v>145.53</c:v>
                </c:pt>
                <c:pt idx="1">
                  <c:v>132.53</c:v>
                </c:pt>
                <c:pt idx="2">
                  <c:v>119.53</c:v>
                </c:pt>
                <c:pt idx="3">
                  <c:v>106.53</c:v>
                </c:pt>
              </c:numCache>
            </c:numRef>
          </c:val>
        </c:ser>
        <c:dLbls>
          <c:numFmt formatCode="0" sourceLinked="0"/>
          <c:txPr>
            <a:bodyPr/>
            <a:lstStyle/>
            <a:p>
              <a:pPr>
                <a:defRPr b="0" i="0" strike="noStrike" sz="1980" u="none">
                  <a:solidFill>
                    <a:srgbClr val="404040"/>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title>
          <c:tx>
            <c:rich>
              <a:bodyPr/>
              <a:lstStyle/>
              <a:p>
                <a:pPr>
                  <a:defRPr sz="1650" b="0" i="0" u="none" strike="noStrike">
                    <a:solidFill>
                      <a:srgbClr val="404040"/>
                    </a:solidFill>
                    <a:latin typeface="Arial"/>
                  </a:defRPr>
                </a:pPr>
                <a:r>
                  <a:rPr sz="1650" b="0" i="0" u="none" strike="noStrike">
                    <a:solidFill>
                      <a:srgbClr val="404040"/>
                    </a:solidFill>
                    <a:latin typeface="Arial"/>
                  </a:rPr>
                  <a:t>plin TTF Cal-27, €/MWh</a:t>
                </a:r>
              </a:p>
            </c:rich>
          </c:tx>
          <c:layout/>
          <c:overlay val="0"/>
        </c:title>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catAx>
      <c:valAx>
        <c:axId val="2094734552"/>
        <c:scaling>
          <c:orientation val="minMax"/>
          <c:max val="160"/>
          <c:min val="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DE Cal-27, €/MWh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HU Cal-23 pasovna</c:v>
                </c:pt>
              </c:strCache>
            </c:strRef>
          </c:tx>
          <c:spPr>
            <a:solidFill>
              <a:srgbClr val="1B449C"/>
            </a:solidFill>
            <a:ln w="4191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Sheet1!$A$2:$A$783</c:f>
              <c:multiLvlStrCache>
                <c:ptCount val="782"/>
                <c:lvl>
                  <c:pt idx="0">
                    <c:v>jan 20</c:v>
                  </c:pt>
                  <c:pt idx="1">
                    <c:v>jan 20</c:v>
                  </c:pt>
                  <c:pt idx="2">
                    <c:v>jan 20</c:v>
                  </c:pt>
                  <c:pt idx="3">
                    <c:v>jan 20</c:v>
                  </c:pt>
                  <c:pt idx="4">
                    <c:v>jan 20</c:v>
                  </c:pt>
                  <c:pt idx="5">
                    <c:v>jan 20</c:v>
                  </c:pt>
                  <c:pt idx="6">
                    <c:v>jan 20</c:v>
                  </c:pt>
                  <c:pt idx="7">
                    <c:v>jan 20</c:v>
                  </c:pt>
                  <c:pt idx="8">
                    <c:v>jan 20</c:v>
                  </c:pt>
                  <c:pt idx="9">
                    <c:v>jan 20</c:v>
                  </c:pt>
                  <c:pt idx="10">
                    <c:v>jan 20</c:v>
                  </c:pt>
                  <c:pt idx="11">
                    <c:v>jan 20</c:v>
                  </c:pt>
                  <c:pt idx="12">
                    <c:v>jan 20</c:v>
                  </c:pt>
                  <c:pt idx="13">
                    <c:v>jan 20</c:v>
                  </c:pt>
                  <c:pt idx="14">
                    <c:v>jan 20</c:v>
                  </c:pt>
                  <c:pt idx="15">
                    <c:v>jan 20</c:v>
                  </c:pt>
                  <c:pt idx="16">
                    <c:v>jan 20</c:v>
                  </c:pt>
                  <c:pt idx="17">
                    <c:v>jan 20</c:v>
                  </c:pt>
                  <c:pt idx="18">
                    <c:v>jan 20</c:v>
                  </c:pt>
                  <c:pt idx="19">
                    <c:v>jan 20</c:v>
                  </c:pt>
                  <c:pt idx="20">
                    <c:v>jan 20</c:v>
                  </c:pt>
                  <c:pt idx="21">
                    <c:v>jan 20</c:v>
                  </c:pt>
                  <c:pt idx="22">
                    <c:v>feb 20</c:v>
                  </c:pt>
                  <c:pt idx="23">
                    <c:v>feb 20</c:v>
                  </c:pt>
                  <c:pt idx="24">
                    <c:v>feb 20</c:v>
                  </c:pt>
                  <c:pt idx="25">
                    <c:v>feb 20</c:v>
                  </c:pt>
                  <c:pt idx="26">
                    <c:v>feb 20</c:v>
                  </c:pt>
                  <c:pt idx="27">
                    <c:v>feb 20</c:v>
                  </c:pt>
                  <c:pt idx="28">
                    <c:v>feb 20</c:v>
                  </c:pt>
                  <c:pt idx="29">
                    <c:v>feb 20</c:v>
                  </c:pt>
                  <c:pt idx="30">
                    <c:v>feb 20</c:v>
                  </c:pt>
                  <c:pt idx="31">
                    <c:v>feb 20</c:v>
                  </c:pt>
                  <c:pt idx="32">
                    <c:v>feb 20</c:v>
                  </c:pt>
                  <c:pt idx="33">
                    <c:v>feb 20</c:v>
                  </c:pt>
                  <c:pt idx="34">
                    <c:v>feb 20</c:v>
                  </c:pt>
                  <c:pt idx="35">
                    <c:v>feb 20</c:v>
                  </c:pt>
                  <c:pt idx="36">
                    <c:v>feb 20</c:v>
                  </c:pt>
                  <c:pt idx="37">
                    <c:v>feb 20</c:v>
                  </c:pt>
                  <c:pt idx="38">
                    <c:v>feb 20</c:v>
                  </c:pt>
                  <c:pt idx="39">
                    <c:v>feb 20</c:v>
                  </c:pt>
                  <c:pt idx="40">
                    <c:v>feb 20</c:v>
                  </c:pt>
                  <c:pt idx="41">
                    <c:v>feb 20</c:v>
                  </c:pt>
                  <c:pt idx="42">
                    <c:v>mar 20</c:v>
                  </c:pt>
                  <c:pt idx="43">
                    <c:v>mar 20</c:v>
                  </c:pt>
                  <c:pt idx="44">
                    <c:v>mar 20</c:v>
                  </c:pt>
                  <c:pt idx="45">
                    <c:v>mar 20</c:v>
                  </c:pt>
                  <c:pt idx="46">
                    <c:v>mar 20</c:v>
                  </c:pt>
                  <c:pt idx="47">
                    <c:v>mar 20</c:v>
                  </c:pt>
                  <c:pt idx="48">
                    <c:v>mar 20</c:v>
                  </c:pt>
                  <c:pt idx="49">
                    <c:v>mar 20</c:v>
                  </c:pt>
                  <c:pt idx="50">
                    <c:v>mar 20</c:v>
                  </c:pt>
                  <c:pt idx="51">
                    <c:v>mar 20</c:v>
                  </c:pt>
                  <c:pt idx="52">
                    <c:v>mar 20</c:v>
                  </c:pt>
                  <c:pt idx="53">
                    <c:v>mar 20</c:v>
                  </c:pt>
                  <c:pt idx="54">
                    <c:v>mar 20</c:v>
                  </c:pt>
                  <c:pt idx="55">
                    <c:v>mar 20</c:v>
                  </c:pt>
                  <c:pt idx="56">
                    <c:v>mar 20</c:v>
                  </c:pt>
                  <c:pt idx="57">
                    <c:v>mar 20</c:v>
                  </c:pt>
                  <c:pt idx="58">
                    <c:v>mar 20</c:v>
                  </c:pt>
                  <c:pt idx="59">
                    <c:v>mar 20</c:v>
                  </c:pt>
                  <c:pt idx="60">
                    <c:v>mar 20</c:v>
                  </c:pt>
                  <c:pt idx="61">
                    <c:v>mar 20</c:v>
                  </c:pt>
                  <c:pt idx="62">
                    <c:v>mar 20</c:v>
                  </c:pt>
                  <c:pt idx="63">
                    <c:v>mar 20</c:v>
                  </c:pt>
                  <c:pt idx="64">
                    <c:v>apr 20</c:v>
                  </c:pt>
                  <c:pt idx="65">
                    <c:v>apr 20</c:v>
                  </c:pt>
                  <c:pt idx="66">
                    <c:v>apr 20</c:v>
                  </c:pt>
                  <c:pt idx="67">
                    <c:v>apr 20</c:v>
                  </c:pt>
                  <c:pt idx="68">
                    <c:v>apr 20</c:v>
                  </c:pt>
                  <c:pt idx="69">
                    <c:v>apr 20</c:v>
                  </c:pt>
                  <c:pt idx="70">
                    <c:v>apr 20</c:v>
                  </c:pt>
                  <c:pt idx="71">
                    <c:v>apr 20</c:v>
                  </c:pt>
                  <c:pt idx="72">
                    <c:v>apr 20</c:v>
                  </c:pt>
                  <c:pt idx="73">
                    <c:v>apr 20</c:v>
                  </c:pt>
                  <c:pt idx="74">
                    <c:v>apr 20</c:v>
                  </c:pt>
                  <c:pt idx="75">
                    <c:v>apr 20</c:v>
                  </c:pt>
                  <c:pt idx="76">
                    <c:v>apr 20</c:v>
                  </c:pt>
                  <c:pt idx="77">
                    <c:v>apr 20</c:v>
                  </c:pt>
                  <c:pt idx="78">
                    <c:v>apr 20</c:v>
                  </c:pt>
                  <c:pt idx="79">
                    <c:v>apr 20</c:v>
                  </c:pt>
                  <c:pt idx="80">
                    <c:v>apr 20</c:v>
                  </c:pt>
                  <c:pt idx="81">
                    <c:v>apr 20</c:v>
                  </c:pt>
                  <c:pt idx="82">
                    <c:v>apr 20</c:v>
                  </c:pt>
                  <c:pt idx="83">
                    <c:v>apr 20</c:v>
                  </c:pt>
                  <c:pt idx="84">
                    <c:v>apr 20</c:v>
                  </c:pt>
                  <c:pt idx="85">
                    <c:v>apr 20</c:v>
                  </c:pt>
                  <c:pt idx="86">
                    <c:v>maj 20</c:v>
                  </c:pt>
                  <c:pt idx="87">
                    <c:v>maj 20</c:v>
                  </c:pt>
                  <c:pt idx="88">
                    <c:v>maj 20</c:v>
                  </c:pt>
                  <c:pt idx="89">
                    <c:v>maj 20</c:v>
                  </c:pt>
                  <c:pt idx="90">
                    <c:v>maj 20</c:v>
                  </c:pt>
                  <c:pt idx="91">
                    <c:v>maj 20</c:v>
                  </c:pt>
                  <c:pt idx="92">
                    <c:v>maj 20</c:v>
                  </c:pt>
                  <c:pt idx="93">
                    <c:v>maj 20</c:v>
                  </c:pt>
                  <c:pt idx="94">
                    <c:v>maj 20</c:v>
                  </c:pt>
                  <c:pt idx="95">
                    <c:v>maj 20</c:v>
                  </c:pt>
                  <c:pt idx="96">
                    <c:v>maj 20</c:v>
                  </c:pt>
                  <c:pt idx="97">
                    <c:v>maj 20</c:v>
                  </c:pt>
                  <c:pt idx="98">
                    <c:v>maj 20</c:v>
                  </c:pt>
                  <c:pt idx="99">
                    <c:v>maj 20</c:v>
                  </c:pt>
                  <c:pt idx="100">
                    <c:v>maj 20</c:v>
                  </c:pt>
                  <c:pt idx="101">
                    <c:v>maj 20</c:v>
                  </c:pt>
                  <c:pt idx="102">
                    <c:v>maj 20</c:v>
                  </c:pt>
                  <c:pt idx="103">
                    <c:v>maj 20</c:v>
                  </c:pt>
                  <c:pt idx="104">
                    <c:v>maj 20</c:v>
                  </c:pt>
                  <c:pt idx="105">
                    <c:v>maj 20</c:v>
                  </c:pt>
                  <c:pt idx="106">
                    <c:v>maj 20</c:v>
                  </c:pt>
                  <c:pt idx="107">
                    <c:v>jun 20</c:v>
                  </c:pt>
                  <c:pt idx="108">
                    <c:v>jun 20</c:v>
                  </c:pt>
                  <c:pt idx="109">
                    <c:v>jun 20</c:v>
                  </c:pt>
                  <c:pt idx="110">
                    <c:v>jun 20</c:v>
                  </c:pt>
                  <c:pt idx="111">
                    <c:v>jun 20</c:v>
                  </c:pt>
                  <c:pt idx="112">
                    <c:v>jun 20</c:v>
                  </c:pt>
                  <c:pt idx="113">
                    <c:v>jun 20</c:v>
                  </c:pt>
                  <c:pt idx="114">
                    <c:v>jun 20</c:v>
                  </c:pt>
                  <c:pt idx="115">
                    <c:v>jun 20</c:v>
                  </c:pt>
                  <c:pt idx="116">
                    <c:v>jun 20</c:v>
                  </c:pt>
                  <c:pt idx="117">
                    <c:v>jun 20</c:v>
                  </c:pt>
                  <c:pt idx="118">
                    <c:v>jun 20</c:v>
                  </c:pt>
                  <c:pt idx="119">
                    <c:v>jun 20</c:v>
                  </c:pt>
                  <c:pt idx="120">
                    <c:v>jun 20</c:v>
                  </c:pt>
                  <c:pt idx="121">
                    <c:v>jun 20</c:v>
                  </c:pt>
                  <c:pt idx="122">
                    <c:v>jun 20</c:v>
                  </c:pt>
                  <c:pt idx="123">
                    <c:v>jun 20</c:v>
                  </c:pt>
                  <c:pt idx="124">
                    <c:v>jun 20</c:v>
                  </c:pt>
                  <c:pt idx="125">
                    <c:v>jun 20</c:v>
                  </c:pt>
                  <c:pt idx="126">
                    <c:v>jun 20</c:v>
                  </c:pt>
                  <c:pt idx="127">
                    <c:v>jun 20</c:v>
                  </c:pt>
                  <c:pt idx="128">
                    <c:v>jun 20</c:v>
                  </c:pt>
                  <c:pt idx="129">
                    <c:v>jul 20</c:v>
                  </c:pt>
                  <c:pt idx="130">
                    <c:v>jul 20</c:v>
                  </c:pt>
                  <c:pt idx="131">
                    <c:v>jul 20</c:v>
                  </c:pt>
                  <c:pt idx="132">
                    <c:v>jul 20</c:v>
                  </c:pt>
                  <c:pt idx="133">
                    <c:v>jul 20</c:v>
                  </c:pt>
                  <c:pt idx="134">
                    <c:v>jul 20</c:v>
                  </c:pt>
                  <c:pt idx="135">
                    <c:v>jul 20</c:v>
                  </c:pt>
                  <c:pt idx="136">
                    <c:v>jul 20</c:v>
                  </c:pt>
                  <c:pt idx="137">
                    <c:v>jul 20</c:v>
                  </c:pt>
                  <c:pt idx="138">
                    <c:v>jul 20</c:v>
                  </c:pt>
                  <c:pt idx="139">
                    <c:v>jul 20</c:v>
                  </c:pt>
                  <c:pt idx="140">
                    <c:v>jul 20</c:v>
                  </c:pt>
                  <c:pt idx="141">
                    <c:v>jul 20</c:v>
                  </c:pt>
                  <c:pt idx="142">
                    <c:v>jul 20</c:v>
                  </c:pt>
                  <c:pt idx="143">
                    <c:v>jul 20</c:v>
                  </c:pt>
                  <c:pt idx="144">
                    <c:v>jul 20</c:v>
                  </c:pt>
                  <c:pt idx="145">
                    <c:v>jul 20</c:v>
                  </c:pt>
                  <c:pt idx="146">
                    <c:v>jul 20</c:v>
                  </c:pt>
                  <c:pt idx="147">
                    <c:v>jul 20</c:v>
                  </c:pt>
                  <c:pt idx="148">
                    <c:v>jul 20</c:v>
                  </c:pt>
                  <c:pt idx="149">
                    <c:v>jul 20</c:v>
                  </c:pt>
                  <c:pt idx="150">
                    <c:v>jul 20</c:v>
                  </c:pt>
                  <c:pt idx="151">
                    <c:v>jul 20</c:v>
                  </c:pt>
                  <c:pt idx="152">
                    <c:v>avg 20</c:v>
                  </c:pt>
                  <c:pt idx="153">
                    <c:v>avg 20</c:v>
                  </c:pt>
                  <c:pt idx="154">
                    <c:v>avg 20</c:v>
                  </c:pt>
                  <c:pt idx="155">
                    <c:v>avg 20</c:v>
                  </c:pt>
                  <c:pt idx="156">
                    <c:v>avg 20</c:v>
                  </c:pt>
                  <c:pt idx="157">
                    <c:v>avg 20</c:v>
                  </c:pt>
                  <c:pt idx="158">
                    <c:v>avg 20</c:v>
                  </c:pt>
                  <c:pt idx="159">
                    <c:v>avg 20</c:v>
                  </c:pt>
                  <c:pt idx="160">
                    <c:v>avg 20</c:v>
                  </c:pt>
                  <c:pt idx="161">
                    <c:v>avg 20</c:v>
                  </c:pt>
                  <c:pt idx="162">
                    <c:v>avg 20</c:v>
                  </c:pt>
                  <c:pt idx="163">
                    <c:v>avg 20</c:v>
                  </c:pt>
                  <c:pt idx="164">
                    <c:v>avg 20</c:v>
                  </c:pt>
                  <c:pt idx="165">
                    <c:v>avg 20</c:v>
                  </c:pt>
                  <c:pt idx="166">
                    <c:v>avg 20</c:v>
                  </c:pt>
                  <c:pt idx="167">
                    <c:v>avg 20</c:v>
                  </c:pt>
                  <c:pt idx="168">
                    <c:v>avg 20</c:v>
                  </c:pt>
                  <c:pt idx="169">
                    <c:v>avg 20</c:v>
                  </c:pt>
                  <c:pt idx="170">
                    <c:v>avg 20</c:v>
                  </c:pt>
                  <c:pt idx="171">
                    <c:v>avg 20</c:v>
                  </c:pt>
                  <c:pt idx="172">
                    <c:v>avg 20</c:v>
                  </c:pt>
                  <c:pt idx="173">
                    <c:v>sep 20</c:v>
                  </c:pt>
                  <c:pt idx="174">
                    <c:v>sep 20</c:v>
                  </c:pt>
                  <c:pt idx="175">
                    <c:v>sep 20</c:v>
                  </c:pt>
                  <c:pt idx="176">
                    <c:v>sep 20</c:v>
                  </c:pt>
                  <c:pt idx="177">
                    <c:v>sep 20</c:v>
                  </c:pt>
                  <c:pt idx="178">
                    <c:v>sep 20</c:v>
                  </c:pt>
                  <c:pt idx="179">
                    <c:v>sep 20</c:v>
                  </c:pt>
                  <c:pt idx="180">
                    <c:v>sep 20</c:v>
                  </c:pt>
                  <c:pt idx="181">
                    <c:v>sep 20</c:v>
                  </c:pt>
                  <c:pt idx="182">
                    <c:v>sep 20</c:v>
                  </c:pt>
                  <c:pt idx="183">
                    <c:v>sep 20</c:v>
                  </c:pt>
                  <c:pt idx="184">
                    <c:v>sep 20</c:v>
                  </c:pt>
                  <c:pt idx="185">
                    <c:v>sep 20</c:v>
                  </c:pt>
                  <c:pt idx="186">
                    <c:v>sep 20</c:v>
                  </c:pt>
                  <c:pt idx="187">
                    <c:v>sep 20</c:v>
                  </c:pt>
                  <c:pt idx="188">
                    <c:v>sep 20</c:v>
                  </c:pt>
                  <c:pt idx="189">
                    <c:v>sep 20</c:v>
                  </c:pt>
                  <c:pt idx="190">
                    <c:v>sep 20</c:v>
                  </c:pt>
                  <c:pt idx="191">
                    <c:v>sep 20</c:v>
                  </c:pt>
                  <c:pt idx="192">
                    <c:v>sep 20</c:v>
                  </c:pt>
                  <c:pt idx="193">
                    <c:v>sep 20</c:v>
                  </c:pt>
                  <c:pt idx="194">
                    <c:v>sep 20</c:v>
                  </c:pt>
                  <c:pt idx="195">
                    <c:v>okt 20</c:v>
                  </c:pt>
                  <c:pt idx="196">
                    <c:v>okt 20</c:v>
                  </c:pt>
                  <c:pt idx="197">
                    <c:v>okt 20</c:v>
                  </c:pt>
                  <c:pt idx="198">
                    <c:v>okt 20</c:v>
                  </c:pt>
                  <c:pt idx="199">
                    <c:v>okt 20</c:v>
                  </c:pt>
                  <c:pt idx="200">
                    <c:v>okt 20</c:v>
                  </c:pt>
                  <c:pt idx="201">
                    <c:v>okt 20</c:v>
                  </c:pt>
                  <c:pt idx="202">
                    <c:v>okt 20</c:v>
                  </c:pt>
                  <c:pt idx="203">
                    <c:v>okt 20</c:v>
                  </c:pt>
                  <c:pt idx="204">
                    <c:v>okt 20</c:v>
                  </c:pt>
                  <c:pt idx="205">
                    <c:v>okt 20</c:v>
                  </c:pt>
                  <c:pt idx="206">
                    <c:v>okt 20</c:v>
                  </c:pt>
                  <c:pt idx="207">
                    <c:v>okt 20</c:v>
                  </c:pt>
                  <c:pt idx="208">
                    <c:v>okt 20</c:v>
                  </c:pt>
                  <c:pt idx="209">
                    <c:v>okt 20</c:v>
                  </c:pt>
                  <c:pt idx="210">
                    <c:v>okt 20</c:v>
                  </c:pt>
                  <c:pt idx="211">
                    <c:v>okt 20</c:v>
                  </c:pt>
                  <c:pt idx="212">
                    <c:v>okt 20</c:v>
                  </c:pt>
                  <c:pt idx="213">
                    <c:v>okt 20</c:v>
                  </c:pt>
                  <c:pt idx="214">
                    <c:v>okt 20</c:v>
                  </c:pt>
                  <c:pt idx="215">
                    <c:v>okt 20</c:v>
                  </c:pt>
                  <c:pt idx="216">
                    <c:v>okt 20</c:v>
                  </c:pt>
                  <c:pt idx="217">
                    <c:v>nov 20</c:v>
                  </c:pt>
                  <c:pt idx="218">
                    <c:v>nov 20</c:v>
                  </c:pt>
                  <c:pt idx="219">
                    <c:v>nov 20</c:v>
                  </c:pt>
                  <c:pt idx="220">
                    <c:v>nov 20</c:v>
                  </c:pt>
                  <c:pt idx="221">
                    <c:v>nov 20</c:v>
                  </c:pt>
                  <c:pt idx="222">
                    <c:v>nov 20</c:v>
                  </c:pt>
                  <c:pt idx="223">
                    <c:v>nov 20</c:v>
                  </c:pt>
                  <c:pt idx="224">
                    <c:v>nov 20</c:v>
                  </c:pt>
                  <c:pt idx="225">
                    <c:v>nov 20</c:v>
                  </c:pt>
                  <c:pt idx="226">
                    <c:v>nov 20</c:v>
                  </c:pt>
                  <c:pt idx="227">
                    <c:v>nov 20</c:v>
                  </c:pt>
                  <c:pt idx="228">
                    <c:v>nov 20</c:v>
                  </c:pt>
                  <c:pt idx="229">
                    <c:v>nov 20</c:v>
                  </c:pt>
                  <c:pt idx="230">
                    <c:v>nov 20</c:v>
                  </c:pt>
                  <c:pt idx="231">
                    <c:v>nov 20</c:v>
                  </c:pt>
                  <c:pt idx="232">
                    <c:v>nov 20</c:v>
                  </c:pt>
                  <c:pt idx="233">
                    <c:v>nov 20</c:v>
                  </c:pt>
                  <c:pt idx="234">
                    <c:v>nov 20</c:v>
                  </c:pt>
                  <c:pt idx="235">
                    <c:v>nov 20</c:v>
                  </c:pt>
                  <c:pt idx="236">
                    <c:v>nov 20</c:v>
                  </c:pt>
                  <c:pt idx="237">
                    <c:v>nov 20</c:v>
                  </c:pt>
                  <c:pt idx="238">
                    <c:v>dec 20</c:v>
                  </c:pt>
                  <c:pt idx="239">
                    <c:v>dec 20</c:v>
                  </c:pt>
                  <c:pt idx="240">
                    <c:v>dec 20</c:v>
                  </c:pt>
                  <c:pt idx="241">
                    <c:v>dec 20</c:v>
                  </c:pt>
                  <c:pt idx="242">
                    <c:v>dec 20</c:v>
                  </c:pt>
                  <c:pt idx="243">
                    <c:v>dec 20</c:v>
                  </c:pt>
                  <c:pt idx="244">
                    <c:v>dec 20</c:v>
                  </c:pt>
                  <c:pt idx="245">
                    <c:v>dec 20</c:v>
                  </c:pt>
                  <c:pt idx="246">
                    <c:v>dec 20</c:v>
                  </c:pt>
                  <c:pt idx="247">
                    <c:v>dec 20</c:v>
                  </c:pt>
                  <c:pt idx="248">
                    <c:v>dec 20</c:v>
                  </c:pt>
                  <c:pt idx="249">
                    <c:v>dec 20</c:v>
                  </c:pt>
                  <c:pt idx="250">
                    <c:v>dec 20</c:v>
                  </c:pt>
                  <c:pt idx="251">
                    <c:v>dec 20</c:v>
                  </c:pt>
                  <c:pt idx="252">
                    <c:v>dec 20</c:v>
                  </c:pt>
                  <c:pt idx="253">
                    <c:v>dec 20</c:v>
                  </c:pt>
                  <c:pt idx="254">
                    <c:v>dec 20</c:v>
                  </c:pt>
                  <c:pt idx="255">
                    <c:v>dec 20</c:v>
                  </c:pt>
                  <c:pt idx="256">
                    <c:v>dec 20</c:v>
                  </c:pt>
                  <c:pt idx="257">
                    <c:v>dec 20</c:v>
                  </c:pt>
                  <c:pt idx="258">
                    <c:v>dec 20</c:v>
                  </c:pt>
                  <c:pt idx="259">
                    <c:v>dec 20</c:v>
                  </c:pt>
                  <c:pt idx="260">
                    <c:v>dec 20</c:v>
                  </c:pt>
                  <c:pt idx="261">
                    <c:v>jan 21</c:v>
                  </c:pt>
                  <c:pt idx="262">
                    <c:v>jan 21</c:v>
                  </c:pt>
                  <c:pt idx="263">
                    <c:v>jan 21</c:v>
                  </c:pt>
                  <c:pt idx="264">
                    <c:v>jan 21</c:v>
                  </c:pt>
                  <c:pt idx="265">
                    <c:v>jan 21</c:v>
                  </c:pt>
                  <c:pt idx="266">
                    <c:v>jan 21</c:v>
                  </c:pt>
                  <c:pt idx="267">
                    <c:v>jan 21</c:v>
                  </c:pt>
                  <c:pt idx="268">
                    <c:v>jan 21</c:v>
                  </c:pt>
                  <c:pt idx="269">
                    <c:v>jan 21</c:v>
                  </c:pt>
                  <c:pt idx="270">
                    <c:v>jan 21</c:v>
                  </c:pt>
                  <c:pt idx="271">
                    <c:v>jan 21</c:v>
                  </c:pt>
                  <c:pt idx="272">
                    <c:v>jan 21</c:v>
                  </c:pt>
                  <c:pt idx="273">
                    <c:v>jan 21</c:v>
                  </c:pt>
                  <c:pt idx="274">
                    <c:v>jan 21</c:v>
                  </c:pt>
                  <c:pt idx="275">
                    <c:v>jan 21</c:v>
                  </c:pt>
                  <c:pt idx="276">
                    <c:v>jan 21</c:v>
                  </c:pt>
                  <c:pt idx="277">
                    <c:v>jan 21</c:v>
                  </c:pt>
                  <c:pt idx="278">
                    <c:v>jan 21</c:v>
                  </c:pt>
                  <c:pt idx="279">
                    <c:v>jan 21</c:v>
                  </c:pt>
                  <c:pt idx="280">
                    <c:v>jan 21</c:v>
                  </c:pt>
                  <c:pt idx="281">
                    <c:v>jan 21</c:v>
                  </c:pt>
                  <c:pt idx="282">
                    <c:v>feb 21</c:v>
                  </c:pt>
                  <c:pt idx="283">
                    <c:v>feb 21</c:v>
                  </c:pt>
                  <c:pt idx="284">
                    <c:v>feb 21</c:v>
                  </c:pt>
                  <c:pt idx="285">
                    <c:v>feb 21</c:v>
                  </c:pt>
                  <c:pt idx="286">
                    <c:v>feb 21</c:v>
                  </c:pt>
                  <c:pt idx="287">
                    <c:v>feb 21</c:v>
                  </c:pt>
                  <c:pt idx="288">
                    <c:v>feb 21</c:v>
                  </c:pt>
                  <c:pt idx="289">
                    <c:v>feb 21</c:v>
                  </c:pt>
                  <c:pt idx="290">
                    <c:v>feb 21</c:v>
                  </c:pt>
                  <c:pt idx="291">
                    <c:v>feb 21</c:v>
                  </c:pt>
                  <c:pt idx="292">
                    <c:v>feb 21</c:v>
                  </c:pt>
                  <c:pt idx="293">
                    <c:v>feb 21</c:v>
                  </c:pt>
                  <c:pt idx="294">
                    <c:v>feb 21</c:v>
                  </c:pt>
                  <c:pt idx="295">
                    <c:v>feb 21</c:v>
                  </c:pt>
                  <c:pt idx="296">
                    <c:v>feb 21</c:v>
                  </c:pt>
                  <c:pt idx="297">
                    <c:v>feb 21</c:v>
                  </c:pt>
                  <c:pt idx="298">
                    <c:v>feb 21</c:v>
                  </c:pt>
                  <c:pt idx="299">
                    <c:v>feb 21</c:v>
                  </c:pt>
                  <c:pt idx="300">
                    <c:v>feb 21</c:v>
                  </c:pt>
                  <c:pt idx="301">
                    <c:v>feb 21</c:v>
                  </c:pt>
                  <c:pt idx="302">
                    <c:v>mar 21</c:v>
                  </c:pt>
                  <c:pt idx="303">
                    <c:v>mar 21</c:v>
                  </c:pt>
                  <c:pt idx="304">
                    <c:v>mar 21</c:v>
                  </c:pt>
                  <c:pt idx="305">
                    <c:v>mar 21</c:v>
                  </c:pt>
                  <c:pt idx="306">
                    <c:v>mar 21</c:v>
                  </c:pt>
                  <c:pt idx="307">
                    <c:v>mar 21</c:v>
                  </c:pt>
                  <c:pt idx="308">
                    <c:v>mar 21</c:v>
                  </c:pt>
                  <c:pt idx="309">
                    <c:v>mar 21</c:v>
                  </c:pt>
                  <c:pt idx="310">
                    <c:v>mar 21</c:v>
                  </c:pt>
                  <c:pt idx="311">
                    <c:v>mar 21</c:v>
                  </c:pt>
                  <c:pt idx="312">
                    <c:v>mar 21</c:v>
                  </c:pt>
                  <c:pt idx="313">
                    <c:v>mar 21</c:v>
                  </c:pt>
                  <c:pt idx="314">
                    <c:v>mar 21</c:v>
                  </c:pt>
                  <c:pt idx="315">
                    <c:v>mar 21</c:v>
                  </c:pt>
                  <c:pt idx="316">
                    <c:v>mar 21</c:v>
                  </c:pt>
                  <c:pt idx="317">
                    <c:v>mar 21</c:v>
                  </c:pt>
                  <c:pt idx="318">
                    <c:v>mar 21</c:v>
                  </c:pt>
                  <c:pt idx="319">
                    <c:v>mar 21</c:v>
                  </c:pt>
                  <c:pt idx="320">
                    <c:v>mar 21</c:v>
                  </c:pt>
                  <c:pt idx="321">
                    <c:v>mar 21</c:v>
                  </c:pt>
                  <c:pt idx="322">
                    <c:v>mar 21</c:v>
                  </c:pt>
                  <c:pt idx="323">
                    <c:v>mar 21</c:v>
                  </c:pt>
                  <c:pt idx="324">
                    <c:v>mar 21</c:v>
                  </c:pt>
                  <c:pt idx="325">
                    <c:v>apr 21</c:v>
                  </c:pt>
                  <c:pt idx="326">
                    <c:v>apr 21</c:v>
                  </c:pt>
                  <c:pt idx="327">
                    <c:v>apr 21</c:v>
                  </c:pt>
                  <c:pt idx="328">
                    <c:v>apr 21</c:v>
                  </c:pt>
                  <c:pt idx="329">
                    <c:v>apr 21</c:v>
                  </c:pt>
                  <c:pt idx="330">
                    <c:v>apr 21</c:v>
                  </c:pt>
                  <c:pt idx="331">
                    <c:v>apr 21</c:v>
                  </c:pt>
                  <c:pt idx="332">
                    <c:v>apr 21</c:v>
                  </c:pt>
                  <c:pt idx="333">
                    <c:v>apr 21</c:v>
                  </c:pt>
                  <c:pt idx="334">
                    <c:v>apr 21</c:v>
                  </c:pt>
                  <c:pt idx="335">
                    <c:v>apr 21</c:v>
                  </c:pt>
                  <c:pt idx="336">
                    <c:v>apr 21</c:v>
                  </c:pt>
                  <c:pt idx="337">
                    <c:v>apr 21</c:v>
                  </c:pt>
                  <c:pt idx="338">
                    <c:v>apr 21</c:v>
                  </c:pt>
                  <c:pt idx="339">
                    <c:v>apr 21</c:v>
                  </c:pt>
                  <c:pt idx="340">
                    <c:v>apr 21</c:v>
                  </c:pt>
                  <c:pt idx="341">
                    <c:v>apr 21</c:v>
                  </c:pt>
                  <c:pt idx="342">
                    <c:v>apr 21</c:v>
                  </c:pt>
                  <c:pt idx="343">
                    <c:v>apr 21</c:v>
                  </c:pt>
                  <c:pt idx="344">
                    <c:v>apr 21</c:v>
                  </c:pt>
                  <c:pt idx="345">
                    <c:v>apr 21</c:v>
                  </c:pt>
                  <c:pt idx="346">
                    <c:v>apr 21</c:v>
                  </c:pt>
                  <c:pt idx="347">
                    <c:v>maj 21</c:v>
                  </c:pt>
                  <c:pt idx="348">
                    <c:v>maj 21</c:v>
                  </c:pt>
                  <c:pt idx="349">
                    <c:v>maj 21</c:v>
                  </c:pt>
                  <c:pt idx="350">
                    <c:v>maj 21</c:v>
                  </c:pt>
                  <c:pt idx="351">
                    <c:v>maj 21</c:v>
                  </c:pt>
                  <c:pt idx="352">
                    <c:v>maj 21</c:v>
                  </c:pt>
                  <c:pt idx="353">
                    <c:v>maj 21</c:v>
                  </c:pt>
                  <c:pt idx="354">
                    <c:v>maj 21</c:v>
                  </c:pt>
                  <c:pt idx="355">
                    <c:v>maj 21</c:v>
                  </c:pt>
                  <c:pt idx="356">
                    <c:v>maj 21</c:v>
                  </c:pt>
                  <c:pt idx="357">
                    <c:v>maj 21</c:v>
                  </c:pt>
                  <c:pt idx="358">
                    <c:v>maj 21</c:v>
                  </c:pt>
                  <c:pt idx="359">
                    <c:v>maj 21</c:v>
                  </c:pt>
                  <c:pt idx="360">
                    <c:v>maj 21</c:v>
                  </c:pt>
                  <c:pt idx="361">
                    <c:v>maj 21</c:v>
                  </c:pt>
                  <c:pt idx="362">
                    <c:v>maj 21</c:v>
                  </c:pt>
                  <c:pt idx="363">
                    <c:v>maj 21</c:v>
                  </c:pt>
                  <c:pt idx="364">
                    <c:v>maj 21</c:v>
                  </c:pt>
                  <c:pt idx="365">
                    <c:v>maj 21</c:v>
                  </c:pt>
                  <c:pt idx="366">
                    <c:v>maj 21</c:v>
                  </c:pt>
                  <c:pt idx="367">
                    <c:v>maj 21</c:v>
                  </c:pt>
                  <c:pt idx="368">
                    <c:v>jun 21</c:v>
                  </c:pt>
                  <c:pt idx="369">
                    <c:v>jun 21</c:v>
                  </c:pt>
                  <c:pt idx="370">
                    <c:v>jun 21</c:v>
                  </c:pt>
                  <c:pt idx="371">
                    <c:v>jun 21</c:v>
                  </c:pt>
                  <c:pt idx="372">
                    <c:v>jun 21</c:v>
                  </c:pt>
                  <c:pt idx="373">
                    <c:v>jun 21</c:v>
                  </c:pt>
                  <c:pt idx="374">
                    <c:v>jun 21</c:v>
                  </c:pt>
                  <c:pt idx="375">
                    <c:v>jun 21</c:v>
                  </c:pt>
                  <c:pt idx="376">
                    <c:v>jun 21</c:v>
                  </c:pt>
                  <c:pt idx="377">
                    <c:v>jun 21</c:v>
                  </c:pt>
                  <c:pt idx="378">
                    <c:v>jun 21</c:v>
                  </c:pt>
                  <c:pt idx="379">
                    <c:v>jun 21</c:v>
                  </c:pt>
                  <c:pt idx="380">
                    <c:v>jun 21</c:v>
                  </c:pt>
                  <c:pt idx="381">
                    <c:v>jun 21</c:v>
                  </c:pt>
                  <c:pt idx="382">
                    <c:v>jun 21</c:v>
                  </c:pt>
                  <c:pt idx="383">
                    <c:v>jun 21</c:v>
                  </c:pt>
                  <c:pt idx="384">
                    <c:v>jun 21</c:v>
                  </c:pt>
                  <c:pt idx="385">
                    <c:v>jun 21</c:v>
                  </c:pt>
                  <c:pt idx="386">
                    <c:v>jun 21</c:v>
                  </c:pt>
                  <c:pt idx="387">
                    <c:v>jun 21</c:v>
                  </c:pt>
                  <c:pt idx="388">
                    <c:v>jun 21</c:v>
                  </c:pt>
                  <c:pt idx="389">
                    <c:v>jun 21</c:v>
                  </c:pt>
                  <c:pt idx="390">
                    <c:v>jul 21</c:v>
                  </c:pt>
                  <c:pt idx="391">
                    <c:v>jul 21</c:v>
                  </c:pt>
                  <c:pt idx="392">
                    <c:v>jul 21</c:v>
                  </c:pt>
                  <c:pt idx="393">
                    <c:v>jul 21</c:v>
                  </c:pt>
                  <c:pt idx="394">
                    <c:v>jul 21</c:v>
                  </c:pt>
                  <c:pt idx="395">
                    <c:v>jul 21</c:v>
                  </c:pt>
                  <c:pt idx="396">
                    <c:v>jul 21</c:v>
                  </c:pt>
                  <c:pt idx="397">
                    <c:v>jul 21</c:v>
                  </c:pt>
                  <c:pt idx="398">
                    <c:v>jul 21</c:v>
                  </c:pt>
                  <c:pt idx="399">
                    <c:v>jul 21</c:v>
                  </c:pt>
                  <c:pt idx="400">
                    <c:v>jul 21</c:v>
                  </c:pt>
                  <c:pt idx="401">
                    <c:v>jul 21</c:v>
                  </c:pt>
                  <c:pt idx="402">
                    <c:v>jul 21</c:v>
                  </c:pt>
                  <c:pt idx="403">
                    <c:v>jul 21</c:v>
                  </c:pt>
                  <c:pt idx="404">
                    <c:v>jul 21</c:v>
                  </c:pt>
                  <c:pt idx="405">
                    <c:v>jul 21</c:v>
                  </c:pt>
                  <c:pt idx="406">
                    <c:v>jul 21</c:v>
                  </c:pt>
                  <c:pt idx="407">
                    <c:v>jul 21</c:v>
                  </c:pt>
                  <c:pt idx="408">
                    <c:v>jul 21</c:v>
                  </c:pt>
                  <c:pt idx="409">
                    <c:v>jul 21</c:v>
                  </c:pt>
                  <c:pt idx="410">
                    <c:v>jul 21</c:v>
                  </c:pt>
                  <c:pt idx="411">
                    <c:v>jul 21</c:v>
                  </c:pt>
                  <c:pt idx="412">
                    <c:v>avg 21</c:v>
                  </c:pt>
                  <c:pt idx="413">
                    <c:v>avg 21</c:v>
                  </c:pt>
                  <c:pt idx="414">
                    <c:v>avg 21</c:v>
                  </c:pt>
                  <c:pt idx="415">
                    <c:v>avg 21</c:v>
                  </c:pt>
                  <c:pt idx="416">
                    <c:v>avg 21</c:v>
                  </c:pt>
                  <c:pt idx="417">
                    <c:v>avg 21</c:v>
                  </c:pt>
                  <c:pt idx="418">
                    <c:v>avg 21</c:v>
                  </c:pt>
                  <c:pt idx="419">
                    <c:v>avg 21</c:v>
                  </c:pt>
                  <c:pt idx="420">
                    <c:v>avg 21</c:v>
                  </c:pt>
                  <c:pt idx="421">
                    <c:v>avg 21</c:v>
                  </c:pt>
                  <c:pt idx="422">
                    <c:v>avg 21</c:v>
                  </c:pt>
                  <c:pt idx="423">
                    <c:v>avg 21</c:v>
                  </c:pt>
                  <c:pt idx="424">
                    <c:v>avg 21</c:v>
                  </c:pt>
                  <c:pt idx="425">
                    <c:v>avg 21</c:v>
                  </c:pt>
                  <c:pt idx="426">
                    <c:v>avg 21</c:v>
                  </c:pt>
                  <c:pt idx="427">
                    <c:v>avg 21</c:v>
                  </c:pt>
                  <c:pt idx="428">
                    <c:v>avg 21</c:v>
                  </c:pt>
                  <c:pt idx="429">
                    <c:v>avg 21</c:v>
                  </c:pt>
                  <c:pt idx="430">
                    <c:v>avg 21</c:v>
                  </c:pt>
                  <c:pt idx="431">
                    <c:v>avg 21</c:v>
                  </c:pt>
                  <c:pt idx="432">
                    <c:v>avg 21</c:v>
                  </c:pt>
                  <c:pt idx="433">
                    <c:v>avg 21</c:v>
                  </c:pt>
                  <c:pt idx="434">
                    <c:v>sep 21</c:v>
                  </c:pt>
                  <c:pt idx="435">
                    <c:v>sep 21</c:v>
                  </c:pt>
                  <c:pt idx="436">
                    <c:v>sep 21</c:v>
                  </c:pt>
                  <c:pt idx="437">
                    <c:v>sep 21</c:v>
                  </c:pt>
                  <c:pt idx="438">
                    <c:v>sep 21</c:v>
                  </c:pt>
                  <c:pt idx="439">
                    <c:v>sep 21</c:v>
                  </c:pt>
                  <c:pt idx="440">
                    <c:v>sep 21</c:v>
                  </c:pt>
                  <c:pt idx="441">
                    <c:v>sep 21</c:v>
                  </c:pt>
                  <c:pt idx="442">
                    <c:v>sep 21</c:v>
                  </c:pt>
                  <c:pt idx="443">
                    <c:v>sep 21</c:v>
                  </c:pt>
                  <c:pt idx="444">
                    <c:v>sep 21</c:v>
                  </c:pt>
                  <c:pt idx="445">
                    <c:v>sep 21</c:v>
                  </c:pt>
                  <c:pt idx="446">
                    <c:v>sep 21</c:v>
                  </c:pt>
                  <c:pt idx="447">
                    <c:v>sep 21</c:v>
                  </c:pt>
                  <c:pt idx="448">
                    <c:v>sep 21</c:v>
                  </c:pt>
                  <c:pt idx="449">
                    <c:v>sep 21</c:v>
                  </c:pt>
                  <c:pt idx="450">
                    <c:v>sep 21</c:v>
                  </c:pt>
                  <c:pt idx="451">
                    <c:v>sep 21</c:v>
                  </c:pt>
                  <c:pt idx="452">
                    <c:v>sep 21</c:v>
                  </c:pt>
                  <c:pt idx="453">
                    <c:v>sep 21</c:v>
                  </c:pt>
                  <c:pt idx="454">
                    <c:v>sep 21</c:v>
                  </c:pt>
                  <c:pt idx="455">
                    <c:v>sep 21</c:v>
                  </c:pt>
                  <c:pt idx="456">
                    <c:v>okt 21</c:v>
                  </c:pt>
                  <c:pt idx="457">
                    <c:v>okt 21</c:v>
                  </c:pt>
                  <c:pt idx="458">
                    <c:v>okt 21</c:v>
                  </c:pt>
                  <c:pt idx="459">
                    <c:v>okt 21</c:v>
                  </c:pt>
                  <c:pt idx="460">
                    <c:v>okt 21</c:v>
                  </c:pt>
                  <c:pt idx="461">
                    <c:v>okt 21</c:v>
                  </c:pt>
                  <c:pt idx="462">
                    <c:v>okt 21</c:v>
                  </c:pt>
                  <c:pt idx="463">
                    <c:v>okt 21</c:v>
                  </c:pt>
                  <c:pt idx="464">
                    <c:v>okt 21</c:v>
                  </c:pt>
                  <c:pt idx="465">
                    <c:v>okt 21</c:v>
                  </c:pt>
                  <c:pt idx="466">
                    <c:v>okt 21</c:v>
                  </c:pt>
                  <c:pt idx="467">
                    <c:v>okt 21</c:v>
                  </c:pt>
                  <c:pt idx="468">
                    <c:v>okt 21</c:v>
                  </c:pt>
                  <c:pt idx="469">
                    <c:v>okt 21</c:v>
                  </c:pt>
                  <c:pt idx="470">
                    <c:v>okt 21</c:v>
                  </c:pt>
                  <c:pt idx="471">
                    <c:v>okt 21</c:v>
                  </c:pt>
                  <c:pt idx="472">
                    <c:v>okt 21</c:v>
                  </c:pt>
                  <c:pt idx="473">
                    <c:v>okt 21</c:v>
                  </c:pt>
                  <c:pt idx="474">
                    <c:v>okt 21</c:v>
                  </c:pt>
                  <c:pt idx="475">
                    <c:v>okt 21</c:v>
                  </c:pt>
                  <c:pt idx="476">
                    <c:v>okt 21</c:v>
                  </c:pt>
                  <c:pt idx="477">
                    <c:v>nov 21</c:v>
                  </c:pt>
                  <c:pt idx="478">
                    <c:v>nov 21</c:v>
                  </c:pt>
                  <c:pt idx="479">
                    <c:v>nov 21</c:v>
                  </c:pt>
                  <c:pt idx="480">
                    <c:v>nov 21</c:v>
                  </c:pt>
                  <c:pt idx="481">
                    <c:v>nov 21</c:v>
                  </c:pt>
                  <c:pt idx="482">
                    <c:v>nov 21</c:v>
                  </c:pt>
                  <c:pt idx="483">
                    <c:v>nov 21</c:v>
                  </c:pt>
                  <c:pt idx="484">
                    <c:v>nov 21</c:v>
                  </c:pt>
                  <c:pt idx="485">
                    <c:v>nov 21</c:v>
                  </c:pt>
                  <c:pt idx="486">
                    <c:v>nov 21</c:v>
                  </c:pt>
                  <c:pt idx="487">
                    <c:v>nov 21</c:v>
                  </c:pt>
                  <c:pt idx="488">
                    <c:v>nov 21</c:v>
                  </c:pt>
                  <c:pt idx="489">
                    <c:v>nov 21</c:v>
                  </c:pt>
                  <c:pt idx="490">
                    <c:v>nov 21</c:v>
                  </c:pt>
                  <c:pt idx="491">
                    <c:v>nov 21</c:v>
                  </c:pt>
                  <c:pt idx="492">
                    <c:v>nov 21</c:v>
                  </c:pt>
                  <c:pt idx="493">
                    <c:v>nov 21</c:v>
                  </c:pt>
                  <c:pt idx="494">
                    <c:v>nov 21</c:v>
                  </c:pt>
                  <c:pt idx="495">
                    <c:v>nov 21</c:v>
                  </c:pt>
                  <c:pt idx="496">
                    <c:v>nov 21</c:v>
                  </c:pt>
                  <c:pt idx="497">
                    <c:v>nov 21</c:v>
                  </c:pt>
                  <c:pt idx="498">
                    <c:v>nov 21</c:v>
                  </c:pt>
                  <c:pt idx="499">
                    <c:v>dec 21</c:v>
                  </c:pt>
                  <c:pt idx="500">
                    <c:v>dec 21</c:v>
                  </c:pt>
                  <c:pt idx="501">
                    <c:v>dec 21</c:v>
                  </c:pt>
                  <c:pt idx="502">
                    <c:v>dec 21</c:v>
                  </c:pt>
                  <c:pt idx="503">
                    <c:v>dec 21</c:v>
                  </c:pt>
                  <c:pt idx="504">
                    <c:v>dec 21</c:v>
                  </c:pt>
                  <c:pt idx="505">
                    <c:v>dec 21</c:v>
                  </c:pt>
                  <c:pt idx="506">
                    <c:v>dec 21</c:v>
                  </c:pt>
                  <c:pt idx="507">
                    <c:v>dec 21</c:v>
                  </c:pt>
                  <c:pt idx="508">
                    <c:v>dec 21</c:v>
                  </c:pt>
                  <c:pt idx="509">
                    <c:v>dec 21</c:v>
                  </c:pt>
                  <c:pt idx="510">
                    <c:v>dec 21</c:v>
                  </c:pt>
                  <c:pt idx="511">
                    <c:v>dec 21</c:v>
                  </c:pt>
                  <c:pt idx="512">
                    <c:v>dec 21</c:v>
                  </c:pt>
                  <c:pt idx="513">
                    <c:v>dec 21</c:v>
                  </c:pt>
                  <c:pt idx="514">
                    <c:v>dec 21</c:v>
                  </c:pt>
                  <c:pt idx="515">
                    <c:v>dec 21</c:v>
                  </c:pt>
                  <c:pt idx="516">
                    <c:v>dec 21</c:v>
                  </c:pt>
                  <c:pt idx="517">
                    <c:v>dec 21</c:v>
                  </c:pt>
                  <c:pt idx="518">
                    <c:v>dec 21</c:v>
                  </c:pt>
                  <c:pt idx="519">
                    <c:v>dec 21</c:v>
                  </c:pt>
                  <c:pt idx="520">
                    <c:v>dec 21</c:v>
                  </c:pt>
                  <c:pt idx="521">
                    <c:v>dec 21</c:v>
                  </c:pt>
                  <c:pt idx="522">
                    <c:v>jan 22</c:v>
                  </c:pt>
                  <c:pt idx="523">
                    <c:v>jan 22</c:v>
                  </c:pt>
                  <c:pt idx="524">
                    <c:v>jan 22</c:v>
                  </c:pt>
                  <c:pt idx="525">
                    <c:v>jan 22</c:v>
                  </c:pt>
                  <c:pt idx="526">
                    <c:v>jan 22</c:v>
                  </c:pt>
                  <c:pt idx="527">
                    <c:v>jan 22</c:v>
                  </c:pt>
                  <c:pt idx="528">
                    <c:v>jan 22</c:v>
                  </c:pt>
                  <c:pt idx="529">
                    <c:v>jan 22</c:v>
                  </c:pt>
                  <c:pt idx="530">
                    <c:v>jan 22</c:v>
                  </c:pt>
                  <c:pt idx="531">
                    <c:v>jan 22</c:v>
                  </c:pt>
                  <c:pt idx="532">
                    <c:v>jan 22</c:v>
                  </c:pt>
                  <c:pt idx="533">
                    <c:v>jan 22</c:v>
                  </c:pt>
                  <c:pt idx="534">
                    <c:v>jan 22</c:v>
                  </c:pt>
                  <c:pt idx="535">
                    <c:v>jan 22</c:v>
                  </c:pt>
                  <c:pt idx="536">
                    <c:v>jan 22</c:v>
                  </c:pt>
                  <c:pt idx="537">
                    <c:v>jan 22</c:v>
                  </c:pt>
                  <c:pt idx="538">
                    <c:v>jan 22</c:v>
                  </c:pt>
                  <c:pt idx="539">
                    <c:v>jan 22</c:v>
                  </c:pt>
                  <c:pt idx="540">
                    <c:v>jan 22</c:v>
                  </c:pt>
                  <c:pt idx="541">
                    <c:v>jan 22</c:v>
                  </c:pt>
                  <c:pt idx="542">
                    <c:v>jan 22</c:v>
                  </c:pt>
                  <c:pt idx="543">
                    <c:v>feb 22</c:v>
                  </c:pt>
                  <c:pt idx="544">
                    <c:v>feb 22</c:v>
                  </c:pt>
                  <c:pt idx="545">
                    <c:v>feb 22</c:v>
                  </c:pt>
                  <c:pt idx="546">
                    <c:v>feb 22</c:v>
                  </c:pt>
                  <c:pt idx="547">
                    <c:v>feb 22</c:v>
                  </c:pt>
                  <c:pt idx="548">
                    <c:v>feb 22</c:v>
                  </c:pt>
                  <c:pt idx="549">
                    <c:v>feb 22</c:v>
                  </c:pt>
                  <c:pt idx="550">
                    <c:v>feb 22</c:v>
                  </c:pt>
                  <c:pt idx="551">
                    <c:v>feb 22</c:v>
                  </c:pt>
                  <c:pt idx="552">
                    <c:v>feb 22</c:v>
                  </c:pt>
                  <c:pt idx="553">
                    <c:v>feb 22</c:v>
                  </c:pt>
                  <c:pt idx="554">
                    <c:v>feb 22</c:v>
                  </c:pt>
                  <c:pt idx="555">
                    <c:v>feb 22</c:v>
                  </c:pt>
                  <c:pt idx="556">
                    <c:v>feb 22</c:v>
                  </c:pt>
                  <c:pt idx="557">
                    <c:v>feb 22</c:v>
                  </c:pt>
                  <c:pt idx="558">
                    <c:v>feb 22</c:v>
                  </c:pt>
                  <c:pt idx="559">
                    <c:v>feb 22</c:v>
                  </c:pt>
                  <c:pt idx="560">
                    <c:v>feb 22</c:v>
                  </c:pt>
                  <c:pt idx="561">
                    <c:v>feb 22</c:v>
                  </c:pt>
                  <c:pt idx="562">
                    <c:v>feb 22</c:v>
                  </c:pt>
                  <c:pt idx="563">
                    <c:v>mar 22</c:v>
                  </c:pt>
                  <c:pt idx="564">
                    <c:v>mar 22</c:v>
                  </c:pt>
                  <c:pt idx="565">
                    <c:v>mar 22</c:v>
                  </c:pt>
                  <c:pt idx="566">
                    <c:v>mar 22</c:v>
                  </c:pt>
                  <c:pt idx="567">
                    <c:v>mar 22</c:v>
                  </c:pt>
                  <c:pt idx="568">
                    <c:v>mar 22</c:v>
                  </c:pt>
                  <c:pt idx="569">
                    <c:v>mar 22</c:v>
                  </c:pt>
                  <c:pt idx="570">
                    <c:v>mar 22</c:v>
                  </c:pt>
                  <c:pt idx="571">
                    <c:v>mar 22</c:v>
                  </c:pt>
                  <c:pt idx="572">
                    <c:v>mar 22</c:v>
                  </c:pt>
                  <c:pt idx="573">
                    <c:v>mar 22</c:v>
                  </c:pt>
                  <c:pt idx="574">
                    <c:v>mar 22</c:v>
                  </c:pt>
                  <c:pt idx="575">
                    <c:v>mar 22</c:v>
                  </c:pt>
                  <c:pt idx="576">
                    <c:v>mar 22</c:v>
                  </c:pt>
                  <c:pt idx="577">
                    <c:v>mar 22</c:v>
                  </c:pt>
                  <c:pt idx="578">
                    <c:v>mar 22</c:v>
                  </c:pt>
                  <c:pt idx="579">
                    <c:v>mar 22</c:v>
                  </c:pt>
                  <c:pt idx="580">
                    <c:v>mar 22</c:v>
                  </c:pt>
                  <c:pt idx="581">
                    <c:v>mar 22</c:v>
                  </c:pt>
                  <c:pt idx="582">
                    <c:v>mar 22</c:v>
                  </c:pt>
                  <c:pt idx="583">
                    <c:v>mar 22</c:v>
                  </c:pt>
                  <c:pt idx="584">
                    <c:v>mar 22</c:v>
                  </c:pt>
                  <c:pt idx="585">
                    <c:v>mar 22</c:v>
                  </c:pt>
                  <c:pt idx="586">
                    <c:v>apr 22</c:v>
                  </c:pt>
                  <c:pt idx="587">
                    <c:v>apr 22</c:v>
                  </c:pt>
                  <c:pt idx="588">
                    <c:v>apr 22</c:v>
                  </c:pt>
                  <c:pt idx="589">
                    <c:v>apr 22</c:v>
                  </c:pt>
                  <c:pt idx="590">
                    <c:v>apr 22</c:v>
                  </c:pt>
                  <c:pt idx="591">
                    <c:v>apr 22</c:v>
                  </c:pt>
                  <c:pt idx="592">
                    <c:v>apr 22</c:v>
                  </c:pt>
                  <c:pt idx="593">
                    <c:v>apr 22</c:v>
                  </c:pt>
                  <c:pt idx="594">
                    <c:v>apr 22</c:v>
                  </c:pt>
                  <c:pt idx="595">
                    <c:v>apr 22</c:v>
                  </c:pt>
                  <c:pt idx="596">
                    <c:v>apr 22</c:v>
                  </c:pt>
                  <c:pt idx="597">
                    <c:v>apr 22</c:v>
                  </c:pt>
                  <c:pt idx="598">
                    <c:v>apr 22</c:v>
                  </c:pt>
                  <c:pt idx="599">
                    <c:v>apr 22</c:v>
                  </c:pt>
                  <c:pt idx="600">
                    <c:v>apr 22</c:v>
                  </c:pt>
                  <c:pt idx="601">
                    <c:v>apr 22</c:v>
                  </c:pt>
                  <c:pt idx="602">
                    <c:v>apr 22</c:v>
                  </c:pt>
                  <c:pt idx="603">
                    <c:v>apr 22</c:v>
                  </c:pt>
                  <c:pt idx="604">
                    <c:v>apr 22</c:v>
                  </c:pt>
                  <c:pt idx="605">
                    <c:v>apr 22</c:v>
                  </c:pt>
                  <c:pt idx="606">
                    <c:v>apr 22</c:v>
                  </c:pt>
                  <c:pt idx="607">
                    <c:v>maj 22</c:v>
                  </c:pt>
                  <c:pt idx="608">
                    <c:v>maj 22</c:v>
                  </c:pt>
                  <c:pt idx="609">
                    <c:v>maj 22</c:v>
                  </c:pt>
                  <c:pt idx="610">
                    <c:v>maj 22</c:v>
                  </c:pt>
                  <c:pt idx="611">
                    <c:v>maj 22</c:v>
                  </c:pt>
                  <c:pt idx="612">
                    <c:v>maj 22</c:v>
                  </c:pt>
                  <c:pt idx="613">
                    <c:v>maj 22</c:v>
                  </c:pt>
                  <c:pt idx="614">
                    <c:v>maj 22</c:v>
                  </c:pt>
                  <c:pt idx="615">
                    <c:v>maj 22</c:v>
                  </c:pt>
                  <c:pt idx="616">
                    <c:v>maj 22</c:v>
                  </c:pt>
                  <c:pt idx="617">
                    <c:v>maj 22</c:v>
                  </c:pt>
                  <c:pt idx="618">
                    <c:v>maj 22</c:v>
                  </c:pt>
                  <c:pt idx="619">
                    <c:v>maj 22</c:v>
                  </c:pt>
                  <c:pt idx="620">
                    <c:v>maj 22</c:v>
                  </c:pt>
                  <c:pt idx="621">
                    <c:v>maj 22</c:v>
                  </c:pt>
                  <c:pt idx="622">
                    <c:v>maj 22</c:v>
                  </c:pt>
                  <c:pt idx="623">
                    <c:v>maj 22</c:v>
                  </c:pt>
                  <c:pt idx="624">
                    <c:v>maj 22</c:v>
                  </c:pt>
                  <c:pt idx="625">
                    <c:v>maj 22</c:v>
                  </c:pt>
                  <c:pt idx="626">
                    <c:v>maj 22</c:v>
                  </c:pt>
                  <c:pt idx="627">
                    <c:v>maj 22</c:v>
                  </c:pt>
                  <c:pt idx="628">
                    <c:v>maj 22</c:v>
                  </c:pt>
                  <c:pt idx="629">
                    <c:v>jun 22</c:v>
                  </c:pt>
                  <c:pt idx="630">
                    <c:v>jun 22</c:v>
                  </c:pt>
                  <c:pt idx="631">
                    <c:v>jun 22</c:v>
                  </c:pt>
                  <c:pt idx="632">
                    <c:v>jun 22</c:v>
                  </c:pt>
                  <c:pt idx="633">
                    <c:v>jun 22</c:v>
                  </c:pt>
                  <c:pt idx="634">
                    <c:v>jun 22</c:v>
                  </c:pt>
                  <c:pt idx="635">
                    <c:v>jun 22</c:v>
                  </c:pt>
                  <c:pt idx="636">
                    <c:v>jun 22</c:v>
                  </c:pt>
                  <c:pt idx="637">
                    <c:v>jun 22</c:v>
                  </c:pt>
                  <c:pt idx="638">
                    <c:v>jun 22</c:v>
                  </c:pt>
                  <c:pt idx="639">
                    <c:v>jun 22</c:v>
                  </c:pt>
                  <c:pt idx="640">
                    <c:v>jun 22</c:v>
                  </c:pt>
                  <c:pt idx="641">
                    <c:v>jun 22</c:v>
                  </c:pt>
                  <c:pt idx="642">
                    <c:v>jun 22</c:v>
                  </c:pt>
                  <c:pt idx="643">
                    <c:v>jun 22</c:v>
                  </c:pt>
                  <c:pt idx="644">
                    <c:v>jun 22</c:v>
                  </c:pt>
                  <c:pt idx="645">
                    <c:v>jun 22</c:v>
                  </c:pt>
                  <c:pt idx="646">
                    <c:v>jun 22</c:v>
                  </c:pt>
                  <c:pt idx="647">
                    <c:v>jun 22</c:v>
                  </c:pt>
                  <c:pt idx="648">
                    <c:v>jun 22</c:v>
                  </c:pt>
                  <c:pt idx="649">
                    <c:v>jun 22</c:v>
                  </c:pt>
                  <c:pt idx="650">
                    <c:v>jun 22</c:v>
                  </c:pt>
                  <c:pt idx="651">
                    <c:v>jul 22</c:v>
                  </c:pt>
                  <c:pt idx="652">
                    <c:v>jul 22</c:v>
                  </c:pt>
                  <c:pt idx="653">
                    <c:v>jul 22</c:v>
                  </c:pt>
                  <c:pt idx="654">
                    <c:v>jul 22</c:v>
                  </c:pt>
                  <c:pt idx="655">
                    <c:v>jul 22</c:v>
                  </c:pt>
                  <c:pt idx="656">
                    <c:v>jul 22</c:v>
                  </c:pt>
                  <c:pt idx="657">
                    <c:v>jul 22</c:v>
                  </c:pt>
                  <c:pt idx="658">
                    <c:v>jul 22</c:v>
                  </c:pt>
                  <c:pt idx="659">
                    <c:v>jul 22</c:v>
                  </c:pt>
                  <c:pt idx="660">
                    <c:v>jul 22</c:v>
                  </c:pt>
                  <c:pt idx="661">
                    <c:v>jul 22</c:v>
                  </c:pt>
                  <c:pt idx="662">
                    <c:v>jul 22</c:v>
                  </c:pt>
                  <c:pt idx="663">
                    <c:v>jul 22</c:v>
                  </c:pt>
                  <c:pt idx="664">
                    <c:v>jul 22</c:v>
                  </c:pt>
                  <c:pt idx="665">
                    <c:v>jul 22</c:v>
                  </c:pt>
                  <c:pt idx="666">
                    <c:v>jul 22</c:v>
                  </c:pt>
                  <c:pt idx="667">
                    <c:v>jul 22</c:v>
                  </c:pt>
                  <c:pt idx="668">
                    <c:v>jul 22</c:v>
                  </c:pt>
                  <c:pt idx="669">
                    <c:v>jul 22</c:v>
                  </c:pt>
                  <c:pt idx="670">
                    <c:v>jul 22</c:v>
                  </c:pt>
                  <c:pt idx="671">
                    <c:v>jul 22</c:v>
                  </c:pt>
                  <c:pt idx="672">
                    <c:v>avg 22</c:v>
                  </c:pt>
                  <c:pt idx="673">
                    <c:v>avg 22</c:v>
                  </c:pt>
                  <c:pt idx="674">
                    <c:v>avg 22</c:v>
                  </c:pt>
                  <c:pt idx="675">
                    <c:v>avg 22</c:v>
                  </c:pt>
                  <c:pt idx="676">
                    <c:v>avg 22</c:v>
                  </c:pt>
                  <c:pt idx="677">
                    <c:v>avg 22</c:v>
                  </c:pt>
                  <c:pt idx="678">
                    <c:v>avg 22</c:v>
                  </c:pt>
                  <c:pt idx="679">
                    <c:v>avg 22</c:v>
                  </c:pt>
                  <c:pt idx="680">
                    <c:v>avg 22</c:v>
                  </c:pt>
                  <c:pt idx="681">
                    <c:v>avg 22</c:v>
                  </c:pt>
                  <c:pt idx="682">
                    <c:v>avg 22</c:v>
                  </c:pt>
                  <c:pt idx="683">
                    <c:v>avg 22</c:v>
                  </c:pt>
                  <c:pt idx="684">
                    <c:v>avg 22</c:v>
                  </c:pt>
                  <c:pt idx="685">
                    <c:v>avg 22</c:v>
                  </c:pt>
                  <c:pt idx="686">
                    <c:v>avg 22</c:v>
                  </c:pt>
                  <c:pt idx="687">
                    <c:v>avg 22</c:v>
                  </c:pt>
                  <c:pt idx="688">
                    <c:v>avg 22</c:v>
                  </c:pt>
                  <c:pt idx="689">
                    <c:v>avg 22</c:v>
                  </c:pt>
                  <c:pt idx="690">
                    <c:v>avg 22</c:v>
                  </c:pt>
                  <c:pt idx="691">
                    <c:v>avg 22</c:v>
                  </c:pt>
                  <c:pt idx="692">
                    <c:v>avg 22</c:v>
                  </c:pt>
                  <c:pt idx="693">
                    <c:v>avg 22</c:v>
                  </c:pt>
                  <c:pt idx="694">
                    <c:v>avg 22</c:v>
                  </c:pt>
                  <c:pt idx="695">
                    <c:v>sep 22</c:v>
                  </c:pt>
                  <c:pt idx="696">
                    <c:v>sep 22</c:v>
                  </c:pt>
                  <c:pt idx="697">
                    <c:v>sep 22</c:v>
                  </c:pt>
                  <c:pt idx="698">
                    <c:v>sep 22</c:v>
                  </c:pt>
                  <c:pt idx="699">
                    <c:v>sep 22</c:v>
                  </c:pt>
                  <c:pt idx="700">
                    <c:v>sep 22</c:v>
                  </c:pt>
                  <c:pt idx="701">
                    <c:v>sep 22</c:v>
                  </c:pt>
                  <c:pt idx="702">
                    <c:v>sep 22</c:v>
                  </c:pt>
                  <c:pt idx="703">
                    <c:v>sep 22</c:v>
                  </c:pt>
                  <c:pt idx="704">
                    <c:v>sep 22</c:v>
                  </c:pt>
                  <c:pt idx="705">
                    <c:v>sep 22</c:v>
                  </c:pt>
                  <c:pt idx="706">
                    <c:v>sep 22</c:v>
                  </c:pt>
                  <c:pt idx="707">
                    <c:v>sep 22</c:v>
                  </c:pt>
                  <c:pt idx="708">
                    <c:v>sep 22</c:v>
                  </c:pt>
                  <c:pt idx="709">
                    <c:v>sep 22</c:v>
                  </c:pt>
                  <c:pt idx="710">
                    <c:v>sep 22</c:v>
                  </c:pt>
                  <c:pt idx="711">
                    <c:v>sep 22</c:v>
                  </c:pt>
                  <c:pt idx="712">
                    <c:v>sep 22</c:v>
                  </c:pt>
                  <c:pt idx="713">
                    <c:v>sep 22</c:v>
                  </c:pt>
                  <c:pt idx="714">
                    <c:v>sep 22</c:v>
                  </c:pt>
                  <c:pt idx="715">
                    <c:v>sep 22</c:v>
                  </c:pt>
                  <c:pt idx="716">
                    <c:v>sep 22</c:v>
                  </c:pt>
                  <c:pt idx="717">
                    <c:v>okt 22</c:v>
                  </c:pt>
                  <c:pt idx="718">
                    <c:v>okt 22</c:v>
                  </c:pt>
                  <c:pt idx="719">
                    <c:v>okt 22</c:v>
                  </c:pt>
                  <c:pt idx="720">
                    <c:v>okt 22</c:v>
                  </c:pt>
                  <c:pt idx="721">
                    <c:v>okt 22</c:v>
                  </c:pt>
                  <c:pt idx="722">
                    <c:v>okt 22</c:v>
                  </c:pt>
                  <c:pt idx="723">
                    <c:v>okt 22</c:v>
                  </c:pt>
                  <c:pt idx="724">
                    <c:v>okt 22</c:v>
                  </c:pt>
                  <c:pt idx="725">
                    <c:v>okt 22</c:v>
                  </c:pt>
                  <c:pt idx="726">
                    <c:v>okt 22</c:v>
                  </c:pt>
                  <c:pt idx="727">
                    <c:v>okt 22</c:v>
                  </c:pt>
                  <c:pt idx="728">
                    <c:v>okt 22</c:v>
                  </c:pt>
                  <c:pt idx="729">
                    <c:v>okt 22</c:v>
                  </c:pt>
                  <c:pt idx="730">
                    <c:v>okt 22</c:v>
                  </c:pt>
                  <c:pt idx="731">
                    <c:v>okt 22</c:v>
                  </c:pt>
                  <c:pt idx="732">
                    <c:v>okt 22</c:v>
                  </c:pt>
                  <c:pt idx="733">
                    <c:v>okt 22</c:v>
                  </c:pt>
                  <c:pt idx="734">
                    <c:v>okt 22</c:v>
                  </c:pt>
                  <c:pt idx="735">
                    <c:v>okt 22</c:v>
                  </c:pt>
                  <c:pt idx="736">
                    <c:v>okt 22</c:v>
                  </c:pt>
                  <c:pt idx="737">
                    <c:v>okt 22</c:v>
                  </c:pt>
                  <c:pt idx="738">
                    <c:v>nov 22</c:v>
                  </c:pt>
                  <c:pt idx="739">
                    <c:v>nov 22</c:v>
                  </c:pt>
                  <c:pt idx="740">
                    <c:v>nov 22</c:v>
                  </c:pt>
                  <c:pt idx="741">
                    <c:v>nov 22</c:v>
                  </c:pt>
                  <c:pt idx="742">
                    <c:v>nov 22</c:v>
                  </c:pt>
                  <c:pt idx="743">
                    <c:v>nov 22</c:v>
                  </c:pt>
                  <c:pt idx="744">
                    <c:v>nov 22</c:v>
                  </c:pt>
                  <c:pt idx="745">
                    <c:v>nov 22</c:v>
                  </c:pt>
                  <c:pt idx="746">
                    <c:v>nov 22</c:v>
                  </c:pt>
                  <c:pt idx="747">
                    <c:v>nov 22</c:v>
                  </c:pt>
                  <c:pt idx="748">
                    <c:v>nov 22</c:v>
                  </c:pt>
                  <c:pt idx="749">
                    <c:v>nov 22</c:v>
                  </c:pt>
                  <c:pt idx="750">
                    <c:v>nov 22</c:v>
                  </c:pt>
                  <c:pt idx="751">
                    <c:v>nov 22</c:v>
                  </c:pt>
                  <c:pt idx="752">
                    <c:v>nov 22</c:v>
                  </c:pt>
                  <c:pt idx="753">
                    <c:v>nov 22</c:v>
                  </c:pt>
                  <c:pt idx="754">
                    <c:v>nov 22</c:v>
                  </c:pt>
                  <c:pt idx="755">
                    <c:v>nov 22</c:v>
                  </c:pt>
                  <c:pt idx="756">
                    <c:v>nov 22</c:v>
                  </c:pt>
                  <c:pt idx="757">
                    <c:v>nov 22</c:v>
                  </c:pt>
                  <c:pt idx="758">
                    <c:v>nov 22</c:v>
                  </c:pt>
                  <c:pt idx="759">
                    <c:v>nov 22</c:v>
                  </c:pt>
                  <c:pt idx="760">
                    <c:v>dec 22</c:v>
                  </c:pt>
                  <c:pt idx="761">
                    <c:v>dec 22</c:v>
                  </c:pt>
                  <c:pt idx="762">
                    <c:v>dec 22</c:v>
                  </c:pt>
                  <c:pt idx="763">
                    <c:v>dec 22</c:v>
                  </c:pt>
                  <c:pt idx="764">
                    <c:v>dec 22</c:v>
                  </c:pt>
                  <c:pt idx="765">
                    <c:v>dec 22</c:v>
                  </c:pt>
                  <c:pt idx="766">
                    <c:v>dec 22</c:v>
                  </c:pt>
                  <c:pt idx="767">
                    <c:v>dec 22</c:v>
                  </c:pt>
                  <c:pt idx="768">
                    <c:v>dec 22</c:v>
                  </c:pt>
                  <c:pt idx="769">
                    <c:v>dec 22</c:v>
                  </c:pt>
                  <c:pt idx="770">
                    <c:v>dec 22</c:v>
                  </c:pt>
                  <c:pt idx="771">
                    <c:v>dec 22</c:v>
                  </c:pt>
                  <c:pt idx="772">
                    <c:v>dec 22</c:v>
                  </c:pt>
                  <c:pt idx="773">
                    <c:v>dec 22</c:v>
                  </c:pt>
                  <c:pt idx="774">
                    <c:v>dec 22</c:v>
                  </c:pt>
                  <c:pt idx="775">
                    <c:v>dec 22</c:v>
                  </c:pt>
                  <c:pt idx="776">
                    <c:v>dec 22</c:v>
                  </c:pt>
                  <c:pt idx="777">
                    <c:v>dec 22</c:v>
                  </c:pt>
                  <c:pt idx="778">
                    <c:v>dec 22</c:v>
                  </c:pt>
                  <c:pt idx="779">
                    <c:v>dec 22</c:v>
                  </c:pt>
                  <c:pt idx="780">
                    <c:v>dec 22</c:v>
                  </c:pt>
                  <c:pt idx="781">
                    <c:v>dec 22</c:v>
                  </c:pt>
                </c:lvl>
              </c:multiLvlStrCache>
            </c:multiLvlStrRef>
          </c:cat>
          <c:val>
            <c:numRef>
              <c:f>Sheet1!$B$2:$B$783</c:f>
              <c:numCache>
                <c:formatCode>General</c:formatCode>
                <c:ptCount val="782"/>
                <c:pt idx="0">
                  <c:v>54</c:v>
                </c:pt>
                <c:pt idx="1">
                  <c:v>54</c:v>
                </c:pt>
                <c:pt idx="2">
                  <c:v>54</c:v>
                </c:pt>
                <c:pt idx="3">
                  <c:v>54</c:v>
                </c:pt>
                <c:pt idx="4">
                  <c:v>54</c:v>
                </c:pt>
                <c:pt idx="5">
                  <c:v>54</c:v>
                </c:pt>
                <c:pt idx="6">
                  <c:v>54</c:v>
                </c:pt>
                <c:pt idx="7">
                  <c:v>55</c:v>
                </c:pt>
                <c:pt idx="8">
                  <c:v>55</c:v>
                </c:pt>
                <c:pt idx="9">
                  <c:v>54</c:v>
                </c:pt>
                <c:pt idx="10">
                  <c:v>54</c:v>
                </c:pt>
                <c:pt idx="11">
                  <c:v>54</c:v>
                </c:pt>
                <c:pt idx="12">
                  <c:v>54</c:v>
                </c:pt>
                <c:pt idx="13">
                  <c:v>54</c:v>
                </c:pt>
                <c:pt idx="14">
                  <c:v>54</c:v>
                </c:pt>
                <c:pt idx="15">
                  <c:v>54</c:v>
                </c:pt>
                <c:pt idx="16">
                  <c:v>54</c:v>
                </c:pt>
                <c:pt idx="17">
                  <c:v>54</c:v>
                </c:pt>
                <c:pt idx="18">
                  <c:v>54</c:v>
                </c:pt>
                <c:pt idx="19">
                  <c:v>54</c:v>
                </c:pt>
                <c:pt idx="20">
                  <c:v>54</c:v>
                </c:pt>
                <c:pt idx="21">
                  <c:v>54</c:v>
                </c:pt>
                <c:pt idx="22">
                  <c:v>53</c:v>
                </c:pt>
                <c:pt idx="23">
                  <c:v>52</c:v>
                </c:pt>
                <c:pt idx="24">
                  <c:v>52</c:v>
                </c:pt>
                <c:pt idx="25">
                  <c:v>52</c:v>
                </c:pt>
                <c:pt idx="26">
                  <c:v>52</c:v>
                </c:pt>
                <c:pt idx="27">
                  <c:v>52</c:v>
                </c:pt>
                <c:pt idx="28">
                  <c:v>51</c:v>
                </c:pt>
                <c:pt idx="29">
                  <c:v>51</c:v>
                </c:pt>
                <c:pt idx="30">
                  <c:v>54</c:v>
                </c:pt>
                <c:pt idx="31">
                  <c:v>54</c:v>
                </c:pt>
                <c:pt idx="32">
                  <c:v>54</c:v>
                </c:pt>
                <c:pt idx="33">
                  <c:v>54</c:v>
                </c:pt>
                <c:pt idx="34">
                  <c:v>55</c:v>
                </c:pt>
                <c:pt idx="35">
                  <c:v>54</c:v>
                </c:pt>
                <c:pt idx="36">
                  <c:v>54</c:v>
                </c:pt>
                <c:pt idx="37">
                  <c:v>54</c:v>
                </c:pt>
                <c:pt idx="38">
                  <c:v>54</c:v>
                </c:pt>
                <c:pt idx="39">
                  <c:v>54</c:v>
                </c:pt>
                <c:pt idx="40">
                  <c:v>54</c:v>
                </c:pt>
                <c:pt idx="41">
                  <c:v>54</c:v>
                </c:pt>
                <c:pt idx="42">
                  <c:v>54</c:v>
                </c:pt>
                <c:pt idx="43">
                  <c:v>54</c:v>
                </c:pt>
                <c:pt idx="44">
                  <c:v>54</c:v>
                </c:pt>
                <c:pt idx="45">
                  <c:v>54</c:v>
                </c:pt>
                <c:pt idx="46">
                  <c:v>54</c:v>
                </c:pt>
                <c:pt idx="47">
                  <c:v>52</c:v>
                </c:pt>
                <c:pt idx="48">
                  <c:v>51</c:v>
                </c:pt>
                <c:pt idx="49">
                  <c:v>51</c:v>
                </c:pt>
                <c:pt idx="50">
                  <c:v>51</c:v>
                </c:pt>
                <c:pt idx="51">
                  <c:v>51</c:v>
                </c:pt>
                <c:pt idx="52">
                  <c:v>50</c:v>
                </c:pt>
                <c:pt idx="53">
                  <c:v>50</c:v>
                </c:pt>
                <c:pt idx="54">
                  <c:v>49</c:v>
                </c:pt>
                <c:pt idx="55">
                  <c:v>47</c:v>
                </c:pt>
                <c:pt idx="56">
                  <c:v>46</c:v>
                </c:pt>
                <c:pt idx="57">
                  <c:v>46</c:v>
                </c:pt>
                <c:pt idx="58">
                  <c:v>46</c:v>
                </c:pt>
                <c:pt idx="59">
                  <c:v>46</c:v>
                </c:pt>
                <c:pt idx="60">
                  <c:v>46</c:v>
                </c:pt>
                <c:pt idx="61">
                  <c:v>46</c:v>
                </c:pt>
                <c:pt idx="62">
                  <c:v>46</c:v>
                </c:pt>
                <c:pt idx="63">
                  <c:v>46</c:v>
                </c:pt>
                <c:pt idx="64">
                  <c:v>46</c:v>
                </c:pt>
                <c:pt idx="65">
                  <c:v>46</c:v>
                </c:pt>
                <c:pt idx="66">
                  <c:v>46</c:v>
                </c:pt>
                <c:pt idx="67">
                  <c:v>48</c:v>
                </c:pt>
                <c:pt idx="68">
                  <c:v>49</c:v>
                </c:pt>
                <c:pt idx="69">
                  <c:v>50</c:v>
                </c:pt>
                <c:pt idx="70">
                  <c:v>51</c:v>
                </c:pt>
                <c:pt idx="71">
                  <c:v>51</c:v>
                </c:pt>
                <c:pt idx="72">
                  <c:v>51</c:v>
                </c:pt>
                <c:pt idx="73">
                  <c:v>50</c:v>
                </c:pt>
                <c:pt idx="74">
                  <c:v>50</c:v>
                </c:pt>
                <c:pt idx="75">
                  <c:v>51</c:v>
                </c:pt>
                <c:pt idx="76">
                  <c:v>51</c:v>
                </c:pt>
                <c:pt idx="77">
                  <c:v>51</c:v>
                </c:pt>
                <c:pt idx="78">
                  <c:v>49</c:v>
                </c:pt>
                <c:pt idx="79">
                  <c:v>48</c:v>
                </c:pt>
                <c:pt idx="80">
                  <c:v>48</c:v>
                </c:pt>
                <c:pt idx="81">
                  <c:v>48</c:v>
                </c:pt>
                <c:pt idx="82">
                  <c:v>48</c:v>
                </c:pt>
                <c:pt idx="83">
                  <c:v>48</c:v>
                </c:pt>
                <c:pt idx="84">
                  <c:v>48</c:v>
                </c:pt>
                <c:pt idx="85">
                  <c:v>48</c:v>
                </c:pt>
                <c:pt idx="86">
                  <c:v>48</c:v>
                </c:pt>
                <c:pt idx="87">
                  <c:v>48</c:v>
                </c:pt>
                <c:pt idx="88">
                  <c:v>48</c:v>
                </c:pt>
                <c:pt idx="89">
                  <c:v>48</c:v>
                </c:pt>
                <c:pt idx="90">
                  <c:v>48</c:v>
                </c:pt>
                <c:pt idx="91">
                  <c:v>48</c:v>
                </c:pt>
                <c:pt idx="92">
                  <c:v>48</c:v>
                </c:pt>
                <c:pt idx="93">
                  <c:v>48</c:v>
                </c:pt>
                <c:pt idx="94">
                  <c:v>48</c:v>
                </c:pt>
                <c:pt idx="95">
                  <c:v>48</c:v>
                </c:pt>
                <c:pt idx="96">
                  <c:v>48</c:v>
                </c:pt>
                <c:pt idx="97">
                  <c:v>48</c:v>
                </c:pt>
                <c:pt idx="98">
                  <c:v>48</c:v>
                </c:pt>
                <c:pt idx="99">
                  <c:v>48</c:v>
                </c:pt>
                <c:pt idx="100">
                  <c:v>48</c:v>
                </c:pt>
                <c:pt idx="101">
                  <c:v>50</c:v>
                </c:pt>
                <c:pt idx="102">
                  <c:v>50</c:v>
                </c:pt>
                <c:pt idx="103">
                  <c:v>50</c:v>
                </c:pt>
                <c:pt idx="104">
                  <c:v>48</c:v>
                </c:pt>
                <c:pt idx="105">
                  <c:v>48</c:v>
                </c:pt>
                <c:pt idx="106">
                  <c:v>48</c:v>
                </c:pt>
                <c:pt idx="107">
                  <c:v>49</c:v>
                </c:pt>
                <c:pt idx="108">
                  <c:v>50</c:v>
                </c:pt>
                <c:pt idx="109">
                  <c:v>51</c:v>
                </c:pt>
                <c:pt idx="110">
                  <c:v>51</c:v>
                </c:pt>
                <c:pt idx="111">
                  <c:v>51</c:v>
                </c:pt>
                <c:pt idx="112">
                  <c:v>51</c:v>
                </c:pt>
                <c:pt idx="113">
                  <c:v>51</c:v>
                </c:pt>
                <c:pt idx="114">
                  <c:v>51</c:v>
                </c:pt>
                <c:pt idx="115">
                  <c:v>51</c:v>
                </c:pt>
                <c:pt idx="116">
                  <c:v>51</c:v>
                </c:pt>
                <c:pt idx="117">
                  <c:v>51</c:v>
                </c:pt>
                <c:pt idx="118">
                  <c:v>51</c:v>
                </c:pt>
                <c:pt idx="119">
                  <c:v>51</c:v>
                </c:pt>
                <c:pt idx="120">
                  <c:v>51</c:v>
                </c:pt>
                <c:pt idx="121">
                  <c:v>51</c:v>
                </c:pt>
                <c:pt idx="122">
                  <c:v>52</c:v>
                </c:pt>
                <c:pt idx="123">
                  <c:v>52</c:v>
                </c:pt>
                <c:pt idx="124">
                  <c:v>52</c:v>
                </c:pt>
                <c:pt idx="125">
                  <c:v>52</c:v>
                </c:pt>
                <c:pt idx="126">
                  <c:v>52</c:v>
                </c:pt>
                <c:pt idx="127">
                  <c:v>53</c:v>
                </c:pt>
                <c:pt idx="128">
                  <c:v>54</c:v>
                </c:pt>
                <c:pt idx="129">
                  <c:v>52</c:v>
                </c:pt>
                <c:pt idx="130">
                  <c:v>52</c:v>
                </c:pt>
                <c:pt idx="131">
                  <c:v>53</c:v>
                </c:pt>
                <c:pt idx="132">
                  <c:v>54</c:v>
                </c:pt>
                <c:pt idx="133">
                  <c:v>53</c:v>
                </c:pt>
                <c:pt idx="134">
                  <c:v>52</c:v>
                </c:pt>
                <c:pt idx="135">
                  <c:v>51</c:v>
                </c:pt>
                <c:pt idx="136">
                  <c:v>52</c:v>
                </c:pt>
                <c:pt idx="137">
                  <c:v>52</c:v>
                </c:pt>
                <c:pt idx="138">
                  <c:v>52</c:v>
                </c:pt>
                <c:pt idx="139">
                  <c:v>52</c:v>
                </c:pt>
                <c:pt idx="140">
                  <c:v>52</c:v>
                </c:pt>
                <c:pt idx="141">
                  <c:v>51</c:v>
                </c:pt>
                <c:pt idx="142">
                  <c:v>51</c:v>
                </c:pt>
                <c:pt idx="143">
                  <c:v>51</c:v>
                </c:pt>
                <c:pt idx="144">
                  <c:v>51</c:v>
                </c:pt>
                <c:pt idx="145">
                  <c:v>51</c:v>
                </c:pt>
                <c:pt idx="146">
                  <c:v>51</c:v>
                </c:pt>
                <c:pt idx="147">
                  <c:v>51</c:v>
                </c:pt>
                <c:pt idx="148">
                  <c:v>51</c:v>
                </c:pt>
                <c:pt idx="149">
                  <c:v>51</c:v>
                </c:pt>
                <c:pt idx="150">
                  <c:v>51</c:v>
                </c:pt>
                <c:pt idx="151">
                  <c:v>51</c:v>
                </c:pt>
                <c:pt idx="152">
                  <c:v>51</c:v>
                </c:pt>
                <c:pt idx="153">
                  <c:v>51</c:v>
                </c:pt>
                <c:pt idx="154">
                  <c:v>51</c:v>
                </c:pt>
                <c:pt idx="155">
                  <c:v>51</c:v>
                </c:pt>
                <c:pt idx="156">
                  <c:v>51</c:v>
                </c:pt>
                <c:pt idx="157">
                  <c:v>51</c:v>
                </c:pt>
                <c:pt idx="158">
                  <c:v>51</c:v>
                </c:pt>
                <c:pt idx="159">
                  <c:v>51</c:v>
                </c:pt>
                <c:pt idx="160">
                  <c:v>51</c:v>
                </c:pt>
                <c:pt idx="161">
                  <c:v>51</c:v>
                </c:pt>
                <c:pt idx="162">
                  <c:v>51</c:v>
                </c:pt>
                <c:pt idx="163">
                  <c:v>51</c:v>
                </c:pt>
                <c:pt idx="164">
                  <c:v>51</c:v>
                </c:pt>
                <c:pt idx="165">
                  <c:v>50</c:v>
                </c:pt>
                <c:pt idx="166">
                  <c:v>50</c:v>
                </c:pt>
                <c:pt idx="167">
                  <c:v>51</c:v>
                </c:pt>
                <c:pt idx="168">
                  <c:v>51</c:v>
                </c:pt>
                <c:pt idx="169">
                  <c:v>52</c:v>
                </c:pt>
                <c:pt idx="170">
                  <c:v>52</c:v>
                </c:pt>
                <c:pt idx="171">
                  <c:v>52</c:v>
                </c:pt>
                <c:pt idx="172">
                  <c:v>52</c:v>
                </c:pt>
                <c:pt idx="173">
                  <c:v>51</c:v>
                </c:pt>
                <c:pt idx="174">
                  <c:v>51</c:v>
                </c:pt>
                <c:pt idx="175">
                  <c:v>51</c:v>
                </c:pt>
                <c:pt idx="176">
                  <c:v>51</c:v>
                </c:pt>
                <c:pt idx="177">
                  <c:v>51</c:v>
                </c:pt>
                <c:pt idx="178">
                  <c:v>51</c:v>
                </c:pt>
                <c:pt idx="179">
                  <c:v>51</c:v>
                </c:pt>
                <c:pt idx="180">
                  <c:v>51</c:v>
                </c:pt>
                <c:pt idx="181">
                  <c:v>52</c:v>
                </c:pt>
                <c:pt idx="182">
                  <c:v>53</c:v>
                </c:pt>
                <c:pt idx="183">
                  <c:v>54</c:v>
                </c:pt>
                <c:pt idx="184">
                  <c:v>54</c:v>
                </c:pt>
                <c:pt idx="185">
                  <c:v>54</c:v>
                </c:pt>
                <c:pt idx="186">
                  <c:v>52</c:v>
                </c:pt>
                <c:pt idx="187">
                  <c:v>52</c:v>
                </c:pt>
                <c:pt idx="188">
                  <c:v>51</c:v>
                </c:pt>
                <c:pt idx="189">
                  <c:v>51</c:v>
                </c:pt>
                <c:pt idx="190">
                  <c:v>51</c:v>
                </c:pt>
                <c:pt idx="191">
                  <c:v>51</c:v>
                </c:pt>
                <c:pt idx="192">
                  <c:v>51</c:v>
                </c:pt>
                <c:pt idx="193">
                  <c:v>51</c:v>
                </c:pt>
                <c:pt idx="194">
                  <c:v>51</c:v>
                </c:pt>
                <c:pt idx="195">
                  <c:v>51</c:v>
                </c:pt>
                <c:pt idx="196">
                  <c:v>51</c:v>
                </c:pt>
                <c:pt idx="197">
                  <c:v>51</c:v>
                </c:pt>
                <c:pt idx="198">
                  <c:v>51</c:v>
                </c:pt>
                <c:pt idx="199">
                  <c:v>51</c:v>
                </c:pt>
                <c:pt idx="200">
                  <c:v>51</c:v>
                </c:pt>
                <c:pt idx="201">
                  <c:v>51</c:v>
                </c:pt>
                <c:pt idx="202">
                  <c:v>51</c:v>
                </c:pt>
                <c:pt idx="203">
                  <c:v>51</c:v>
                </c:pt>
                <c:pt idx="204">
                  <c:v>51</c:v>
                </c:pt>
                <c:pt idx="205">
                  <c:v>51</c:v>
                </c:pt>
                <c:pt idx="206">
                  <c:v>51</c:v>
                </c:pt>
                <c:pt idx="207">
                  <c:v>51</c:v>
                </c:pt>
                <c:pt idx="208">
                  <c:v>51</c:v>
                </c:pt>
                <c:pt idx="209">
                  <c:v>50</c:v>
                </c:pt>
                <c:pt idx="210">
                  <c:v>49</c:v>
                </c:pt>
                <c:pt idx="211">
                  <c:v>48</c:v>
                </c:pt>
                <c:pt idx="212">
                  <c:v>48</c:v>
                </c:pt>
                <c:pt idx="213">
                  <c:v>48</c:v>
                </c:pt>
                <c:pt idx="214">
                  <c:v>48</c:v>
                </c:pt>
                <c:pt idx="215">
                  <c:v>48</c:v>
                </c:pt>
                <c:pt idx="216">
                  <c:v>48</c:v>
                </c:pt>
                <c:pt idx="217">
                  <c:v>48</c:v>
                </c:pt>
                <c:pt idx="218">
                  <c:v>48</c:v>
                </c:pt>
                <c:pt idx="219">
                  <c:v>48</c:v>
                </c:pt>
                <c:pt idx="220">
                  <c:v>48</c:v>
                </c:pt>
                <c:pt idx="221">
                  <c:v>48</c:v>
                </c:pt>
                <c:pt idx="222">
                  <c:v>48</c:v>
                </c:pt>
                <c:pt idx="223">
                  <c:v>48</c:v>
                </c:pt>
                <c:pt idx="224">
                  <c:v>48</c:v>
                </c:pt>
                <c:pt idx="225">
                  <c:v>48</c:v>
                </c:pt>
                <c:pt idx="226">
                  <c:v>49</c:v>
                </c:pt>
                <c:pt idx="227">
                  <c:v>50</c:v>
                </c:pt>
                <c:pt idx="228">
                  <c:v>51</c:v>
                </c:pt>
                <c:pt idx="229">
                  <c:v>51</c:v>
                </c:pt>
                <c:pt idx="230">
                  <c:v>50</c:v>
                </c:pt>
                <c:pt idx="231">
                  <c:v>48</c:v>
                </c:pt>
                <c:pt idx="232">
                  <c:v>49</c:v>
                </c:pt>
                <c:pt idx="233">
                  <c:v>50</c:v>
                </c:pt>
                <c:pt idx="234">
                  <c:v>50</c:v>
                </c:pt>
                <c:pt idx="235">
                  <c:v>51</c:v>
                </c:pt>
                <c:pt idx="236">
                  <c:v>51</c:v>
                </c:pt>
                <c:pt idx="237">
                  <c:v>51</c:v>
                </c:pt>
                <c:pt idx="238">
                  <c:v>51</c:v>
                </c:pt>
                <c:pt idx="239">
                  <c:v>51</c:v>
                </c:pt>
                <c:pt idx="240">
                  <c:v>51</c:v>
                </c:pt>
                <c:pt idx="241">
                  <c:v>52</c:v>
                </c:pt>
                <c:pt idx="242">
                  <c:v>52</c:v>
                </c:pt>
                <c:pt idx="243">
                  <c:v>52</c:v>
                </c:pt>
                <c:pt idx="244">
                  <c:v>51</c:v>
                </c:pt>
                <c:pt idx="245">
                  <c:v>51</c:v>
                </c:pt>
                <c:pt idx="246">
                  <c:v>51</c:v>
                </c:pt>
                <c:pt idx="247">
                  <c:v>52</c:v>
                </c:pt>
                <c:pt idx="248">
                  <c:v>52</c:v>
                </c:pt>
                <c:pt idx="249">
                  <c:v>54</c:v>
                </c:pt>
                <c:pt idx="250">
                  <c:v>54</c:v>
                </c:pt>
                <c:pt idx="251">
                  <c:v>53</c:v>
                </c:pt>
                <c:pt idx="252">
                  <c:v>52</c:v>
                </c:pt>
                <c:pt idx="253">
                  <c:v>53</c:v>
                </c:pt>
                <c:pt idx="254">
                  <c:v>54</c:v>
                </c:pt>
                <c:pt idx="255">
                  <c:v>54</c:v>
                </c:pt>
                <c:pt idx="256">
                  <c:v>54</c:v>
                </c:pt>
                <c:pt idx="257">
                  <c:v>54</c:v>
                </c:pt>
                <c:pt idx="258">
                  <c:v>54</c:v>
                </c:pt>
                <c:pt idx="259">
                  <c:v>54</c:v>
                </c:pt>
                <c:pt idx="260">
                  <c:v>54</c:v>
                </c:pt>
                <c:pt idx="261">
                  <c:v>54</c:v>
                </c:pt>
                <c:pt idx="262">
                  <c:v>54</c:v>
                </c:pt>
                <c:pt idx="263">
                  <c:v>54</c:v>
                </c:pt>
                <c:pt idx="264">
                  <c:v>55</c:v>
                </c:pt>
                <c:pt idx="265">
                  <c:v>55</c:v>
                </c:pt>
                <c:pt idx="266">
                  <c:v>55</c:v>
                </c:pt>
                <c:pt idx="267">
                  <c:v>54</c:v>
                </c:pt>
                <c:pt idx="268">
                  <c:v>54</c:v>
                </c:pt>
                <c:pt idx="269">
                  <c:v>53</c:v>
                </c:pt>
                <c:pt idx="270">
                  <c:v>52</c:v>
                </c:pt>
                <c:pt idx="271">
                  <c:v>52</c:v>
                </c:pt>
                <c:pt idx="272">
                  <c:v>51</c:v>
                </c:pt>
                <c:pt idx="273">
                  <c:v>52</c:v>
                </c:pt>
                <c:pt idx="274">
                  <c:v>52</c:v>
                </c:pt>
                <c:pt idx="275">
                  <c:v>54</c:v>
                </c:pt>
                <c:pt idx="276">
                  <c:v>54</c:v>
                </c:pt>
                <c:pt idx="277">
                  <c:v>54</c:v>
                </c:pt>
                <c:pt idx="278">
                  <c:v>52</c:v>
                </c:pt>
                <c:pt idx="279">
                  <c:v>52</c:v>
                </c:pt>
                <c:pt idx="280">
                  <c:v>52</c:v>
                </c:pt>
                <c:pt idx="281">
                  <c:v>52</c:v>
                </c:pt>
                <c:pt idx="282">
                  <c:v>52</c:v>
                </c:pt>
                <c:pt idx="283">
                  <c:v>53</c:v>
                </c:pt>
                <c:pt idx="284">
                  <c:v>54</c:v>
                </c:pt>
                <c:pt idx="285">
                  <c:v>54</c:v>
                </c:pt>
                <c:pt idx="286">
                  <c:v>55</c:v>
                </c:pt>
                <c:pt idx="287">
                  <c:v>56</c:v>
                </c:pt>
                <c:pt idx="288">
                  <c:v>56</c:v>
                </c:pt>
                <c:pt idx="289">
                  <c:v>56</c:v>
                </c:pt>
                <c:pt idx="290">
                  <c:v>54</c:v>
                </c:pt>
                <c:pt idx="291">
                  <c:v>55</c:v>
                </c:pt>
                <c:pt idx="292">
                  <c:v>55</c:v>
                </c:pt>
                <c:pt idx="293">
                  <c:v>55</c:v>
                </c:pt>
                <c:pt idx="294">
                  <c:v>54</c:v>
                </c:pt>
                <c:pt idx="295">
                  <c:v>54</c:v>
                </c:pt>
                <c:pt idx="296">
                  <c:v>54</c:v>
                </c:pt>
                <c:pt idx="297">
                  <c:v>54</c:v>
                </c:pt>
                <c:pt idx="298">
                  <c:v>54</c:v>
                </c:pt>
                <c:pt idx="299">
                  <c:v>54</c:v>
                </c:pt>
                <c:pt idx="300">
                  <c:v>55</c:v>
                </c:pt>
                <c:pt idx="301">
                  <c:v>54</c:v>
                </c:pt>
                <c:pt idx="302">
                  <c:v>54</c:v>
                </c:pt>
                <c:pt idx="303">
                  <c:v>54</c:v>
                </c:pt>
                <c:pt idx="304">
                  <c:v>54</c:v>
                </c:pt>
                <c:pt idx="305">
                  <c:v>55</c:v>
                </c:pt>
                <c:pt idx="306">
                  <c:v>55</c:v>
                </c:pt>
                <c:pt idx="307">
                  <c:v>56</c:v>
                </c:pt>
                <c:pt idx="308">
                  <c:v>56</c:v>
                </c:pt>
                <c:pt idx="309">
                  <c:v>56</c:v>
                </c:pt>
                <c:pt idx="310">
                  <c:v>56</c:v>
                </c:pt>
                <c:pt idx="311">
                  <c:v>56</c:v>
                </c:pt>
                <c:pt idx="312">
                  <c:v>56</c:v>
                </c:pt>
                <c:pt idx="313">
                  <c:v>56</c:v>
                </c:pt>
                <c:pt idx="314">
                  <c:v>56</c:v>
                </c:pt>
                <c:pt idx="315">
                  <c:v>56</c:v>
                </c:pt>
                <c:pt idx="316">
                  <c:v>56</c:v>
                </c:pt>
                <c:pt idx="317">
                  <c:v>56</c:v>
                </c:pt>
                <c:pt idx="318">
                  <c:v>56</c:v>
                </c:pt>
                <c:pt idx="319">
                  <c:v>56</c:v>
                </c:pt>
                <c:pt idx="320">
                  <c:v>56</c:v>
                </c:pt>
                <c:pt idx="321">
                  <c:v>56</c:v>
                </c:pt>
                <c:pt idx="322">
                  <c:v>56</c:v>
                </c:pt>
                <c:pt idx="323">
                  <c:v>56</c:v>
                </c:pt>
                <c:pt idx="324">
                  <c:v>56</c:v>
                </c:pt>
                <c:pt idx="325">
                  <c:v>57</c:v>
                </c:pt>
                <c:pt idx="326">
                  <c:v>58</c:v>
                </c:pt>
                <c:pt idx="327">
                  <c:v>59</c:v>
                </c:pt>
                <c:pt idx="328">
                  <c:v>58</c:v>
                </c:pt>
                <c:pt idx="329">
                  <c:v>57</c:v>
                </c:pt>
                <c:pt idx="330">
                  <c:v>56</c:v>
                </c:pt>
                <c:pt idx="331">
                  <c:v>58</c:v>
                </c:pt>
                <c:pt idx="332">
                  <c:v>57</c:v>
                </c:pt>
                <c:pt idx="333">
                  <c:v>57</c:v>
                </c:pt>
                <c:pt idx="334">
                  <c:v>58</c:v>
                </c:pt>
                <c:pt idx="335">
                  <c:v>58</c:v>
                </c:pt>
                <c:pt idx="336">
                  <c:v>58</c:v>
                </c:pt>
                <c:pt idx="337">
                  <c:v>58</c:v>
                </c:pt>
                <c:pt idx="338">
                  <c:v>59</c:v>
                </c:pt>
                <c:pt idx="339">
                  <c:v>59</c:v>
                </c:pt>
                <c:pt idx="340">
                  <c:v>59</c:v>
                </c:pt>
                <c:pt idx="341">
                  <c:v>59</c:v>
                </c:pt>
                <c:pt idx="342">
                  <c:v>59</c:v>
                </c:pt>
                <c:pt idx="343">
                  <c:v>59</c:v>
                </c:pt>
                <c:pt idx="344">
                  <c:v>59</c:v>
                </c:pt>
                <c:pt idx="345">
                  <c:v>59</c:v>
                </c:pt>
                <c:pt idx="346">
                  <c:v>59</c:v>
                </c:pt>
                <c:pt idx="347">
                  <c:v>59</c:v>
                </c:pt>
                <c:pt idx="348">
                  <c:v>60</c:v>
                </c:pt>
                <c:pt idx="349">
                  <c:v>62</c:v>
                </c:pt>
                <c:pt idx="350">
                  <c:v>62</c:v>
                </c:pt>
                <c:pt idx="351">
                  <c:v>63</c:v>
                </c:pt>
                <c:pt idx="352">
                  <c:v>64</c:v>
                </c:pt>
                <c:pt idx="353">
                  <c:v>64</c:v>
                </c:pt>
                <c:pt idx="354">
                  <c:v>65</c:v>
                </c:pt>
                <c:pt idx="355">
                  <c:v>65</c:v>
                </c:pt>
                <c:pt idx="356">
                  <c:v>63</c:v>
                </c:pt>
                <c:pt idx="357">
                  <c:v>61</c:v>
                </c:pt>
                <c:pt idx="358">
                  <c:v>60</c:v>
                </c:pt>
                <c:pt idx="359">
                  <c:v>62</c:v>
                </c:pt>
                <c:pt idx="360">
                  <c:v>62</c:v>
                </c:pt>
                <c:pt idx="361">
                  <c:v>63</c:v>
                </c:pt>
                <c:pt idx="362">
                  <c:v>63</c:v>
                </c:pt>
                <c:pt idx="363">
                  <c:v>63</c:v>
                </c:pt>
                <c:pt idx="364">
                  <c:v>62</c:v>
                </c:pt>
                <c:pt idx="365">
                  <c:v>62</c:v>
                </c:pt>
                <c:pt idx="366">
                  <c:v>62</c:v>
                </c:pt>
                <c:pt idx="367">
                  <c:v>62</c:v>
                </c:pt>
                <c:pt idx="368">
                  <c:v>62</c:v>
                </c:pt>
                <c:pt idx="369">
                  <c:v>62</c:v>
                </c:pt>
                <c:pt idx="370">
                  <c:v>62</c:v>
                </c:pt>
                <c:pt idx="371">
                  <c:v>62</c:v>
                </c:pt>
                <c:pt idx="372">
                  <c:v>62</c:v>
                </c:pt>
                <c:pt idx="373">
                  <c:v>64</c:v>
                </c:pt>
                <c:pt idx="374">
                  <c:v>64</c:v>
                </c:pt>
                <c:pt idx="375">
                  <c:v>63</c:v>
                </c:pt>
                <c:pt idx="376">
                  <c:v>63</c:v>
                </c:pt>
                <c:pt idx="377">
                  <c:v>63</c:v>
                </c:pt>
                <c:pt idx="378">
                  <c:v>62</c:v>
                </c:pt>
                <c:pt idx="379">
                  <c:v>62</c:v>
                </c:pt>
                <c:pt idx="380">
                  <c:v>62</c:v>
                </c:pt>
                <c:pt idx="381">
                  <c:v>63</c:v>
                </c:pt>
                <c:pt idx="382">
                  <c:v>64</c:v>
                </c:pt>
                <c:pt idx="383">
                  <c:v>64</c:v>
                </c:pt>
                <c:pt idx="384">
                  <c:v>64</c:v>
                </c:pt>
                <c:pt idx="385">
                  <c:v>64</c:v>
                </c:pt>
                <c:pt idx="386">
                  <c:v>64</c:v>
                </c:pt>
                <c:pt idx="387">
                  <c:v>66</c:v>
                </c:pt>
                <c:pt idx="388">
                  <c:v>67</c:v>
                </c:pt>
                <c:pt idx="389">
                  <c:v>67</c:v>
                </c:pt>
                <c:pt idx="390">
                  <c:v>67</c:v>
                </c:pt>
                <c:pt idx="391">
                  <c:v>67</c:v>
                </c:pt>
                <c:pt idx="392">
                  <c:v>67</c:v>
                </c:pt>
                <c:pt idx="393">
                  <c:v>66</c:v>
                </c:pt>
                <c:pt idx="394">
                  <c:v>65</c:v>
                </c:pt>
                <c:pt idx="395">
                  <c:v>65</c:v>
                </c:pt>
                <c:pt idx="396">
                  <c:v>65</c:v>
                </c:pt>
                <c:pt idx="397">
                  <c:v>64</c:v>
                </c:pt>
                <c:pt idx="398">
                  <c:v>64</c:v>
                </c:pt>
                <c:pt idx="399">
                  <c:v>64</c:v>
                </c:pt>
                <c:pt idx="400">
                  <c:v>66</c:v>
                </c:pt>
                <c:pt idx="401">
                  <c:v>67</c:v>
                </c:pt>
                <c:pt idx="402">
                  <c:v>66</c:v>
                </c:pt>
                <c:pt idx="403">
                  <c:v>64</c:v>
                </c:pt>
                <c:pt idx="404">
                  <c:v>64</c:v>
                </c:pt>
                <c:pt idx="405">
                  <c:v>64</c:v>
                </c:pt>
                <c:pt idx="406">
                  <c:v>65</c:v>
                </c:pt>
                <c:pt idx="407">
                  <c:v>66</c:v>
                </c:pt>
                <c:pt idx="408">
                  <c:v>67</c:v>
                </c:pt>
                <c:pt idx="409">
                  <c:v>67</c:v>
                </c:pt>
                <c:pt idx="410">
                  <c:v>67</c:v>
                </c:pt>
                <c:pt idx="411">
                  <c:v>68</c:v>
                </c:pt>
                <c:pt idx="412">
                  <c:v>69</c:v>
                </c:pt>
                <c:pt idx="413">
                  <c:v>69</c:v>
                </c:pt>
                <c:pt idx="414">
                  <c:v>69</c:v>
                </c:pt>
                <c:pt idx="415">
                  <c:v>70</c:v>
                </c:pt>
                <c:pt idx="416">
                  <c:v>72</c:v>
                </c:pt>
                <c:pt idx="417">
                  <c:v>72</c:v>
                </c:pt>
                <c:pt idx="418">
                  <c:v>73</c:v>
                </c:pt>
                <c:pt idx="419">
                  <c:v>74</c:v>
                </c:pt>
                <c:pt idx="420">
                  <c:v>75</c:v>
                </c:pt>
                <c:pt idx="421">
                  <c:v>75</c:v>
                </c:pt>
                <c:pt idx="422">
                  <c:v>75</c:v>
                </c:pt>
                <c:pt idx="423">
                  <c:v>75</c:v>
                </c:pt>
                <c:pt idx="424">
                  <c:v>73</c:v>
                </c:pt>
                <c:pt idx="425">
                  <c:v>72</c:v>
                </c:pt>
                <c:pt idx="426">
                  <c:v>72</c:v>
                </c:pt>
                <c:pt idx="427">
                  <c:v>74</c:v>
                </c:pt>
                <c:pt idx="428">
                  <c:v>75</c:v>
                </c:pt>
                <c:pt idx="429">
                  <c:v>75</c:v>
                </c:pt>
                <c:pt idx="430">
                  <c:v>75</c:v>
                </c:pt>
                <c:pt idx="431">
                  <c:v>75</c:v>
                </c:pt>
                <c:pt idx="432">
                  <c:v>76</c:v>
                </c:pt>
                <c:pt idx="433">
                  <c:v>77</c:v>
                </c:pt>
                <c:pt idx="434">
                  <c:v>77</c:v>
                </c:pt>
                <c:pt idx="435">
                  <c:v>78</c:v>
                </c:pt>
                <c:pt idx="436">
                  <c:v>79</c:v>
                </c:pt>
                <c:pt idx="437">
                  <c:v>80</c:v>
                </c:pt>
                <c:pt idx="438">
                  <c:v>80</c:v>
                </c:pt>
                <c:pt idx="439">
                  <c:v>81</c:v>
                </c:pt>
                <c:pt idx="440">
                  <c:v>81</c:v>
                </c:pt>
                <c:pt idx="441">
                  <c:v>82</c:v>
                </c:pt>
                <c:pt idx="442">
                  <c:v>82</c:v>
                </c:pt>
                <c:pt idx="443">
                  <c:v>81</c:v>
                </c:pt>
                <c:pt idx="444">
                  <c:v>78</c:v>
                </c:pt>
                <c:pt idx="445">
                  <c:v>78</c:v>
                </c:pt>
                <c:pt idx="446">
                  <c:v>79</c:v>
                </c:pt>
                <c:pt idx="447">
                  <c:v>80</c:v>
                </c:pt>
                <c:pt idx="448">
                  <c:v>80</c:v>
                </c:pt>
                <c:pt idx="449">
                  <c:v>81</c:v>
                </c:pt>
                <c:pt idx="450">
                  <c:v>82</c:v>
                </c:pt>
                <c:pt idx="451">
                  <c:v>85</c:v>
                </c:pt>
                <c:pt idx="452">
                  <c:v>87</c:v>
                </c:pt>
                <c:pt idx="453">
                  <c:v>88</c:v>
                </c:pt>
                <c:pt idx="454">
                  <c:v>88</c:v>
                </c:pt>
                <c:pt idx="455">
                  <c:v>88</c:v>
                </c:pt>
                <c:pt idx="456">
                  <c:v>88</c:v>
                </c:pt>
                <c:pt idx="457">
                  <c:v>89</c:v>
                </c:pt>
                <c:pt idx="458">
                  <c:v>96</c:v>
                </c:pt>
                <c:pt idx="459">
                  <c:v>87</c:v>
                </c:pt>
                <c:pt idx="460">
                  <c:v>86</c:v>
                </c:pt>
                <c:pt idx="461">
                  <c:v>85</c:v>
                </c:pt>
                <c:pt idx="462">
                  <c:v>85</c:v>
                </c:pt>
                <c:pt idx="463">
                  <c:v>86</c:v>
                </c:pt>
                <c:pt idx="464">
                  <c:v>87</c:v>
                </c:pt>
                <c:pt idx="465">
                  <c:v>88</c:v>
                </c:pt>
                <c:pt idx="466">
                  <c:v>89</c:v>
                </c:pt>
                <c:pt idx="467">
                  <c:v>89</c:v>
                </c:pt>
                <c:pt idx="468">
                  <c:v>89</c:v>
                </c:pt>
                <c:pt idx="469">
                  <c:v>89</c:v>
                </c:pt>
                <c:pt idx="470">
                  <c:v>89</c:v>
                </c:pt>
                <c:pt idx="471">
                  <c:v>89</c:v>
                </c:pt>
                <c:pt idx="472">
                  <c:v>89</c:v>
                </c:pt>
                <c:pt idx="473">
                  <c:v>89</c:v>
                </c:pt>
                <c:pt idx="474">
                  <c:v>88</c:v>
                </c:pt>
                <c:pt idx="475">
                  <c:v>89</c:v>
                </c:pt>
                <c:pt idx="476">
                  <c:v>88</c:v>
                </c:pt>
                <c:pt idx="477">
                  <c:v>86</c:v>
                </c:pt>
                <c:pt idx="478">
                  <c:v>86</c:v>
                </c:pt>
                <c:pt idx="479">
                  <c:v>88</c:v>
                </c:pt>
                <c:pt idx="480">
                  <c:v>89</c:v>
                </c:pt>
                <c:pt idx="481">
                  <c:v>90</c:v>
                </c:pt>
                <c:pt idx="482">
                  <c:v>90</c:v>
                </c:pt>
                <c:pt idx="483">
                  <c:v>89</c:v>
                </c:pt>
                <c:pt idx="484">
                  <c:v>89</c:v>
                </c:pt>
                <c:pt idx="485">
                  <c:v>89</c:v>
                </c:pt>
                <c:pt idx="486">
                  <c:v>89</c:v>
                </c:pt>
                <c:pt idx="487">
                  <c:v>90</c:v>
                </c:pt>
                <c:pt idx="488">
                  <c:v>92</c:v>
                </c:pt>
                <c:pt idx="489">
                  <c:v>93</c:v>
                </c:pt>
                <c:pt idx="490">
                  <c:v>97</c:v>
                </c:pt>
                <c:pt idx="491">
                  <c:v>97</c:v>
                </c:pt>
                <c:pt idx="492">
                  <c:v>97</c:v>
                </c:pt>
                <c:pt idx="493">
                  <c:v>97</c:v>
                </c:pt>
                <c:pt idx="494">
                  <c:v>98</c:v>
                </c:pt>
                <c:pt idx="495">
                  <c:v>103</c:v>
                </c:pt>
                <c:pt idx="496">
                  <c:v>103</c:v>
                </c:pt>
                <c:pt idx="497">
                  <c:v>103</c:v>
                </c:pt>
                <c:pt idx="498">
                  <c:v>104</c:v>
                </c:pt>
                <c:pt idx="499">
                  <c:v>105</c:v>
                </c:pt>
                <c:pt idx="500">
                  <c:v>105</c:v>
                </c:pt>
                <c:pt idx="501">
                  <c:v>107</c:v>
                </c:pt>
                <c:pt idx="502">
                  <c:v>109</c:v>
                </c:pt>
                <c:pt idx="503">
                  <c:v>113</c:v>
                </c:pt>
                <c:pt idx="504">
                  <c:v>124</c:v>
                </c:pt>
                <c:pt idx="505">
                  <c:v>118</c:v>
                </c:pt>
                <c:pt idx="506">
                  <c:v>123</c:v>
                </c:pt>
                <c:pt idx="507">
                  <c:v>122</c:v>
                </c:pt>
                <c:pt idx="508">
                  <c:v>121</c:v>
                </c:pt>
                <c:pt idx="509">
                  <c:v>121</c:v>
                </c:pt>
                <c:pt idx="510">
                  <c:v>125</c:v>
                </c:pt>
                <c:pt idx="511">
                  <c:v>123</c:v>
                </c:pt>
                <c:pt idx="512">
                  <c:v>132</c:v>
                </c:pt>
                <c:pt idx="513">
                  <c:v>145</c:v>
                </c:pt>
                <c:pt idx="514">
                  <c:v>134</c:v>
                </c:pt>
                <c:pt idx="515">
                  <c:v>148</c:v>
                </c:pt>
                <c:pt idx="516">
                  <c:v>134</c:v>
                </c:pt>
                <c:pt idx="517">
                  <c:v>128</c:v>
                </c:pt>
                <c:pt idx="518">
                  <c:v>133</c:v>
                </c:pt>
                <c:pt idx="519">
                  <c:v>128</c:v>
                </c:pt>
                <c:pt idx="520">
                  <c:v>127</c:v>
                </c:pt>
                <c:pt idx="521">
                  <c:v>126</c:v>
                </c:pt>
                <c:pt idx="522">
                  <c:v>125</c:v>
                </c:pt>
                <c:pt idx="523">
                  <c:v>137</c:v>
                </c:pt>
                <c:pt idx="524">
                  <c:v>129</c:v>
                </c:pt>
                <c:pt idx="525">
                  <c:v>142</c:v>
                </c:pt>
                <c:pt idx="526">
                  <c:v>133</c:v>
                </c:pt>
                <c:pt idx="527">
                  <c:v>132</c:v>
                </c:pt>
                <c:pt idx="528">
                  <c:v>129</c:v>
                </c:pt>
                <c:pt idx="529">
                  <c:v>126</c:v>
                </c:pt>
                <c:pt idx="530">
                  <c:v>123</c:v>
                </c:pt>
                <c:pt idx="531">
                  <c:v>122</c:v>
                </c:pt>
                <c:pt idx="532">
                  <c:v>122</c:v>
                </c:pt>
                <c:pt idx="533">
                  <c:v>120</c:v>
                </c:pt>
                <c:pt idx="534">
                  <c:v>120</c:v>
                </c:pt>
                <c:pt idx="535">
                  <c:v>121</c:v>
                </c:pt>
                <c:pt idx="536">
                  <c:v>124</c:v>
                </c:pt>
                <c:pt idx="537">
                  <c:v>129</c:v>
                </c:pt>
                <c:pt idx="538">
                  <c:v>133</c:v>
                </c:pt>
                <c:pt idx="539">
                  <c:v>134</c:v>
                </c:pt>
                <c:pt idx="540">
                  <c:v>142</c:v>
                </c:pt>
                <c:pt idx="541">
                  <c:v>139</c:v>
                </c:pt>
                <c:pt idx="542">
                  <c:v>144</c:v>
                </c:pt>
                <c:pt idx="543">
                  <c:v>139</c:v>
                </c:pt>
                <c:pt idx="544">
                  <c:v>144</c:v>
                </c:pt>
                <c:pt idx="545">
                  <c:v>138</c:v>
                </c:pt>
                <c:pt idx="546">
                  <c:v>142</c:v>
                </c:pt>
                <c:pt idx="547">
                  <c:v>144</c:v>
                </c:pt>
                <c:pt idx="548">
                  <c:v>146</c:v>
                </c:pt>
                <c:pt idx="549">
                  <c:v>147</c:v>
                </c:pt>
                <c:pt idx="550">
                  <c:v>146</c:v>
                </c:pt>
                <c:pt idx="551">
                  <c:v>145</c:v>
                </c:pt>
                <c:pt idx="552">
                  <c:v>144</c:v>
                </c:pt>
                <c:pt idx="553">
                  <c:v>147</c:v>
                </c:pt>
                <c:pt idx="554">
                  <c:v>148</c:v>
                </c:pt>
                <c:pt idx="555">
                  <c:v>145</c:v>
                </c:pt>
                <c:pt idx="556">
                  <c:v>142</c:v>
                </c:pt>
                <c:pt idx="557">
                  <c:v>142</c:v>
                </c:pt>
                <c:pt idx="558">
                  <c:v>149</c:v>
                </c:pt>
                <c:pt idx="559">
                  <c:v>145</c:v>
                </c:pt>
                <c:pt idx="560">
                  <c:v>166</c:v>
                </c:pt>
                <c:pt idx="561">
                  <c:v>158</c:v>
                </c:pt>
                <c:pt idx="562">
                  <c:v>175</c:v>
                </c:pt>
                <c:pt idx="563">
                  <c:v>155</c:v>
                </c:pt>
                <c:pt idx="564">
                  <c:v>162</c:v>
                </c:pt>
                <c:pt idx="565">
                  <c:v>161</c:v>
                </c:pt>
                <c:pt idx="566">
                  <c:v>167</c:v>
                </c:pt>
                <c:pt idx="567">
                  <c:v>175</c:v>
                </c:pt>
                <c:pt idx="568">
                  <c:v>186</c:v>
                </c:pt>
                <c:pt idx="569">
                  <c:v>178</c:v>
                </c:pt>
                <c:pt idx="570">
                  <c:v>190</c:v>
                </c:pt>
                <c:pt idx="571">
                  <c:v>176</c:v>
                </c:pt>
                <c:pt idx="572">
                  <c:v>180</c:v>
                </c:pt>
                <c:pt idx="573">
                  <c:v>171</c:v>
                </c:pt>
                <c:pt idx="574">
                  <c:v>169</c:v>
                </c:pt>
                <c:pt idx="575">
                  <c:v>166</c:v>
                </c:pt>
                <c:pt idx="576">
                  <c:v>164</c:v>
                </c:pt>
                <c:pt idx="577">
                  <c:v>164</c:v>
                </c:pt>
                <c:pt idx="578">
                  <c:v>167</c:v>
                </c:pt>
                <c:pt idx="579">
                  <c:v>169</c:v>
                </c:pt>
                <c:pt idx="580">
                  <c:v>173</c:v>
                </c:pt>
                <c:pt idx="581">
                  <c:v>176</c:v>
                </c:pt>
                <c:pt idx="582">
                  <c:v>179</c:v>
                </c:pt>
                <c:pt idx="583">
                  <c:v>179</c:v>
                </c:pt>
                <c:pt idx="584">
                  <c:v>180</c:v>
                </c:pt>
                <c:pt idx="585">
                  <c:v>185</c:v>
                </c:pt>
                <c:pt idx="586">
                  <c:v>188</c:v>
                </c:pt>
                <c:pt idx="587">
                  <c:v>190</c:v>
                </c:pt>
                <c:pt idx="588">
                  <c:v>191</c:v>
                </c:pt>
                <c:pt idx="589">
                  <c:v>191</c:v>
                </c:pt>
                <c:pt idx="590">
                  <c:v>193</c:v>
                </c:pt>
                <c:pt idx="591">
                  <c:v>195</c:v>
                </c:pt>
                <c:pt idx="592">
                  <c:v>198</c:v>
                </c:pt>
                <c:pt idx="593">
                  <c:v>200</c:v>
                </c:pt>
                <c:pt idx="594">
                  <c:v>202</c:v>
                </c:pt>
                <c:pt idx="595">
                  <c:v>204</c:v>
                </c:pt>
                <c:pt idx="596">
                  <c:v>207</c:v>
                </c:pt>
                <c:pt idx="597">
                  <c:v>208</c:v>
                </c:pt>
                <c:pt idx="598">
                  <c:v>207</c:v>
                </c:pt>
                <c:pt idx="599">
                  <c:v>211</c:v>
                </c:pt>
                <c:pt idx="600">
                  <c:v>209</c:v>
                </c:pt>
                <c:pt idx="601">
                  <c:v>214</c:v>
                </c:pt>
                <c:pt idx="602">
                  <c:v>210</c:v>
                </c:pt>
                <c:pt idx="603">
                  <c:v>211</c:v>
                </c:pt>
                <c:pt idx="604">
                  <c:v>210</c:v>
                </c:pt>
                <c:pt idx="605">
                  <c:v>209</c:v>
                </c:pt>
                <c:pt idx="606">
                  <c:v>210</c:v>
                </c:pt>
                <c:pt idx="607">
                  <c:v>212</c:v>
                </c:pt>
                <c:pt idx="608">
                  <c:v>218</c:v>
                </c:pt>
                <c:pt idx="609">
                  <c:v>217</c:v>
                </c:pt>
                <c:pt idx="610">
                  <c:v>229</c:v>
                </c:pt>
                <c:pt idx="611">
                  <c:v>227</c:v>
                </c:pt>
                <c:pt idx="612">
                  <c:v>228</c:v>
                </c:pt>
                <c:pt idx="613">
                  <c:v>227</c:v>
                </c:pt>
                <c:pt idx="614">
                  <c:v>234</c:v>
                </c:pt>
                <c:pt idx="615">
                  <c:v>228</c:v>
                </c:pt>
                <c:pt idx="616">
                  <c:v>236</c:v>
                </c:pt>
                <c:pt idx="617">
                  <c:v>238</c:v>
                </c:pt>
                <c:pt idx="618">
                  <c:v>238</c:v>
                </c:pt>
                <c:pt idx="619">
                  <c:v>238</c:v>
                </c:pt>
                <c:pt idx="620">
                  <c:v>237</c:v>
                </c:pt>
                <c:pt idx="621">
                  <c:v>235</c:v>
                </c:pt>
                <c:pt idx="622">
                  <c:v>231</c:v>
                </c:pt>
                <c:pt idx="623">
                  <c:v>230</c:v>
                </c:pt>
                <c:pt idx="624">
                  <c:v>231</c:v>
                </c:pt>
                <c:pt idx="625">
                  <c:v>234</c:v>
                </c:pt>
                <c:pt idx="626">
                  <c:v>237</c:v>
                </c:pt>
                <c:pt idx="627">
                  <c:v>240</c:v>
                </c:pt>
                <c:pt idx="628">
                  <c:v>242</c:v>
                </c:pt>
                <c:pt idx="629">
                  <c:v>245</c:v>
                </c:pt>
                <c:pt idx="630">
                  <c:v>248</c:v>
                </c:pt>
                <c:pt idx="631">
                  <c:v>251</c:v>
                </c:pt>
                <c:pt idx="632">
                  <c:v>252</c:v>
                </c:pt>
                <c:pt idx="633">
                  <c:v>252</c:v>
                </c:pt>
                <c:pt idx="634">
                  <c:v>248</c:v>
                </c:pt>
                <c:pt idx="635">
                  <c:v>240</c:v>
                </c:pt>
                <c:pt idx="636">
                  <c:v>235</c:v>
                </c:pt>
                <c:pt idx="637">
                  <c:v>234</c:v>
                </c:pt>
                <c:pt idx="638">
                  <c:v>235</c:v>
                </c:pt>
                <c:pt idx="639">
                  <c:v>245</c:v>
                </c:pt>
                <c:pt idx="640">
                  <c:v>240</c:v>
                </c:pt>
                <c:pt idx="641">
                  <c:v>249</c:v>
                </c:pt>
                <c:pt idx="642">
                  <c:v>250</c:v>
                </c:pt>
                <c:pt idx="643">
                  <c:v>248</c:v>
                </c:pt>
                <c:pt idx="644">
                  <c:v>260</c:v>
                </c:pt>
                <c:pt idx="645">
                  <c:v>268</c:v>
                </c:pt>
                <c:pt idx="646">
                  <c:v>261</c:v>
                </c:pt>
                <c:pt idx="647">
                  <c:v>274</c:v>
                </c:pt>
                <c:pt idx="648">
                  <c:v>281</c:v>
                </c:pt>
                <c:pt idx="649">
                  <c:v>295</c:v>
                </c:pt>
                <c:pt idx="650">
                  <c:v>289</c:v>
                </c:pt>
                <c:pt idx="651">
                  <c:v>313</c:v>
                </c:pt>
                <c:pt idx="652">
                  <c:v>331</c:v>
                </c:pt>
                <c:pt idx="653">
                  <c:v>316</c:v>
                </c:pt>
                <c:pt idx="654">
                  <c:v>356</c:v>
                </c:pt>
                <c:pt idx="655">
                  <c:v>374</c:v>
                </c:pt>
                <c:pt idx="656">
                  <c:v>361</c:v>
                </c:pt>
                <c:pt idx="657">
                  <c:v>382</c:v>
                </c:pt>
                <c:pt idx="658">
                  <c:v>377</c:v>
                </c:pt>
                <c:pt idx="659">
                  <c:v>380</c:v>
                </c:pt>
                <c:pt idx="660">
                  <c:v>379</c:v>
                </c:pt>
                <c:pt idx="661">
                  <c:v>364</c:v>
                </c:pt>
                <c:pt idx="662">
                  <c:v>378</c:v>
                </c:pt>
                <c:pt idx="663">
                  <c:v>363</c:v>
                </c:pt>
                <c:pt idx="664">
                  <c:v>357</c:v>
                </c:pt>
                <c:pt idx="665">
                  <c:v>355</c:v>
                </c:pt>
                <c:pt idx="666">
                  <c:v>356</c:v>
                </c:pt>
                <c:pt idx="667">
                  <c:v>369</c:v>
                </c:pt>
                <c:pt idx="668">
                  <c:v>368</c:v>
                </c:pt>
                <c:pt idx="669">
                  <c:v>392</c:v>
                </c:pt>
                <c:pt idx="670">
                  <c:v>385</c:v>
                </c:pt>
                <c:pt idx="671">
                  <c:v>396</c:v>
                </c:pt>
                <c:pt idx="672">
                  <c:v>390</c:v>
                </c:pt>
                <c:pt idx="673">
                  <c:v>409</c:v>
                </c:pt>
                <c:pt idx="674">
                  <c:v>404</c:v>
                </c:pt>
                <c:pt idx="675">
                  <c:v>425</c:v>
                </c:pt>
                <c:pt idx="676">
                  <c:v>428</c:v>
                </c:pt>
                <c:pt idx="677">
                  <c:v>431</c:v>
                </c:pt>
                <c:pt idx="678">
                  <c:v>433</c:v>
                </c:pt>
                <c:pt idx="679">
                  <c:v>445</c:v>
                </c:pt>
                <c:pt idx="680">
                  <c:v>475</c:v>
                </c:pt>
                <c:pt idx="681">
                  <c:v>443</c:v>
                </c:pt>
                <c:pt idx="682">
                  <c:v>496</c:v>
                </c:pt>
                <c:pt idx="683">
                  <c:v>497</c:v>
                </c:pt>
                <c:pt idx="684">
                  <c:v>519</c:v>
                </c:pt>
                <c:pt idx="685">
                  <c:v>538</c:v>
                </c:pt>
                <c:pt idx="686">
                  <c:v>590</c:v>
                </c:pt>
                <c:pt idx="687">
                  <c:v>555</c:v>
                </c:pt>
                <c:pt idx="688">
                  <c:v>643</c:v>
                </c:pt>
                <c:pt idx="689">
                  <c:v>604</c:v>
                </c:pt>
                <c:pt idx="690">
                  <c:v>742</c:v>
                </c:pt>
                <c:pt idx="691">
                  <c:v>868</c:v>
                </c:pt>
                <c:pt idx="692">
                  <c:v>762</c:v>
                </c:pt>
                <c:pt idx="693">
                  <c:v>851</c:v>
                </c:pt>
                <c:pt idx="694">
                  <c:v>770</c:v>
                </c:pt>
                <c:pt idx="695">
                  <c:v>670</c:v>
                </c:pt>
                <c:pt idx="696">
                  <c:v>641</c:v>
                </c:pt>
                <c:pt idx="697">
                  <c:v>569</c:v>
                </c:pt>
                <c:pt idx="698">
                  <c:v>614</c:v>
                </c:pt>
                <c:pt idx="699">
                  <c:v>560</c:v>
                </c:pt>
                <c:pt idx="700">
                  <c:v>605</c:v>
                </c:pt>
                <c:pt idx="701">
                  <c:v>561</c:v>
                </c:pt>
                <c:pt idx="702">
                  <c:v>532</c:v>
                </c:pt>
                <c:pt idx="703">
                  <c:v>538</c:v>
                </c:pt>
                <c:pt idx="704">
                  <c:v>533</c:v>
                </c:pt>
                <c:pt idx="705">
                  <c:v>551</c:v>
                </c:pt>
                <c:pt idx="706">
                  <c:v>527</c:v>
                </c:pt>
                <c:pt idx="707">
                  <c:v>574</c:v>
                </c:pt>
                <c:pt idx="708">
                  <c:v>536</c:v>
                </c:pt>
                <c:pt idx="709">
                  <c:v>553</c:v>
                </c:pt>
                <c:pt idx="710">
                  <c:v>543</c:v>
                </c:pt>
                <c:pt idx="711">
                  <c:v>547</c:v>
                </c:pt>
                <c:pt idx="712">
                  <c:v>543</c:v>
                </c:pt>
                <c:pt idx="713">
                  <c:v>532</c:v>
                </c:pt>
                <c:pt idx="714">
                  <c:v>527</c:v>
                </c:pt>
                <c:pt idx="715">
                  <c:v>515</c:v>
                </c:pt>
                <c:pt idx="716">
                  <c:v>541</c:v>
                </c:pt>
                <c:pt idx="717">
                  <c:v>497</c:v>
                </c:pt>
                <c:pt idx="718">
                  <c:v>518</c:v>
                </c:pt>
                <c:pt idx="719">
                  <c:v>470</c:v>
                </c:pt>
                <c:pt idx="720">
                  <c:v>478</c:v>
                </c:pt>
                <c:pt idx="721">
                  <c:v>469</c:v>
                </c:pt>
                <c:pt idx="722">
                  <c:v>470</c:v>
                </c:pt>
                <c:pt idx="723">
                  <c:v>471</c:v>
                </c:pt>
                <c:pt idx="724">
                  <c:v>468</c:v>
                </c:pt>
                <c:pt idx="725">
                  <c:v>468</c:v>
                </c:pt>
                <c:pt idx="726">
                  <c:v>462</c:v>
                </c:pt>
                <c:pt idx="727">
                  <c:v>453</c:v>
                </c:pt>
                <c:pt idx="728">
                  <c:v>437</c:v>
                </c:pt>
                <c:pt idx="729">
                  <c:v>432</c:v>
                </c:pt>
                <c:pt idx="730">
                  <c:v>435</c:v>
                </c:pt>
                <c:pt idx="731">
                  <c:v>422</c:v>
                </c:pt>
                <c:pt idx="732">
                  <c:v>413</c:v>
                </c:pt>
                <c:pt idx="733">
                  <c:v>421</c:v>
                </c:pt>
                <c:pt idx="734">
                  <c:v>400</c:v>
                </c:pt>
                <c:pt idx="735">
                  <c:v>401</c:v>
                </c:pt>
                <c:pt idx="736">
                  <c:v>404</c:v>
                </c:pt>
                <c:pt idx="737">
                  <c:v>418</c:v>
                </c:pt>
                <c:pt idx="738">
                  <c:v>408</c:v>
                </c:pt>
                <c:pt idx="739">
                  <c:v>411</c:v>
                </c:pt>
                <c:pt idx="740">
                  <c:v>396</c:v>
                </c:pt>
                <c:pt idx="741">
                  <c:v>394</c:v>
                </c:pt>
                <c:pt idx="742">
                  <c:v>397</c:v>
                </c:pt>
                <c:pt idx="743">
                  <c:v>375</c:v>
                </c:pt>
                <c:pt idx="744">
                  <c:v>393</c:v>
                </c:pt>
                <c:pt idx="745">
                  <c:v>360</c:v>
                </c:pt>
                <c:pt idx="746">
                  <c:v>353</c:v>
                </c:pt>
                <c:pt idx="747">
                  <c:v>337</c:v>
                </c:pt>
                <c:pt idx="748">
                  <c:v>336</c:v>
                </c:pt>
                <c:pt idx="749">
                  <c:v>338</c:v>
                </c:pt>
                <c:pt idx="750">
                  <c:v>343</c:v>
                </c:pt>
                <c:pt idx="751">
                  <c:v>343</c:v>
                </c:pt>
                <c:pt idx="752">
                  <c:v>342</c:v>
                </c:pt>
                <c:pt idx="753">
                  <c:v>347</c:v>
                </c:pt>
                <c:pt idx="754">
                  <c:v>362</c:v>
                </c:pt>
                <c:pt idx="755">
                  <c:v>348</c:v>
                </c:pt>
                <c:pt idx="756">
                  <c:v>365</c:v>
                </c:pt>
                <c:pt idx="757">
                  <c:v>365</c:v>
                </c:pt>
                <c:pt idx="758">
                  <c:v>365</c:v>
                </c:pt>
                <c:pt idx="759">
                  <c:v>372</c:v>
                </c:pt>
                <c:pt idx="760">
                  <c:v>367</c:v>
                </c:pt>
                <c:pt idx="761">
                  <c:v>384</c:v>
                </c:pt>
                <c:pt idx="762">
                  <c:v>382</c:v>
                </c:pt>
                <c:pt idx="763">
                  <c:v>389</c:v>
                </c:pt>
                <c:pt idx="764">
                  <c:v>385</c:v>
                </c:pt>
                <c:pt idx="765">
                  <c:v>398</c:v>
                </c:pt>
                <c:pt idx="766">
                  <c:v>393</c:v>
                </c:pt>
                <c:pt idx="767">
                  <c:v>402</c:v>
                </c:pt>
                <c:pt idx="768">
                  <c:v>381</c:v>
                </c:pt>
                <c:pt idx="769">
                  <c:v>388</c:v>
                </c:pt>
                <c:pt idx="770">
                  <c:v>359</c:v>
                </c:pt>
                <c:pt idx="771">
                  <c:v>366</c:v>
                </c:pt>
                <c:pt idx="772">
                  <c:v>342</c:v>
                </c:pt>
                <c:pt idx="773">
                  <c:v>326</c:v>
                </c:pt>
                <c:pt idx="774">
                  <c:v>335</c:v>
                </c:pt>
                <c:pt idx="775">
                  <c:v>298</c:v>
                </c:pt>
                <c:pt idx="776">
                  <c:v>297</c:v>
                </c:pt>
                <c:pt idx="777">
                  <c:v>286</c:v>
                </c:pt>
                <c:pt idx="778">
                  <c:v>277</c:v>
                </c:pt>
                <c:pt idx="779">
                  <c:v>267</c:v>
                </c:pt>
                <c:pt idx="780">
                  <c:v>263</c:v>
                </c:pt>
                <c:pt idx="781">
                  <c:v>260</c:v>
                </c:pt>
              </c:numCache>
            </c:numRef>
          </c:val>
          <c:smooth val="0"/>
        </c:ser>
        <c:ser>
          <c:idx val="1"/>
          <c:order val="1"/>
          <c:tx>
            <c:strRef>
              <c:f>Sheet1!$C$1</c:f>
              <c:strCache>
                <c:ptCount val="1"/>
                <c:pt idx="0">
                  <c:v>HU Cal-23 trapezna</c:v>
                </c:pt>
              </c:strCache>
            </c:strRef>
          </c:tx>
          <c:spPr>
            <a:solidFill>
              <a:srgbClr val="9AA3AB"/>
            </a:solidFill>
            <a:ln w="41910" cap="flat">
              <a:solidFill>
                <a:srgbClr val="9AA3A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3AB"/>
              </a:solidFill>
              <a:ln w="9525" cap="flat">
                <a:solidFill>
                  <a:srgbClr val="9AA3AB"/>
                </a:solidFill>
                <a:prstDash val="solid"/>
                <a:round/>
              </a:ln>
              <a:effectLst/>
            </c:spPr>
          </c:marker>
          <c:cat>
            <c:multiLvlStrRef>
              <c:f>Sheet1!$A$2:$A$783</c:f>
              <c:multiLvlStrCache>
                <c:ptCount val="782"/>
                <c:lvl>
                  <c:pt idx="0">
                    <c:v>jan 20</c:v>
                  </c:pt>
                  <c:pt idx="1">
                    <c:v>jan 20</c:v>
                  </c:pt>
                  <c:pt idx="2">
                    <c:v>jan 20</c:v>
                  </c:pt>
                  <c:pt idx="3">
                    <c:v>jan 20</c:v>
                  </c:pt>
                  <c:pt idx="4">
                    <c:v>jan 20</c:v>
                  </c:pt>
                  <c:pt idx="5">
                    <c:v>jan 20</c:v>
                  </c:pt>
                  <c:pt idx="6">
                    <c:v>jan 20</c:v>
                  </c:pt>
                  <c:pt idx="7">
                    <c:v>jan 20</c:v>
                  </c:pt>
                  <c:pt idx="8">
                    <c:v>jan 20</c:v>
                  </c:pt>
                  <c:pt idx="9">
                    <c:v>jan 20</c:v>
                  </c:pt>
                  <c:pt idx="10">
                    <c:v>jan 20</c:v>
                  </c:pt>
                  <c:pt idx="11">
                    <c:v>jan 20</c:v>
                  </c:pt>
                  <c:pt idx="12">
                    <c:v>jan 20</c:v>
                  </c:pt>
                  <c:pt idx="13">
                    <c:v>jan 20</c:v>
                  </c:pt>
                  <c:pt idx="14">
                    <c:v>jan 20</c:v>
                  </c:pt>
                  <c:pt idx="15">
                    <c:v>jan 20</c:v>
                  </c:pt>
                  <c:pt idx="16">
                    <c:v>jan 20</c:v>
                  </c:pt>
                  <c:pt idx="17">
                    <c:v>jan 20</c:v>
                  </c:pt>
                  <c:pt idx="18">
                    <c:v>jan 20</c:v>
                  </c:pt>
                  <c:pt idx="19">
                    <c:v>jan 20</c:v>
                  </c:pt>
                  <c:pt idx="20">
                    <c:v>jan 20</c:v>
                  </c:pt>
                  <c:pt idx="21">
                    <c:v>jan 20</c:v>
                  </c:pt>
                  <c:pt idx="22">
                    <c:v>feb 20</c:v>
                  </c:pt>
                  <c:pt idx="23">
                    <c:v>feb 20</c:v>
                  </c:pt>
                  <c:pt idx="24">
                    <c:v>feb 20</c:v>
                  </c:pt>
                  <c:pt idx="25">
                    <c:v>feb 20</c:v>
                  </c:pt>
                  <c:pt idx="26">
                    <c:v>feb 20</c:v>
                  </c:pt>
                  <c:pt idx="27">
                    <c:v>feb 20</c:v>
                  </c:pt>
                  <c:pt idx="28">
                    <c:v>feb 20</c:v>
                  </c:pt>
                  <c:pt idx="29">
                    <c:v>feb 20</c:v>
                  </c:pt>
                  <c:pt idx="30">
                    <c:v>feb 20</c:v>
                  </c:pt>
                  <c:pt idx="31">
                    <c:v>feb 20</c:v>
                  </c:pt>
                  <c:pt idx="32">
                    <c:v>feb 20</c:v>
                  </c:pt>
                  <c:pt idx="33">
                    <c:v>feb 20</c:v>
                  </c:pt>
                  <c:pt idx="34">
                    <c:v>feb 20</c:v>
                  </c:pt>
                  <c:pt idx="35">
                    <c:v>feb 20</c:v>
                  </c:pt>
                  <c:pt idx="36">
                    <c:v>feb 20</c:v>
                  </c:pt>
                  <c:pt idx="37">
                    <c:v>feb 20</c:v>
                  </c:pt>
                  <c:pt idx="38">
                    <c:v>feb 20</c:v>
                  </c:pt>
                  <c:pt idx="39">
                    <c:v>feb 20</c:v>
                  </c:pt>
                  <c:pt idx="40">
                    <c:v>feb 20</c:v>
                  </c:pt>
                  <c:pt idx="41">
                    <c:v>feb 20</c:v>
                  </c:pt>
                  <c:pt idx="42">
                    <c:v>mar 20</c:v>
                  </c:pt>
                  <c:pt idx="43">
                    <c:v>mar 20</c:v>
                  </c:pt>
                  <c:pt idx="44">
                    <c:v>mar 20</c:v>
                  </c:pt>
                  <c:pt idx="45">
                    <c:v>mar 20</c:v>
                  </c:pt>
                  <c:pt idx="46">
                    <c:v>mar 20</c:v>
                  </c:pt>
                  <c:pt idx="47">
                    <c:v>mar 20</c:v>
                  </c:pt>
                  <c:pt idx="48">
                    <c:v>mar 20</c:v>
                  </c:pt>
                  <c:pt idx="49">
                    <c:v>mar 20</c:v>
                  </c:pt>
                  <c:pt idx="50">
                    <c:v>mar 20</c:v>
                  </c:pt>
                  <c:pt idx="51">
                    <c:v>mar 20</c:v>
                  </c:pt>
                  <c:pt idx="52">
                    <c:v>mar 20</c:v>
                  </c:pt>
                  <c:pt idx="53">
                    <c:v>mar 20</c:v>
                  </c:pt>
                  <c:pt idx="54">
                    <c:v>mar 20</c:v>
                  </c:pt>
                  <c:pt idx="55">
                    <c:v>mar 20</c:v>
                  </c:pt>
                  <c:pt idx="56">
                    <c:v>mar 20</c:v>
                  </c:pt>
                  <c:pt idx="57">
                    <c:v>mar 20</c:v>
                  </c:pt>
                  <c:pt idx="58">
                    <c:v>mar 20</c:v>
                  </c:pt>
                  <c:pt idx="59">
                    <c:v>mar 20</c:v>
                  </c:pt>
                  <c:pt idx="60">
                    <c:v>mar 20</c:v>
                  </c:pt>
                  <c:pt idx="61">
                    <c:v>mar 20</c:v>
                  </c:pt>
                  <c:pt idx="62">
                    <c:v>mar 20</c:v>
                  </c:pt>
                  <c:pt idx="63">
                    <c:v>mar 20</c:v>
                  </c:pt>
                  <c:pt idx="64">
                    <c:v>apr 20</c:v>
                  </c:pt>
                  <c:pt idx="65">
                    <c:v>apr 20</c:v>
                  </c:pt>
                  <c:pt idx="66">
                    <c:v>apr 20</c:v>
                  </c:pt>
                  <c:pt idx="67">
                    <c:v>apr 20</c:v>
                  </c:pt>
                  <c:pt idx="68">
                    <c:v>apr 20</c:v>
                  </c:pt>
                  <c:pt idx="69">
                    <c:v>apr 20</c:v>
                  </c:pt>
                  <c:pt idx="70">
                    <c:v>apr 20</c:v>
                  </c:pt>
                  <c:pt idx="71">
                    <c:v>apr 20</c:v>
                  </c:pt>
                  <c:pt idx="72">
                    <c:v>apr 20</c:v>
                  </c:pt>
                  <c:pt idx="73">
                    <c:v>apr 20</c:v>
                  </c:pt>
                  <c:pt idx="74">
                    <c:v>apr 20</c:v>
                  </c:pt>
                  <c:pt idx="75">
                    <c:v>apr 20</c:v>
                  </c:pt>
                  <c:pt idx="76">
                    <c:v>apr 20</c:v>
                  </c:pt>
                  <c:pt idx="77">
                    <c:v>apr 20</c:v>
                  </c:pt>
                  <c:pt idx="78">
                    <c:v>apr 20</c:v>
                  </c:pt>
                  <c:pt idx="79">
                    <c:v>apr 20</c:v>
                  </c:pt>
                  <c:pt idx="80">
                    <c:v>apr 20</c:v>
                  </c:pt>
                  <c:pt idx="81">
                    <c:v>apr 20</c:v>
                  </c:pt>
                  <c:pt idx="82">
                    <c:v>apr 20</c:v>
                  </c:pt>
                  <c:pt idx="83">
                    <c:v>apr 20</c:v>
                  </c:pt>
                  <c:pt idx="84">
                    <c:v>apr 20</c:v>
                  </c:pt>
                  <c:pt idx="85">
                    <c:v>apr 20</c:v>
                  </c:pt>
                  <c:pt idx="86">
                    <c:v>maj 20</c:v>
                  </c:pt>
                  <c:pt idx="87">
                    <c:v>maj 20</c:v>
                  </c:pt>
                  <c:pt idx="88">
                    <c:v>maj 20</c:v>
                  </c:pt>
                  <c:pt idx="89">
                    <c:v>maj 20</c:v>
                  </c:pt>
                  <c:pt idx="90">
                    <c:v>maj 20</c:v>
                  </c:pt>
                  <c:pt idx="91">
                    <c:v>maj 20</c:v>
                  </c:pt>
                  <c:pt idx="92">
                    <c:v>maj 20</c:v>
                  </c:pt>
                  <c:pt idx="93">
                    <c:v>maj 20</c:v>
                  </c:pt>
                  <c:pt idx="94">
                    <c:v>maj 20</c:v>
                  </c:pt>
                  <c:pt idx="95">
                    <c:v>maj 20</c:v>
                  </c:pt>
                  <c:pt idx="96">
                    <c:v>maj 20</c:v>
                  </c:pt>
                  <c:pt idx="97">
                    <c:v>maj 20</c:v>
                  </c:pt>
                  <c:pt idx="98">
                    <c:v>maj 20</c:v>
                  </c:pt>
                  <c:pt idx="99">
                    <c:v>maj 20</c:v>
                  </c:pt>
                  <c:pt idx="100">
                    <c:v>maj 20</c:v>
                  </c:pt>
                  <c:pt idx="101">
                    <c:v>maj 20</c:v>
                  </c:pt>
                  <c:pt idx="102">
                    <c:v>maj 20</c:v>
                  </c:pt>
                  <c:pt idx="103">
                    <c:v>maj 20</c:v>
                  </c:pt>
                  <c:pt idx="104">
                    <c:v>maj 20</c:v>
                  </c:pt>
                  <c:pt idx="105">
                    <c:v>maj 20</c:v>
                  </c:pt>
                  <c:pt idx="106">
                    <c:v>maj 20</c:v>
                  </c:pt>
                  <c:pt idx="107">
                    <c:v>jun 20</c:v>
                  </c:pt>
                  <c:pt idx="108">
                    <c:v>jun 20</c:v>
                  </c:pt>
                  <c:pt idx="109">
                    <c:v>jun 20</c:v>
                  </c:pt>
                  <c:pt idx="110">
                    <c:v>jun 20</c:v>
                  </c:pt>
                  <c:pt idx="111">
                    <c:v>jun 20</c:v>
                  </c:pt>
                  <c:pt idx="112">
                    <c:v>jun 20</c:v>
                  </c:pt>
                  <c:pt idx="113">
                    <c:v>jun 20</c:v>
                  </c:pt>
                  <c:pt idx="114">
                    <c:v>jun 20</c:v>
                  </c:pt>
                  <c:pt idx="115">
                    <c:v>jun 20</c:v>
                  </c:pt>
                  <c:pt idx="116">
                    <c:v>jun 20</c:v>
                  </c:pt>
                  <c:pt idx="117">
                    <c:v>jun 20</c:v>
                  </c:pt>
                  <c:pt idx="118">
                    <c:v>jun 20</c:v>
                  </c:pt>
                  <c:pt idx="119">
                    <c:v>jun 20</c:v>
                  </c:pt>
                  <c:pt idx="120">
                    <c:v>jun 20</c:v>
                  </c:pt>
                  <c:pt idx="121">
                    <c:v>jun 20</c:v>
                  </c:pt>
                  <c:pt idx="122">
                    <c:v>jun 20</c:v>
                  </c:pt>
                  <c:pt idx="123">
                    <c:v>jun 20</c:v>
                  </c:pt>
                  <c:pt idx="124">
                    <c:v>jun 20</c:v>
                  </c:pt>
                  <c:pt idx="125">
                    <c:v>jun 20</c:v>
                  </c:pt>
                  <c:pt idx="126">
                    <c:v>jun 20</c:v>
                  </c:pt>
                  <c:pt idx="127">
                    <c:v>jun 20</c:v>
                  </c:pt>
                  <c:pt idx="128">
                    <c:v>jun 20</c:v>
                  </c:pt>
                  <c:pt idx="129">
                    <c:v>jul 20</c:v>
                  </c:pt>
                  <c:pt idx="130">
                    <c:v>jul 20</c:v>
                  </c:pt>
                  <c:pt idx="131">
                    <c:v>jul 20</c:v>
                  </c:pt>
                  <c:pt idx="132">
                    <c:v>jul 20</c:v>
                  </c:pt>
                  <c:pt idx="133">
                    <c:v>jul 20</c:v>
                  </c:pt>
                  <c:pt idx="134">
                    <c:v>jul 20</c:v>
                  </c:pt>
                  <c:pt idx="135">
                    <c:v>jul 20</c:v>
                  </c:pt>
                  <c:pt idx="136">
                    <c:v>jul 20</c:v>
                  </c:pt>
                  <c:pt idx="137">
                    <c:v>jul 20</c:v>
                  </c:pt>
                  <c:pt idx="138">
                    <c:v>jul 20</c:v>
                  </c:pt>
                  <c:pt idx="139">
                    <c:v>jul 20</c:v>
                  </c:pt>
                  <c:pt idx="140">
                    <c:v>jul 20</c:v>
                  </c:pt>
                  <c:pt idx="141">
                    <c:v>jul 20</c:v>
                  </c:pt>
                  <c:pt idx="142">
                    <c:v>jul 20</c:v>
                  </c:pt>
                  <c:pt idx="143">
                    <c:v>jul 20</c:v>
                  </c:pt>
                  <c:pt idx="144">
                    <c:v>jul 20</c:v>
                  </c:pt>
                  <c:pt idx="145">
                    <c:v>jul 20</c:v>
                  </c:pt>
                  <c:pt idx="146">
                    <c:v>jul 20</c:v>
                  </c:pt>
                  <c:pt idx="147">
                    <c:v>jul 20</c:v>
                  </c:pt>
                  <c:pt idx="148">
                    <c:v>jul 20</c:v>
                  </c:pt>
                  <c:pt idx="149">
                    <c:v>jul 20</c:v>
                  </c:pt>
                  <c:pt idx="150">
                    <c:v>jul 20</c:v>
                  </c:pt>
                  <c:pt idx="151">
                    <c:v>jul 20</c:v>
                  </c:pt>
                  <c:pt idx="152">
                    <c:v>avg 20</c:v>
                  </c:pt>
                  <c:pt idx="153">
                    <c:v>avg 20</c:v>
                  </c:pt>
                  <c:pt idx="154">
                    <c:v>avg 20</c:v>
                  </c:pt>
                  <c:pt idx="155">
                    <c:v>avg 20</c:v>
                  </c:pt>
                  <c:pt idx="156">
                    <c:v>avg 20</c:v>
                  </c:pt>
                  <c:pt idx="157">
                    <c:v>avg 20</c:v>
                  </c:pt>
                  <c:pt idx="158">
                    <c:v>avg 20</c:v>
                  </c:pt>
                  <c:pt idx="159">
                    <c:v>avg 20</c:v>
                  </c:pt>
                  <c:pt idx="160">
                    <c:v>avg 20</c:v>
                  </c:pt>
                  <c:pt idx="161">
                    <c:v>avg 20</c:v>
                  </c:pt>
                  <c:pt idx="162">
                    <c:v>avg 20</c:v>
                  </c:pt>
                  <c:pt idx="163">
                    <c:v>avg 20</c:v>
                  </c:pt>
                  <c:pt idx="164">
                    <c:v>avg 20</c:v>
                  </c:pt>
                  <c:pt idx="165">
                    <c:v>avg 20</c:v>
                  </c:pt>
                  <c:pt idx="166">
                    <c:v>avg 20</c:v>
                  </c:pt>
                  <c:pt idx="167">
                    <c:v>avg 20</c:v>
                  </c:pt>
                  <c:pt idx="168">
                    <c:v>avg 20</c:v>
                  </c:pt>
                  <c:pt idx="169">
                    <c:v>avg 20</c:v>
                  </c:pt>
                  <c:pt idx="170">
                    <c:v>avg 20</c:v>
                  </c:pt>
                  <c:pt idx="171">
                    <c:v>avg 20</c:v>
                  </c:pt>
                  <c:pt idx="172">
                    <c:v>avg 20</c:v>
                  </c:pt>
                  <c:pt idx="173">
                    <c:v>sep 20</c:v>
                  </c:pt>
                  <c:pt idx="174">
                    <c:v>sep 20</c:v>
                  </c:pt>
                  <c:pt idx="175">
                    <c:v>sep 20</c:v>
                  </c:pt>
                  <c:pt idx="176">
                    <c:v>sep 20</c:v>
                  </c:pt>
                  <c:pt idx="177">
                    <c:v>sep 20</c:v>
                  </c:pt>
                  <c:pt idx="178">
                    <c:v>sep 20</c:v>
                  </c:pt>
                  <c:pt idx="179">
                    <c:v>sep 20</c:v>
                  </c:pt>
                  <c:pt idx="180">
                    <c:v>sep 20</c:v>
                  </c:pt>
                  <c:pt idx="181">
                    <c:v>sep 20</c:v>
                  </c:pt>
                  <c:pt idx="182">
                    <c:v>sep 20</c:v>
                  </c:pt>
                  <c:pt idx="183">
                    <c:v>sep 20</c:v>
                  </c:pt>
                  <c:pt idx="184">
                    <c:v>sep 20</c:v>
                  </c:pt>
                  <c:pt idx="185">
                    <c:v>sep 20</c:v>
                  </c:pt>
                  <c:pt idx="186">
                    <c:v>sep 20</c:v>
                  </c:pt>
                  <c:pt idx="187">
                    <c:v>sep 20</c:v>
                  </c:pt>
                  <c:pt idx="188">
                    <c:v>sep 20</c:v>
                  </c:pt>
                  <c:pt idx="189">
                    <c:v>sep 20</c:v>
                  </c:pt>
                  <c:pt idx="190">
                    <c:v>sep 20</c:v>
                  </c:pt>
                  <c:pt idx="191">
                    <c:v>sep 20</c:v>
                  </c:pt>
                  <c:pt idx="192">
                    <c:v>sep 20</c:v>
                  </c:pt>
                  <c:pt idx="193">
                    <c:v>sep 20</c:v>
                  </c:pt>
                  <c:pt idx="194">
                    <c:v>sep 20</c:v>
                  </c:pt>
                  <c:pt idx="195">
                    <c:v>okt 20</c:v>
                  </c:pt>
                  <c:pt idx="196">
                    <c:v>okt 20</c:v>
                  </c:pt>
                  <c:pt idx="197">
                    <c:v>okt 20</c:v>
                  </c:pt>
                  <c:pt idx="198">
                    <c:v>okt 20</c:v>
                  </c:pt>
                  <c:pt idx="199">
                    <c:v>okt 20</c:v>
                  </c:pt>
                  <c:pt idx="200">
                    <c:v>okt 20</c:v>
                  </c:pt>
                  <c:pt idx="201">
                    <c:v>okt 20</c:v>
                  </c:pt>
                  <c:pt idx="202">
                    <c:v>okt 20</c:v>
                  </c:pt>
                  <c:pt idx="203">
                    <c:v>okt 20</c:v>
                  </c:pt>
                  <c:pt idx="204">
                    <c:v>okt 20</c:v>
                  </c:pt>
                  <c:pt idx="205">
                    <c:v>okt 20</c:v>
                  </c:pt>
                  <c:pt idx="206">
                    <c:v>okt 20</c:v>
                  </c:pt>
                  <c:pt idx="207">
                    <c:v>okt 20</c:v>
                  </c:pt>
                  <c:pt idx="208">
                    <c:v>okt 20</c:v>
                  </c:pt>
                  <c:pt idx="209">
                    <c:v>okt 20</c:v>
                  </c:pt>
                  <c:pt idx="210">
                    <c:v>okt 20</c:v>
                  </c:pt>
                  <c:pt idx="211">
                    <c:v>okt 20</c:v>
                  </c:pt>
                  <c:pt idx="212">
                    <c:v>okt 20</c:v>
                  </c:pt>
                  <c:pt idx="213">
                    <c:v>okt 20</c:v>
                  </c:pt>
                  <c:pt idx="214">
                    <c:v>okt 20</c:v>
                  </c:pt>
                  <c:pt idx="215">
                    <c:v>okt 20</c:v>
                  </c:pt>
                  <c:pt idx="216">
                    <c:v>okt 20</c:v>
                  </c:pt>
                  <c:pt idx="217">
                    <c:v>nov 20</c:v>
                  </c:pt>
                  <c:pt idx="218">
                    <c:v>nov 20</c:v>
                  </c:pt>
                  <c:pt idx="219">
                    <c:v>nov 20</c:v>
                  </c:pt>
                  <c:pt idx="220">
                    <c:v>nov 20</c:v>
                  </c:pt>
                  <c:pt idx="221">
                    <c:v>nov 20</c:v>
                  </c:pt>
                  <c:pt idx="222">
                    <c:v>nov 20</c:v>
                  </c:pt>
                  <c:pt idx="223">
                    <c:v>nov 20</c:v>
                  </c:pt>
                  <c:pt idx="224">
                    <c:v>nov 20</c:v>
                  </c:pt>
                  <c:pt idx="225">
                    <c:v>nov 20</c:v>
                  </c:pt>
                  <c:pt idx="226">
                    <c:v>nov 20</c:v>
                  </c:pt>
                  <c:pt idx="227">
                    <c:v>nov 20</c:v>
                  </c:pt>
                  <c:pt idx="228">
                    <c:v>nov 20</c:v>
                  </c:pt>
                  <c:pt idx="229">
                    <c:v>nov 20</c:v>
                  </c:pt>
                  <c:pt idx="230">
                    <c:v>nov 20</c:v>
                  </c:pt>
                  <c:pt idx="231">
                    <c:v>nov 20</c:v>
                  </c:pt>
                  <c:pt idx="232">
                    <c:v>nov 20</c:v>
                  </c:pt>
                  <c:pt idx="233">
                    <c:v>nov 20</c:v>
                  </c:pt>
                  <c:pt idx="234">
                    <c:v>nov 20</c:v>
                  </c:pt>
                  <c:pt idx="235">
                    <c:v>nov 20</c:v>
                  </c:pt>
                  <c:pt idx="236">
                    <c:v>nov 20</c:v>
                  </c:pt>
                  <c:pt idx="237">
                    <c:v>nov 20</c:v>
                  </c:pt>
                  <c:pt idx="238">
                    <c:v>dec 20</c:v>
                  </c:pt>
                  <c:pt idx="239">
                    <c:v>dec 20</c:v>
                  </c:pt>
                  <c:pt idx="240">
                    <c:v>dec 20</c:v>
                  </c:pt>
                  <c:pt idx="241">
                    <c:v>dec 20</c:v>
                  </c:pt>
                  <c:pt idx="242">
                    <c:v>dec 20</c:v>
                  </c:pt>
                  <c:pt idx="243">
                    <c:v>dec 20</c:v>
                  </c:pt>
                  <c:pt idx="244">
                    <c:v>dec 20</c:v>
                  </c:pt>
                  <c:pt idx="245">
                    <c:v>dec 20</c:v>
                  </c:pt>
                  <c:pt idx="246">
                    <c:v>dec 20</c:v>
                  </c:pt>
                  <c:pt idx="247">
                    <c:v>dec 20</c:v>
                  </c:pt>
                  <c:pt idx="248">
                    <c:v>dec 20</c:v>
                  </c:pt>
                  <c:pt idx="249">
                    <c:v>dec 20</c:v>
                  </c:pt>
                  <c:pt idx="250">
                    <c:v>dec 20</c:v>
                  </c:pt>
                  <c:pt idx="251">
                    <c:v>dec 20</c:v>
                  </c:pt>
                  <c:pt idx="252">
                    <c:v>dec 20</c:v>
                  </c:pt>
                  <c:pt idx="253">
                    <c:v>dec 20</c:v>
                  </c:pt>
                  <c:pt idx="254">
                    <c:v>dec 20</c:v>
                  </c:pt>
                  <c:pt idx="255">
                    <c:v>dec 20</c:v>
                  </c:pt>
                  <c:pt idx="256">
                    <c:v>dec 20</c:v>
                  </c:pt>
                  <c:pt idx="257">
                    <c:v>dec 20</c:v>
                  </c:pt>
                  <c:pt idx="258">
                    <c:v>dec 20</c:v>
                  </c:pt>
                  <c:pt idx="259">
                    <c:v>dec 20</c:v>
                  </c:pt>
                  <c:pt idx="260">
                    <c:v>dec 20</c:v>
                  </c:pt>
                  <c:pt idx="261">
                    <c:v>jan 21</c:v>
                  </c:pt>
                  <c:pt idx="262">
                    <c:v>jan 21</c:v>
                  </c:pt>
                  <c:pt idx="263">
                    <c:v>jan 21</c:v>
                  </c:pt>
                  <c:pt idx="264">
                    <c:v>jan 21</c:v>
                  </c:pt>
                  <c:pt idx="265">
                    <c:v>jan 21</c:v>
                  </c:pt>
                  <c:pt idx="266">
                    <c:v>jan 21</c:v>
                  </c:pt>
                  <c:pt idx="267">
                    <c:v>jan 21</c:v>
                  </c:pt>
                  <c:pt idx="268">
                    <c:v>jan 21</c:v>
                  </c:pt>
                  <c:pt idx="269">
                    <c:v>jan 21</c:v>
                  </c:pt>
                  <c:pt idx="270">
                    <c:v>jan 21</c:v>
                  </c:pt>
                  <c:pt idx="271">
                    <c:v>jan 21</c:v>
                  </c:pt>
                  <c:pt idx="272">
                    <c:v>jan 21</c:v>
                  </c:pt>
                  <c:pt idx="273">
                    <c:v>jan 21</c:v>
                  </c:pt>
                  <c:pt idx="274">
                    <c:v>jan 21</c:v>
                  </c:pt>
                  <c:pt idx="275">
                    <c:v>jan 21</c:v>
                  </c:pt>
                  <c:pt idx="276">
                    <c:v>jan 21</c:v>
                  </c:pt>
                  <c:pt idx="277">
                    <c:v>jan 21</c:v>
                  </c:pt>
                  <c:pt idx="278">
                    <c:v>jan 21</c:v>
                  </c:pt>
                  <c:pt idx="279">
                    <c:v>jan 21</c:v>
                  </c:pt>
                  <c:pt idx="280">
                    <c:v>jan 21</c:v>
                  </c:pt>
                  <c:pt idx="281">
                    <c:v>jan 21</c:v>
                  </c:pt>
                  <c:pt idx="282">
                    <c:v>feb 21</c:v>
                  </c:pt>
                  <c:pt idx="283">
                    <c:v>feb 21</c:v>
                  </c:pt>
                  <c:pt idx="284">
                    <c:v>feb 21</c:v>
                  </c:pt>
                  <c:pt idx="285">
                    <c:v>feb 21</c:v>
                  </c:pt>
                  <c:pt idx="286">
                    <c:v>feb 21</c:v>
                  </c:pt>
                  <c:pt idx="287">
                    <c:v>feb 21</c:v>
                  </c:pt>
                  <c:pt idx="288">
                    <c:v>feb 21</c:v>
                  </c:pt>
                  <c:pt idx="289">
                    <c:v>feb 21</c:v>
                  </c:pt>
                  <c:pt idx="290">
                    <c:v>feb 21</c:v>
                  </c:pt>
                  <c:pt idx="291">
                    <c:v>feb 21</c:v>
                  </c:pt>
                  <c:pt idx="292">
                    <c:v>feb 21</c:v>
                  </c:pt>
                  <c:pt idx="293">
                    <c:v>feb 21</c:v>
                  </c:pt>
                  <c:pt idx="294">
                    <c:v>feb 21</c:v>
                  </c:pt>
                  <c:pt idx="295">
                    <c:v>feb 21</c:v>
                  </c:pt>
                  <c:pt idx="296">
                    <c:v>feb 21</c:v>
                  </c:pt>
                  <c:pt idx="297">
                    <c:v>feb 21</c:v>
                  </c:pt>
                  <c:pt idx="298">
                    <c:v>feb 21</c:v>
                  </c:pt>
                  <c:pt idx="299">
                    <c:v>feb 21</c:v>
                  </c:pt>
                  <c:pt idx="300">
                    <c:v>feb 21</c:v>
                  </c:pt>
                  <c:pt idx="301">
                    <c:v>feb 21</c:v>
                  </c:pt>
                  <c:pt idx="302">
                    <c:v>mar 21</c:v>
                  </c:pt>
                  <c:pt idx="303">
                    <c:v>mar 21</c:v>
                  </c:pt>
                  <c:pt idx="304">
                    <c:v>mar 21</c:v>
                  </c:pt>
                  <c:pt idx="305">
                    <c:v>mar 21</c:v>
                  </c:pt>
                  <c:pt idx="306">
                    <c:v>mar 21</c:v>
                  </c:pt>
                  <c:pt idx="307">
                    <c:v>mar 21</c:v>
                  </c:pt>
                  <c:pt idx="308">
                    <c:v>mar 21</c:v>
                  </c:pt>
                  <c:pt idx="309">
                    <c:v>mar 21</c:v>
                  </c:pt>
                  <c:pt idx="310">
                    <c:v>mar 21</c:v>
                  </c:pt>
                  <c:pt idx="311">
                    <c:v>mar 21</c:v>
                  </c:pt>
                  <c:pt idx="312">
                    <c:v>mar 21</c:v>
                  </c:pt>
                  <c:pt idx="313">
                    <c:v>mar 21</c:v>
                  </c:pt>
                  <c:pt idx="314">
                    <c:v>mar 21</c:v>
                  </c:pt>
                  <c:pt idx="315">
                    <c:v>mar 21</c:v>
                  </c:pt>
                  <c:pt idx="316">
                    <c:v>mar 21</c:v>
                  </c:pt>
                  <c:pt idx="317">
                    <c:v>mar 21</c:v>
                  </c:pt>
                  <c:pt idx="318">
                    <c:v>mar 21</c:v>
                  </c:pt>
                  <c:pt idx="319">
                    <c:v>mar 21</c:v>
                  </c:pt>
                  <c:pt idx="320">
                    <c:v>mar 21</c:v>
                  </c:pt>
                  <c:pt idx="321">
                    <c:v>mar 21</c:v>
                  </c:pt>
                  <c:pt idx="322">
                    <c:v>mar 21</c:v>
                  </c:pt>
                  <c:pt idx="323">
                    <c:v>mar 21</c:v>
                  </c:pt>
                  <c:pt idx="324">
                    <c:v>mar 21</c:v>
                  </c:pt>
                  <c:pt idx="325">
                    <c:v>apr 21</c:v>
                  </c:pt>
                  <c:pt idx="326">
                    <c:v>apr 21</c:v>
                  </c:pt>
                  <c:pt idx="327">
                    <c:v>apr 21</c:v>
                  </c:pt>
                  <c:pt idx="328">
                    <c:v>apr 21</c:v>
                  </c:pt>
                  <c:pt idx="329">
                    <c:v>apr 21</c:v>
                  </c:pt>
                  <c:pt idx="330">
                    <c:v>apr 21</c:v>
                  </c:pt>
                  <c:pt idx="331">
                    <c:v>apr 21</c:v>
                  </c:pt>
                  <c:pt idx="332">
                    <c:v>apr 21</c:v>
                  </c:pt>
                  <c:pt idx="333">
                    <c:v>apr 21</c:v>
                  </c:pt>
                  <c:pt idx="334">
                    <c:v>apr 21</c:v>
                  </c:pt>
                  <c:pt idx="335">
                    <c:v>apr 21</c:v>
                  </c:pt>
                  <c:pt idx="336">
                    <c:v>apr 21</c:v>
                  </c:pt>
                  <c:pt idx="337">
                    <c:v>apr 21</c:v>
                  </c:pt>
                  <c:pt idx="338">
                    <c:v>apr 21</c:v>
                  </c:pt>
                  <c:pt idx="339">
                    <c:v>apr 21</c:v>
                  </c:pt>
                  <c:pt idx="340">
                    <c:v>apr 21</c:v>
                  </c:pt>
                  <c:pt idx="341">
                    <c:v>apr 21</c:v>
                  </c:pt>
                  <c:pt idx="342">
                    <c:v>apr 21</c:v>
                  </c:pt>
                  <c:pt idx="343">
                    <c:v>apr 21</c:v>
                  </c:pt>
                  <c:pt idx="344">
                    <c:v>apr 21</c:v>
                  </c:pt>
                  <c:pt idx="345">
                    <c:v>apr 21</c:v>
                  </c:pt>
                  <c:pt idx="346">
                    <c:v>apr 21</c:v>
                  </c:pt>
                  <c:pt idx="347">
                    <c:v>maj 21</c:v>
                  </c:pt>
                  <c:pt idx="348">
                    <c:v>maj 21</c:v>
                  </c:pt>
                  <c:pt idx="349">
                    <c:v>maj 21</c:v>
                  </c:pt>
                  <c:pt idx="350">
                    <c:v>maj 21</c:v>
                  </c:pt>
                  <c:pt idx="351">
                    <c:v>maj 21</c:v>
                  </c:pt>
                  <c:pt idx="352">
                    <c:v>maj 21</c:v>
                  </c:pt>
                  <c:pt idx="353">
                    <c:v>maj 21</c:v>
                  </c:pt>
                  <c:pt idx="354">
                    <c:v>maj 21</c:v>
                  </c:pt>
                  <c:pt idx="355">
                    <c:v>maj 21</c:v>
                  </c:pt>
                  <c:pt idx="356">
                    <c:v>maj 21</c:v>
                  </c:pt>
                  <c:pt idx="357">
                    <c:v>maj 21</c:v>
                  </c:pt>
                  <c:pt idx="358">
                    <c:v>maj 21</c:v>
                  </c:pt>
                  <c:pt idx="359">
                    <c:v>maj 21</c:v>
                  </c:pt>
                  <c:pt idx="360">
                    <c:v>maj 21</c:v>
                  </c:pt>
                  <c:pt idx="361">
                    <c:v>maj 21</c:v>
                  </c:pt>
                  <c:pt idx="362">
                    <c:v>maj 21</c:v>
                  </c:pt>
                  <c:pt idx="363">
                    <c:v>maj 21</c:v>
                  </c:pt>
                  <c:pt idx="364">
                    <c:v>maj 21</c:v>
                  </c:pt>
                  <c:pt idx="365">
                    <c:v>maj 21</c:v>
                  </c:pt>
                  <c:pt idx="366">
                    <c:v>maj 21</c:v>
                  </c:pt>
                  <c:pt idx="367">
                    <c:v>maj 21</c:v>
                  </c:pt>
                  <c:pt idx="368">
                    <c:v>jun 21</c:v>
                  </c:pt>
                  <c:pt idx="369">
                    <c:v>jun 21</c:v>
                  </c:pt>
                  <c:pt idx="370">
                    <c:v>jun 21</c:v>
                  </c:pt>
                  <c:pt idx="371">
                    <c:v>jun 21</c:v>
                  </c:pt>
                  <c:pt idx="372">
                    <c:v>jun 21</c:v>
                  </c:pt>
                  <c:pt idx="373">
                    <c:v>jun 21</c:v>
                  </c:pt>
                  <c:pt idx="374">
                    <c:v>jun 21</c:v>
                  </c:pt>
                  <c:pt idx="375">
                    <c:v>jun 21</c:v>
                  </c:pt>
                  <c:pt idx="376">
                    <c:v>jun 21</c:v>
                  </c:pt>
                  <c:pt idx="377">
                    <c:v>jun 21</c:v>
                  </c:pt>
                  <c:pt idx="378">
                    <c:v>jun 21</c:v>
                  </c:pt>
                  <c:pt idx="379">
                    <c:v>jun 21</c:v>
                  </c:pt>
                  <c:pt idx="380">
                    <c:v>jun 21</c:v>
                  </c:pt>
                  <c:pt idx="381">
                    <c:v>jun 21</c:v>
                  </c:pt>
                  <c:pt idx="382">
                    <c:v>jun 21</c:v>
                  </c:pt>
                  <c:pt idx="383">
                    <c:v>jun 21</c:v>
                  </c:pt>
                  <c:pt idx="384">
                    <c:v>jun 21</c:v>
                  </c:pt>
                  <c:pt idx="385">
                    <c:v>jun 21</c:v>
                  </c:pt>
                  <c:pt idx="386">
                    <c:v>jun 21</c:v>
                  </c:pt>
                  <c:pt idx="387">
                    <c:v>jun 21</c:v>
                  </c:pt>
                  <c:pt idx="388">
                    <c:v>jun 21</c:v>
                  </c:pt>
                  <c:pt idx="389">
                    <c:v>jun 21</c:v>
                  </c:pt>
                  <c:pt idx="390">
                    <c:v>jul 21</c:v>
                  </c:pt>
                  <c:pt idx="391">
                    <c:v>jul 21</c:v>
                  </c:pt>
                  <c:pt idx="392">
                    <c:v>jul 21</c:v>
                  </c:pt>
                  <c:pt idx="393">
                    <c:v>jul 21</c:v>
                  </c:pt>
                  <c:pt idx="394">
                    <c:v>jul 21</c:v>
                  </c:pt>
                  <c:pt idx="395">
                    <c:v>jul 21</c:v>
                  </c:pt>
                  <c:pt idx="396">
                    <c:v>jul 21</c:v>
                  </c:pt>
                  <c:pt idx="397">
                    <c:v>jul 21</c:v>
                  </c:pt>
                  <c:pt idx="398">
                    <c:v>jul 21</c:v>
                  </c:pt>
                  <c:pt idx="399">
                    <c:v>jul 21</c:v>
                  </c:pt>
                  <c:pt idx="400">
                    <c:v>jul 21</c:v>
                  </c:pt>
                  <c:pt idx="401">
                    <c:v>jul 21</c:v>
                  </c:pt>
                  <c:pt idx="402">
                    <c:v>jul 21</c:v>
                  </c:pt>
                  <c:pt idx="403">
                    <c:v>jul 21</c:v>
                  </c:pt>
                  <c:pt idx="404">
                    <c:v>jul 21</c:v>
                  </c:pt>
                  <c:pt idx="405">
                    <c:v>jul 21</c:v>
                  </c:pt>
                  <c:pt idx="406">
                    <c:v>jul 21</c:v>
                  </c:pt>
                  <c:pt idx="407">
                    <c:v>jul 21</c:v>
                  </c:pt>
                  <c:pt idx="408">
                    <c:v>jul 21</c:v>
                  </c:pt>
                  <c:pt idx="409">
                    <c:v>jul 21</c:v>
                  </c:pt>
                  <c:pt idx="410">
                    <c:v>jul 21</c:v>
                  </c:pt>
                  <c:pt idx="411">
                    <c:v>jul 21</c:v>
                  </c:pt>
                  <c:pt idx="412">
                    <c:v>avg 21</c:v>
                  </c:pt>
                  <c:pt idx="413">
                    <c:v>avg 21</c:v>
                  </c:pt>
                  <c:pt idx="414">
                    <c:v>avg 21</c:v>
                  </c:pt>
                  <c:pt idx="415">
                    <c:v>avg 21</c:v>
                  </c:pt>
                  <c:pt idx="416">
                    <c:v>avg 21</c:v>
                  </c:pt>
                  <c:pt idx="417">
                    <c:v>avg 21</c:v>
                  </c:pt>
                  <c:pt idx="418">
                    <c:v>avg 21</c:v>
                  </c:pt>
                  <c:pt idx="419">
                    <c:v>avg 21</c:v>
                  </c:pt>
                  <c:pt idx="420">
                    <c:v>avg 21</c:v>
                  </c:pt>
                  <c:pt idx="421">
                    <c:v>avg 21</c:v>
                  </c:pt>
                  <c:pt idx="422">
                    <c:v>avg 21</c:v>
                  </c:pt>
                  <c:pt idx="423">
                    <c:v>avg 21</c:v>
                  </c:pt>
                  <c:pt idx="424">
                    <c:v>avg 21</c:v>
                  </c:pt>
                  <c:pt idx="425">
                    <c:v>avg 21</c:v>
                  </c:pt>
                  <c:pt idx="426">
                    <c:v>avg 21</c:v>
                  </c:pt>
                  <c:pt idx="427">
                    <c:v>avg 21</c:v>
                  </c:pt>
                  <c:pt idx="428">
                    <c:v>avg 21</c:v>
                  </c:pt>
                  <c:pt idx="429">
                    <c:v>avg 21</c:v>
                  </c:pt>
                  <c:pt idx="430">
                    <c:v>avg 21</c:v>
                  </c:pt>
                  <c:pt idx="431">
                    <c:v>avg 21</c:v>
                  </c:pt>
                  <c:pt idx="432">
                    <c:v>avg 21</c:v>
                  </c:pt>
                  <c:pt idx="433">
                    <c:v>avg 21</c:v>
                  </c:pt>
                  <c:pt idx="434">
                    <c:v>sep 21</c:v>
                  </c:pt>
                  <c:pt idx="435">
                    <c:v>sep 21</c:v>
                  </c:pt>
                  <c:pt idx="436">
                    <c:v>sep 21</c:v>
                  </c:pt>
                  <c:pt idx="437">
                    <c:v>sep 21</c:v>
                  </c:pt>
                  <c:pt idx="438">
                    <c:v>sep 21</c:v>
                  </c:pt>
                  <c:pt idx="439">
                    <c:v>sep 21</c:v>
                  </c:pt>
                  <c:pt idx="440">
                    <c:v>sep 21</c:v>
                  </c:pt>
                  <c:pt idx="441">
                    <c:v>sep 21</c:v>
                  </c:pt>
                  <c:pt idx="442">
                    <c:v>sep 21</c:v>
                  </c:pt>
                  <c:pt idx="443">
                    <c:v>sep 21</c:v>
                  </c:pt>
                  <c:pt idx="444">
                    <c:v>sep 21</c:v>
                  </c:pt>
                  <c:pt idx="445">
                    <c:v>sep 21</c:v>
                  </c:pt>
                  <c:pt idx="446">
                    <c:v>sep 21</c:v>
                  </c:pt>
                  <c:pt idx="447">
                    <c:v>sep 21</c:v>
                  </c:pt>
                  <c:pt idx="448">
                    <c:v>sep 21</c:v>
                  </c:pt>
                  <c:pt idx="449">
                    <c:v>sep 21</c:v>
                  </c:pt>
                  <c:pt idx="450">
                    <c:v>sep 21</c:v>
                  </c:pt>
                  <c:pt idx="451">
                    <c:v>sep 21</c:v>
                  </c:pt>
                  <c:pt idx="452">
                    <c:v>sep 21</c:v>
                  </c:pt>
                  <c:pt idx="453">
                    <c:v>sep 21</c:v>
                  </c:pt>
                  <c:pt idx="454">
                    <c:v>sep 21</c:v>
                  </c:pt>
                  <c:pt idx="455">
                    <c:v>sep 21</c:v>
                  </c:pt>
                  <c:pt idx="456">
                    <c:v>okt 21</c:v>
                  </c:pt>
                  <c:pt idx="457">
                    <c:v>okt 21</c:v>
                  </c:pt>
                  <c:pt idx="458">
                    <c:v>okt 21</c:v>
                  </c:pt>
                  <c:pt idx="459">
                    <c:v>okt 21</c:v>
                  </c:pt>
                  <c:pt idx="460">
                    <c:v>okt 21</c:v>
                  </c:pt>
                  <c:pt idx="461">
                    <c:v>okt 21</c:v>
                  </c:pt>
                  <c:pt idx="462">
                    <c:v>okt 21</c:v>
                  </c:pt>
                  <c:pt idx="463">
                    <c:v>okt 21</c:v>
                  </c:pt>
                  <c:pt idx="464">
                    <c:v>okt 21</c:v>
                  </c:pt>
                  <c:pt idx="465">
                    <c:v>okt 21</c:v>
                  </c:pt>
                  <c:pt idx="466">
                    <c:v>okt 21</c:v>
                  </c:pt>
                  <c:pt idx="467">
                    <c:v>okt 21</c:v>
                  </c:pt>
                  <c:pt idx="468">
                    <c:v>okt 21</c:v>
                  </c:pt>
                  <c:pt idx="469">
                    <c:v>okt 21</c:v>
                  </c:pt>
                  <c:pt idx="470">
                    <c:v>okt 21</c:v>
                  </c:pt>
                  <c:pt idx="471">
                    <c:v>okt 21</c:v>
                  </c:pt>
                  <c:pt idx="472">
                    <c:v>okt 21</c:v>
                  </c:pt>
                  <c:pt idx="473">
                    <c:v>okt 21</c:v>
                  </c:pt>
                  <c:pt idx="474">
                    <c:v>okt 21</c:v>
                  </c:pt>
                  <c:pt idx="475">
                    <c:v>okt 21</c:v>
                  </c:pt>
                  <c:pt idx="476">
                    <c:v>okt 21</c:v>
                  </c:pt>
                  <c:pt idx="477">
                    <c:v>nov 21</c:v>
                  </c:pt>
                  <c:pt idx="478">
                    <c:v>nov 21</c:v>
                  </c:pt>
                  <c:pt idx="479">
                    <c:v>nov 21</c:v>
                  </c:pt>
                  <c:pt idx="480">
                    <c:v>nov 21</c:v>
                  </c:pt>
                  <c:pt idx="481">
                    <c:v>nov 21</c:v>
                  </c:pt>
                  <c:pt idx="482">
                    <c:v>nov 21</c:v>
                  </c:pt>
                  <c:pt idx="483">
                    <c:v>nov 21</c:v>
                  </c:pt>
                  <c:pt idx="484">
                    <c:v>nov 21</c:v>
                  </c:pt>
                  <c:pt idx="485">
                    <c:v>nov 21</c:v>
                  </c:pt>
                  <c:pt idx="486">
                    <c:v>nov 21</c:v>
                  </c:pt>
                  <c:pt idx="487">
                    <c:v>nov 21</c:v>
                  </c:pt>
                  <c:pt idx="488">
                    <c:v>nov 21</c:v>
                  </c:pt>
                  <c:pt idx="489">
                    <c:v>nov 21</c:v>
                  </c:pt>
                  <c:pt idx="490">
                    <c:v>nov 21</c:v>
                  </c:pt>
                  <c:pt idx="491">
                    <c:v>nov 21</c:v>
                  </c:pt>
                  <c:pt idx="492">
                    <c:v>nov 21</c:v>
                  </c:pt>
                  <c:pt idx="493">
                    <c:v>nov 21</c:v>
                  </c:pt>
                  <c:pt idx="494">
                    <c:v>nov 21</c:v>
                  </c:pt>
                  <c:pt idx="495">
                    <c:v>nov 21</c:v>
                  </c:pt>
                  <c:pt idx="496">
                    <c:v>nov 21</c:v>
                  </c:pt>
                  <c:pt idx="497">
                    <c:v>nov 21</c:v>
                  </c:pt>
                  <c:pt idx="498">
                    <c:v>nov 21</c:v>
                  </c:pt>
                  <c:pt idx="499">
                    <c:v>dec 21</c:v>
                  </c:pt>
                  <c:pt idx="500">
                    <c:v>dec 21</c:v>
                  </c:pt>
                  <c:pt idx="501">
                    <c:v>dec 21</c:v>
                  </c:pt>
                  <c:pt idx="502">
                    <c:v>dec 21</c:v>
                  </c:pt>
                  <c:pt idx="503">
                    <c:v>dec 21</c:v>
                  </c:pt>
                  <c:pt idx="504">
                    <c:v>dec 21</c:v>
                  </c:pt>
                  <c:pt idx="505">
                    <c:v>dec 21</c:v>
                  </c:pt>
                  <c:pt idx="506">
                    <c:v>dec 21</c:v>
                  </c:pt>
                  <c:pt idx="507">
                    <c:v>dec 21</c:v>
                  </c:pt>
                  <c:pt idx="508">
                    <c:v>dec 21</c:v>
                  </c:pt>
                  <c:pt idx="509">
                    <c:v>dec 21</c:v>
                  </c:pt>
                  <c:pt idx="510">
                    <c:v>dec 21</c:v>
                  </c:pt>
                  <c:pt idx="511">
                    <c:v>dec 21</c:v>
                  </c:pt>
                  <c:pt idx="512">
                    <c:v>dec 21</c:v>
                  </c:pt>
                  <c:pt idx="513">
                    <c:v>dec 21</c:v>
                  </c:pt>
                  <c:pt idx="514">
                    <c:v>dec 21</c:v>
                  </c:pt>
                  <c:pt idx="515">
                    <c:v>dec 21</c:v>
                  </c:pt>
                  <c:pt idx="516">
                    <c:v>dec 21</c:v>
                  </c:pt>
                  <c:pt idx="517">
                    <c:v>dec 21</c:v>
                  </c:pt>
                  <c:pt idx="518">
                    <c:v>dec 21</c:v>
                  </c:pt>
                  <c:pt idx="519">
                    <c:v>dec 21</c:v>
                  </c:pt>
                  <c:pt idx="520">
                    <c:v>dec 21</c:v>
                  </c:pt>
                  <c:pt idx="521">
                    <c:v>dec 21</c:v>
                  </c:pt>
                  <c:pt idx="522">
                    <c:v>jan 22</c:v>
                  </c:pt>
                  <c:pt idx="523">
                    <c:v>jan 22</c:v>
                  </c:pt>
                  <c:pt idx="524">
                    <c:v>jan 22</c:v>
                  </c:pt>
                  <c:pt idx="525">
                    <c:v>jan 22</c:v>
                  </c:pt>
                  <c:pt idx="526">
                    <c:v>jan 22</c:v>
                  </c:pt>
                  <c:pt idx="527">
                    <c:v>jan 22</c:v>
                  </c:pt>
                  <c:pt idx="528">
                    <c:v>jan 22</c:v>
                  </c:pt>
                  <c:pt idx="529">
                    <c:v>jan 22</c:v>
                  </c:pt>
                  <c:pt idx="530">
                    <c:v>jan 22</c:v>
                  </c:pt>
                  <c:pt idx="531">
                    <c:v>jan 22</c:v>
                  </c:pt>
                  <c:pt idx="532">
                    <c:v>jan 22</c:v>
                  </c:pt>
                  <c:pt idx="533">
                    <c:v>jan 22</c:v>
                  </c:pt>
                  <c:pt idx="534">
                    <c:v>jan 22</c:v>
                  </c:pt>
                  <c:pt idx="535">
                    <c:v>jan 22</c:v>
                  </c:pt>
                  <c:pt idx="536">
                    <c:v>jan 22</c:v>
                  </c:pt>
                  <c:pt idx="537">
                    <c:v>jan 22</c:v>
                  </c:pt>
                  <c:pt idx="538">
                    <c:v>jan 22</c:v>
                  </c:pt>
                  <c:pt idx="539">
                    <c:v>jan 22</c:v>
                  </c:pt>
                  <c:pt idx="540">
                    <c:v>jan 22</c:v>
                  </c:pt>
                  <c:pt idx="541">
                    <c:v>jan 22</c:v>
                  </c:pt>
                  <c:pt idx="542">
                    <c:v>jan 22</c:v>
                  </c:pt>
                  <c:pt idx="543">
                    <c:v>feb 22</c:v>
                  </c:pt>
                  <c:pt idx="544">
                    <c:v>feb 22</c:v>
                  </c:pt>
                  <c:pt idx="545">
                    <c:v>feb 22</c:v>
                  </c:pt>
                  <c:pt idx="546">
                    <c:v>feb 22</c:v>
                  </c:pt>
                  <c:pt idx="547">
                    <c:v>feb 22</c:v>
                  </c:pt>
                  <c:pt idx="548">
                    <c:v>feb 22</c:v>
                  </c:pt>
                  <c:pt idx="549">
                    <c:v>feb 22</c:v>
                  </c:pt>
                  <c:pt idx="550">
                    <c:v>feb 22</c:v>
                  </c:pt>
                  <c:pt idx="551">
                    <c:v>feb 22</c:v>
                  </c:pt>
                  <c:pt idx="552">
                    <c:v>feb 22</c:v>
                  </c:pt>
                  <c:pt idx="553">
                    <c:v>feb 22</c:v>
                  </c:pt>
                  <c:pt idx="554">
                    <c:v>feb 22</c:v>
                  </c:pt>
                  <c:pt idx="555">
                    <c:v>feb 22</c:v>
                  </c:pt>
                  <c:pt idx="556">
                    <c:v>feb 22</c:v>
                  </c:pt>
                  <c:pt idx="557">
                    <c:v>feb 22</c:v>
                  </c:pt>
                  <c:pt idx="558">
                    <c:v>feb 22</c:v>
                  </c:pt>
                  <c:pt idx="559">
                    <c:v>feb 22</c:v>
                  </c:pt>
                  <c:pt idx="560">
                    <c:v>feb 22</c:v>
                  </c:pt>
                  <c:pt idx="561">
                    <c:v>feb 22</c:v>
                  </c:pt>
                  <c:pt idx="562">
                    <c:v>feb 22</c:v>
                  </c:pt>
                  <c:pt idx="563">
                    <c:v>mar 22</c:v>
                  </c:pt>
                  <c:pt idx="564">
                    <c:v>mar 22</c:v>
                  </c:pt>
                  <c:pt idx="565">
                    <c:v>mar 22</c:v>
                  </c:pt>
                  <c:pt idx="566">
                    <c:v>mar 22</c:v>
                  </c:pt>
                  <c:pt idx="567">
                    <c:v>mar 22</c:v>
                  </c:pt>
                  <c:pt idx="568">
                    <c:v>mar 22</c:v>
                  </c:pt>
                  <c:pt idx="569">
                    <c:v>mar 22</c:v>
                  </c:pt>
                  <c:pt idx="570">
                    <c:v>mar 22</c:v>
                  </c:pt>
                  <c:pt idx="571">
                    <c:v>mar 22</c:v>
                  </c:pt>
                  <c:pt idx="572">
                    <c:v>mar 22</c:v>
                  </c:pt>
                  <c:pt idx="573">
                    <c:v>mar 22</c:v>
                  </c:pt>
                  <c:pt idx="574">
                    <c:v>mar 22</c:v>
                  </c:pt>
                  <c:pt idx="575">
                    <c:v>mar 22</c:v>
                  </c:pt>
                  <c:pt idx="576">
                    <c:v>mar 22</c:v>
                  </c:pt>
                  <c:pt idx="577">
                    <c:v>mar 22</c:v>
                  </c:pt>
                  <c:pt idx="578">
                    <c:v>mar 22</c:v>
                  </c:pt>
                  <c:pt idx="579">
                    <c:v>mar 22</c:v>
                  </c:pt>
                  <c:pt idx="580">
                    <c:v>mar 22</c:v>
                  </c:pt>
                  <c:pt idx="581">
                    <c:v>mar 22</c:v>
                  </c:pt>
                  <c:pt idx="582">
                    <c:v>mar 22</c:v>
                  </c:pt>
                  <c:pt idx="583">
                    <c:v>mar 22</c:v>
                  </c:pt>
                  <c:pt idx="584">
                    <c:v>mar 22</c:v>
                  </c:pt>
                  <c:pt idx="585">
                    <c:v>mar 22</c:v>
                  </c:pt>
                  <c:pt idx="586">
                    <c:v>apr 22</c:v>
                  </c:pt>
                  <c:pt idx="587">
                    <c:v>apr 22</c:v>
                  </c:pt>
                  <c:pt idx="588">
                    <c:v>apr 22</c:v>
                  </c:pt>
                  <c:pt idx="589">
                    <c:v>apr 22</c:v>
                  </c:pt>
                  <c:pt idx="590">
                    <c:v>apr 22</c:v>
                  </c:pt>
                  <c:pt idx="591">
                    <c:v>apr 22</c:v>
                  </c:pt>
                  <c:pt idx="592">
                    <c:v>apr 22</c:v>
                  </c:pt>
                  <c:pt idx="593">
                    <c:v>apr 22</c:v>
                  </c:pt>
                  <c:pt idx="594">
                    <c:v>apr 22</c:v>
                  </c:pt>
                  <c:pt idx="595">
                    <c:v>apr 22</c:v>
                  </c:pt>
                  <c:pt idx="596">
                    <c:v>apr 22</c:v>
                  </c:pt>
                  <c:pt idx="597">
                    <c:v>apr 22</c:v>
                  </c:pt>
                  <c:pt idx="598">
                    <c:v>apr 22</c:v>
                  </c:pt>
                  <c:pt idx="599">
                    <c:v>apr 22</c:v>
                  </c:pt>
                  <c:pt idx="600">
                    <c:v>apr 22</c:v>
                  </c:pt>
                  <c:pt idx="601">
                    <c:v>apr 22</c:v>
                  </c:pt>
                  <c:pt idx="602">
                    <c:v>apr 22</c:v>
                  </c:pt>
                  <c:pt idx="603">
                    <c:v>apr 22</c:v>
                  </c:pt>
                  <c:pt idx="604">
                    <c:v>apr 22</c:v>
                  </c:pt>
                  <c:pt idx="605">
                    <c:v>apr 22</c:v>
                  </c:pt>
                  <c:pt idx="606">
                    <c:v>apr 22</c:v>
                  </c:pt>
                  <c:pt idx="607">
                    <c:v>maj 22</c:v>
                  </c:pt>
                  <c:pt idx="608">
                    <c:v>maj 22</c:v>
                  </c:pt>
                  <c:pt idx="609">
                    <c:v>maj 22</c:v>
                  </c:pt>
                  <c:pt idx="610">
                    <c:v>maj 22</c:v>
                  </c:pt>
                  <c:pt idx="611">
                    <c:v>maj 22</c:v>
                  </c:pt>
                  <c:pt idx="612">
                    <c:v>maj 22</c:v>
                  </c:pt>
                  <c:pt idx="613">
                    <c:v>maj 22</c:v>
                  </c:pt>
                  <c:pt idx="614">
                    <c:v>maj 22</c:v>
                  </c:pt>
                  <c:pt idx="615">
                    <c:v>maj 22</c:v>
                  </c:pt>
                  <c:pt idx="616">
                    <c:v>maj 22</c:v>
                  </c:pt>
                  <c:pt idx="617">
                    <c:v>maj 22</c:v>
                  </c:pt>
                  <c:pt idx="618">
                    <c:v>maj 22</c:v>
                  </c:pt>
                  <c:pt idx="619">
                    <c:v>maj 22</c:v>
                  </c:pt>
                  <c:pt idx="620">
                    <c:v>maj 22</c:v>
                  </c:pt>
                  <c:pt idx="621">
                    <c:v>maj 22</c:v>
                  </c:pt>
                  <c:pt idx="622">
                    <c:v>maj 22</c:v>
                  </c:pt>
                  <c:pt idx="623">
                    <c:v>maj 22</c:v>
                  </c:pt>
                  <c:pt idx="624">
                    <c:v>maj 22</c:v>
                  </c:pt>
                  <c:pt idx="625">
                    <c:v>maj 22</c:v>
                  </c:pt>
                  <c:pt idx="626">
                    <c:v>maj 22</c:v>
                  </c:pt>
                  <c:pt idx="627">
                    <c:v>maj 22</c:v>
                  </c:pt>
                  <c:pt idx="628">
                    <c:v>maj 22</c:v>
                  </c:pt>
                  <c:pt idx="629">
                    <c:v>jun 22</c:v>
                  </c:pt>
                  <c:pt idx="630">
                    <c:v>jun 22</c:v>
                  </c:pt>
                  <c:pt idx="631">
                    <c:v>jun 22</c:v>
                  </c:pt>
                  <c:pt idx="632">
                    <c:v>jun 22</c:v>
                  </c:pt>
                  <c:pt idx="633">
                    <c:v>jun 22</c:v>
                  </c:pt>
                  <c:pt idx="634">
                    <c:v>jun 22</c:v>
                  </c:pt>
                  <c:pt idx="635">
                    <c:v>jun 22</c:v>
                  </c:pt>
                  <c:pt idx="636">
                    <c:v>jun 22</c:v>
                  </c:pt>
                  <c:pt idx="637">
                    <c:v>jun 22</c:v>
                  </c:pt>
                  <c:pt idx="638">
                    <c:v>jun 22</c:v>
                  </c:pt>
                  <c:pt idx="639">
                    <c:v>jun 22</c:v>
                  </c:pt>
                  <c:pt idx="640">
                    <c:v>jun 22</c:v>
                  </c:pt>
                  <c:pt idx="641">
                    <c:v>jun 22</c:v>
                  </c:pt>
                  <c:pt idx="642">
                    <c:v>jun 22</c:v>
                  </c:pt>
                  <c:pt idx="643">
                    <c:v>jun 22</c:v>
                  </c:pt>
                  <c:pt idx="644">
                    <c:v>jun 22</c:v>
                  </c:pt>
                  <c:pt idx="645">
                    <c:v>jun 22</c:v>
                  </c:pt>
                  <c:pt idx="646">
                    <c:v>jun 22</c:v>
                  </c:pt>
                  <c:pt idx="647">
                    <c:v>jun 22</c:v>
                  </c:pt>
                  <c:pt idx="648">
                    <c:v>jun 22</c:v>
                  </c:pt>
                  <c:pt idx="649">
                    <c:v>jun 22</c:v>
                  </c:pt>
                  <c:pt idx="650">
                    <c:v>jun 22</c:v>
                  </c:pt>
                  <c:pt idx="651">
                    <c:v>jul 22</c:v>
                  </c:pt>
                  <c:pt idx="652">
                    <c:v>jul 22</c:v>
                  </c:pt>
                  <c:pt idx="653">
                    <c:v>jul 22</c:v>
                  </c:pt>
                  <c:pt idx="654">
                    <c:v>jul 22</c:v>
                  </c:pt>
                  <c:pt idx="655">
                    <c:v>jul 22</c:v>
                  </c:pt>
                  <c:pt idx="656">
                    <c:v>jul 22</c:v>
                  </c:pt>
                  <c:pt idx="657">
                    <c:v>jul 22</c:v>
                  </c:pt>
                  <c:pt idx="658">
                    <c:v>jul 22</c:v>
                  </c:pt>
                  <c:pt idx="659">
                    <c:v>jul 22</c:v>
                  </c:pt>
                  <c:pt idx="660">
                    <c:v>jul 22</c:v>
                  </c:pt>
                  <c:pt idx="661">
                    <c:v>jul 22</c:v>
                  </c:pt>
                  <c:pt idx="662">
                    <c:v>jul 22</c:v>
                  </c:pt>
                  <c:pt idx="663">
                    <c:v>jul 22</c:v>
                  </c:pt>
                  <c:pt idx="664">
                    <c:v>jul 22</c:v>
                  </c:pt>
                  <c:pt idx="665">
                    <c:v>jul 22</c:v>
                  </c:pt>
                  <c:pt idx="666">
                    <c:v>jul 22</c:v>
                  </c:pt>
                  <c:pt idx="667">
                    <c:v>jul 22</c:v>
                  </c:pt>
                  <c:pt idx="668">
                    <c:v>jul 22</c:v>
                  </c:pt>
                  <c:pt idx="669">
                    <c:v>jul 22</c:v>
                  </c:pt>
                  <c:pt idx="670">
                    <c:v>jul 22</c:v>
                  </c:pt>
                  <c:pt idx="671">
                    <c:v>jul 22</c:v>
                  </c:pt>
                  <c:pt idx="672">
                    <c:v>avg 22</c:v>
                  </c:pt>
                  <c:pt idx="673">
                    <c:v>avg 22</c:v>
                  </c:pt>
                  <c:pt idx="674">
                    <c:v>avg 22</c:v>
                  </c:pt>
                  <c:pt idx="675">
                    <c:v>avg 22</c:v>
                  </c:pt>
                  <c:pt idx="676">
                    <c:v>avg 22</c:v>
                  </c:pt>
                  <c:pt idx="677">
                    <c:v>avg 22</c:v>
                  </c:pt>
                  <c:pt idx="678">
                    <c:v>avg 22</c:v>
                  </c:pt>
                  <c:pt idx="679">
                    <c:v>avg 22</c:v>
                  </c:pt>
                  <c:pt idx="680">
                    <c:v>avg 22</c:v>
                  </c:pt>
                  <c:pt idx="681">
                    <c:v>avg 22</c:v>
                  </c:pt>
                  <c:pt idx="682">
                    <c:v>avg 22</c:v>
                  </c:pt>
                  <c:pt idx="683">
                    <c:v>avg 22</c:v>
                  </c:pt>
                  <c:pt idx="684">
                    <c:v>avg 22</c:v>
                  </c:pt>
                  <c:pt idx="685">
                    <c:v>avg 22</c:v>
                  </c:pt>
                  <c:pt idx="686">
                    <c:v>avg 22</c:v>
                  </c:pt>
                  <c:pt idx="687">
                    <c:v>avg 22</c:v>
                  </c:pt>
                  <c:pt idx="688">
                    <c:v>avg 22</c:v>
                  </c:pt>
                  <c:pt idx="689">
                    <c:v>avg 22</c:v>
                  </c:pt>
                  <c:pt idx="690">
                    <c:v>avg 22</c:v>
                  </c:pt>
                  <c:pt idx="691">
                    <c:v>avg 22</c:v>
                  </c:pt>
                  <c:pt idx="692">
                    <c:v>avg 22</c:v>
                  </c:pt>
                  <c:pt idx="693">
                    <c:v>avg 22</c:v>
                  </c:pt>
                  <c:pt idx="694">
                    <c:v>avg 22</c:v>
                  </c:pt>
                  <c:pt idx="695">
                    <c:v>sep 22</c:v>
                  </c:pt>
                  <c:pt idx="696">
                    <c:v>sep 22</c:v>
                  </c:pt>
                  <c:pt idx="697">
                    <c:v>sep 22</c:v>
                  </c:pt>
                  <c:pt idx="698">
                    <c:v>sep 22</c:v>
                  </c:pt>
                  <c:pt idx="699">
                    <c:v>sep 22</c:v>
                  </c:pt>
                  <c:pt idx="700">
                    <c:v>sep 22</c:v>
                  </c:pt>
                  <c:pt idx="701">
                    <c:v>sep 22</c:v>
                  </c:pt>
                  <c:pt idx="702">
                    <c:v>sep 22</c:v>
                  </c:pt>
                  <c:pt idx="703">
                    <c:v>sep 22</c:v>
                  </c:pt>
                  <c:pt idx="704">
                    <c:v>sep 22</c:v>
                  </c:pt>
                  <c:pt idx="705">
                    <c:v>sep 22</c:v>
                  </c:pt>
                  <c:pt idx="706">
                    <c:v>sep 22</c:v>
                  </c:pt>
                  <c:pt idx="707">
                    <c:v>sep 22</c:v>
                  </c:pt>
                  <c:pt idx="708">
                    <c:v>sep 22</c:v>
                  </c:pt>
                  <c:pt idx="709">
                    <c:v>sep 22</c:v>
                  </c:pt>
                  <c:pt idx="710">
                    <c:v>sep 22</c:v>
                  </c:pt>
                  <c:pt idx="711">
                    <c:v>sep 22</c:v>
                  </c:pt>
                  <c:pt idx="712">
                    <c:v>sep 22</c:v>
                  </c:pt>
                  <c:pt idx="713">
                    <c:v>sep 22</c:v>
                  </c:pt>
                  <c:pt idx="714">
                    <c:v>sep 22</c:v>
                  </c:pt>
                  <c:pt idx="715">
                    <c:v>sep 22</c:v>
                  </c:pt>
                  <c:pt idx="716">
                    <c:v>sep 22</c:v>
                  </c:pt>
                  <c:pt idx="717">
                    <c:v>okt 22</c:v>
                  </c:pt>
                  <c:pt idx="718">
                    <c:v>okt 22</c:v>
                  </c:pt>
                  <c:pt idx="719">
                    <c:v>okt 22</c:v>
                  </c:pt>
                  <c:pt idx="720">
                    <c:v>okt 22</c:v>
                  </c:pt>
                  <c:pt idx="721">
                    <c:v>okt 22</c:v>
                  </c:pt>
                  <c:pt idx="722">
                    <c:v>okt 22</c:v>
                  </c:pt>
                  <c:pt idx="723">
                    <c:v>okt 22</c:v>
                  </c:pt>
                  <c:pt idx="724">
                    <c:v>okt 22</c:v>
                  </c:pt>
                  <c:pt idx="725">
                    <c:v>okt 22</c:v>
                  </c:pt>
                  <c:pt idx="726">
                    <c:v>okt 22</c:v>
                  </c:pt>
                  <c:pt idx="727">
                    <c:v>okt 22</c:v>
                  </c:pt>
                  <c:pt idx="728">
                    <c:v>okt 22</c:v>
                  </c:pt>
                  <c:pt idx="729">
                    <c:v>okt 22</c:v>
                  </c:pt>
                  <c:pt idx="730">
                    <c:v>okt 22</c:v>
                  </c:pt>
                  <c:pt idx="731">
                    <c:v>okt 22</c:v>
                  </c:pt>
                  <c:pt idx="732">
                    <c:v>okt 22</c:v>
                  </c:pt>
                  <c:pt idx="733">
                    <c:v>okt 22</c:v>
                  </c:pt>
                  <c:pt idx="734">
                    <c:v>okt 22</c:v>
                  </c:pt>
                  <c:pt idx="735">
                    <c:v>okt 22</c:v>
                  </c:pt>
                  <c:pt idx="736">
                    <c:v>okt 22</c:v>
                  </c:pt>
                  <c:pt idx="737">
                    <c:v>okt 22</c:v>
                  </c:pt>
                  <c:pt idx="738">
                    <c:v>nov 22</c:v>
                  </c:pt>
                  <c:pt idx="739">
                    <c:v>nov 22</c:v>
                  </c:pt>
                  <c:pt idx="740">
                    <c:v>nov 22</c:v>
                  </c:pt>
                  <c:pt idx="741">
                    <c:v>nov 22</c:v>
                  </c:pt>
                  <c:pt idx="742">
                    <c:v>nov 22</c:v>
                  </c:pt>
                  <c:pt idx="743">
                    <c:v>nov 22</c:v>
                  </c:pt>
                  <c:pt idx="744">
                    <c:v>nov 22</c:v>
                  </c:pt>
                  <c:pt idx="745">
                    <c:v>nov 22</c:v>
                  </c:pt>
                  <c:pt idx="746">
                    <c:v>nov 22</c:v>
                  </c:pt>
                  <c:pt idx="747">
                    <c:v>nov 22</c:v>
                  </c:pt>
                  <c:pt idx="748">
                    <c:v>nov 22</c:v>
                  </c:pt>
                  <c:pt idx="749">
                    <c:v>nov 22</c:v>
                  </c:pt>
                  <c:pt idx="750">
                    <c:v>nov 22</c:v>
                  </c:pt>
                  <c:pt idx="751">
                    <c:v>nov 22</c:v>
                  </c:pt>
                  <c:pt idx="752">
                    <c:v>nov 22</c:v>
                  </c:pt>
                  <c:pt idx="753">
                    <c:v>nov 22</c:v>
                  </c:pt>
                  <c:pt idx="754">
                    <c:v>nov 22</c:v>
                  </c:pt>
                  <c:pt idx="755">
                    <c:v>nov 22</c:v>
                  </c:pt>
                  <c:pt idx="756">
                    <c:v>nov 22</c:v>
                  </c:pt>
                  <c:pt idx="757">
                    <c:v>nov 22</c:v>
                  </c:pt>
                  <c:pt idx="758">
                    <c:v>nov 22</c:v>
                  </c:pt>
                  <c:pt idx="759">
                    <c:v>nov 22</c:v>
                  </c:pt>
                  <c:pt idx="760">
                    <c:v>dec 22</c:v>
                  </c:pt>
                  <c:pt idx="761">
                    <c:v>dec 22</c:v>
                  </c:pt>
                  <c:pt idx="762">
                    <c:v>dec 22</c:v>
                  </c:pt>
                  <c:pt idx="763">
                    <c:v>dec 22</c:v>
                  </c:pt>
                  <c:pt idx="764">
                    <c:v>dec 22</c:v>
                  </c:pt>
                  <c:pt idx="765">
                    <c:v>dec 22</c:v>
                  </c:pt>
                  <c:pt idx="766">
                    <c:v>dec 22</c:v>
                  </c:pt>
                  <c:pt idx="767">
                    <c:v>dec 22</c:v>
                  </c:pt>
                  <c:pt idx="768">
                    <c:v>dec 22</c:v>
                  </c:pt>
                  <c:pt idx="769">
                    <c:v>dec 22</c:v>
                  </c:pt>
                  <c:pt idx="770">
                    <c:v>dec 22</c:v>
                  </c:pt>
                  <c:pt idx="771">
                    <c:v>dec 22</c:v>
                  </c:pt>
                  <c:pt idx="772">
                    <c:v>dec 22</c:v>
                  </c:pt>
                  <c:pt idx="773">
                    <c:v>dec 22</c:v>
                  </c:pt>
                  <c:pt idx="774">
                    <c:v>dec 22</c:v>
                  </c:pt>
                  <c:pt idx="775">
                    <c:v>dec 22</c:v>
                  </c:pt>
                  <c:pt idx="776">
                    <c:v>dec 22</c:v>
                  </c:pt>
                  <c:pt idx="777">
                    <c:v>dec 22</c:v>
                  </c:pt>
                  <c:pt idx="778">
                    <c:v>dec 22</c:v>
                  </c:pt>
                  <c:pt idx="779">
                    <c:v>dec 22</c:v>
                  </c:pt>
                  <c:pt idx="780">
                    <c:v>dec 22</c:v>
                  </c:pt>
                  <c:pt idx="781">
                    <c:v>dec 22</c:v>
                  </c:pt>
                </c:lvl>
              </c:multiLvlStrCache>
            </c:multiLvlStrRef>
          </c:cat>
          <c:val>
            <c:numRef>
              <c:f>Sheet1!$C$2:$C$783</c:f>
              <c:numCache>
                <c:formatCode>General</c:formatCode>
                <c:ptCount val="782"/>
                <c:pt idx="0">
                  <c:v>65</c:v>
                </c:pt>
                <c:pt idx="1">
                  <c:v>64</c:v>
                </c:pt>
                <c:pt idx="2">
                  <c:v>64</c:v>
                </c:pt>
                <c:pt idx="3">
                  <c:v>64</c:v>
                </c:pt>
                <c:pt idx="4">
                  <c:v>64</c:v>
                </c:pt>
                <c:pt idx="5">
                  <c:v>65</c:v>
                </c:pt>
                <c:pt idx="6">
                  <c:v>66</c:v>
                </c:pt>
                <c:pt idx="7">
                  <c:v>67</c:v>
                </c:pt>
                <c:pt idx="8">
                  <c:v>66</c:v>
                </c:pt>
                <c:pt idx="9">
                  <c:v>65</c:v>
                </c:pt>
                <c:pt idx="10">
                  <c:v>64</c:v>
                </c:pt>
                <c:pt idx="11">
                  <c:v>65</c:v>
                </c:pt>
                <c:pt idx="12">
                  <c:v>65</c:v>
                </c:pt>
                <c:pt idx="13">
                  <c:v>65</c:v>
                </c:pt>
                <c:pt idx="14">
                  <c:v>64</c:v>
                </c:pt>
                <c:pt idx="15">
                  <c:v>64</c:v>
                </c:pt>
                <c:pt idx="16">
                  <c:v>64</c:v>
                </c:pt>
                <c:pt idx="17">
                  <c:v>64</c:v>
                </c:pt>
                <c:pt idx="18">
                  <c:v>64</c:v>
                </c:pt>
                <c:pt idx="19">
                  <c:v>64</c:v>
                </c:pt>
                <c:pt idx="20">
                  <c:v>64</c:v>
                </c:pt>
                <c:pt idx="21">
                  <c:v>64</c:v>
                </c:pt>
                <c:pt idx="22">
                  <c:v>64</c:v>
                </c:pt>
                <c:pt idx="23">
                  <c:v>63</c:v>
                </c:pt>
                <c:pt idx="24">
                  <c:v>63</c:v>
                </c:pt>
                <c:pt idx="25">
                  <c:v>64</c:v>
                </c:pt>
                <c:pt idx="26">
                  <c:v>64</c:v>
                </c:pt>
                <c:pt idx="27">
                  <c:v>64</c:v>
                </c:pt>
                <c:pt idx="28">
                  <c:v>63</c:v>
                </c:pt>
                <c:pt idx="29">
                  <c:v>63</c:v>
                </c:pt>
                <c:pt idx="30">
                  <c:v>64</c:v>
                </c:pt>
                <c:pt idx="31">
                  <c:v>64</c:v>
                </c:pt>
                <c:pt idx="32">
                  <c:v>64</c:v>
                </c:pt>
                <c:pt idx="33">
                  <c:v>64</c:v>
                </c:pt>
                <c:pt idx="34">
                  <c:v>65</c:v>
                </c:pt>
                <c:pt idx="35">
                  <c:v>65</c:v>
                </c:pt>
                <c:pt idx="36">
                  <c:v>64</c:v>
                </c:pt>
                <c:pt idx="37">
                  <c:v>64</c:v>
                </c:pt>
                <c:pt idx="38">
                  <c:v>64</c:v>
                </c:pt>
                <c:pt idx="39">
                  <c:v>64</c:v>
                </c:pt>
                <c:pt idx="40">
                  <c:v>64</c:v>
                </c:pt>
                <c:pt idx="41">
                  <c:v>64</c:v>
                </c:pt>
                <c:pt idx="42">
                  <c:v>64</c:v>
                </c:pt>
                <c:pt idx="43">
                  <c:v>64</c:v>
                </c:pt>
                <c:pt idx="44">
                  <c:v>64</c:v>
                </c:pt>
                <c:pt idx="45">
                  <c:v>64</c:v>
                </c:pt>
                <c:pt idx="46">
                  <c:v>64</c:v>
                </c:pt>
                <c:pt idx="47">
                  <c:v>64</c:v>
                </c:pt>
                <c:pt idx="48">
                  <c:v>63</c:v>
                </c:pt>
                <c:pt idx="49">
                  <c:v>62</c:v>
                </c:pt>
                <c:pt idx="50">
                  <c:v>63</c:v>
                </c:pt>
                <c:pt idx="51">
                  <c:v>63</c:v>
                </c:pt>
                <c:pt idx="52">
                  <c:v>62</c:v>
                </c:pt>
                <c:pt idx="53">
                  <c:v>62</c:v>
                </c:pt>
                <c:pt idx="54">
                  <c:v>60</c:v>
                </c:pt>
                <c:pt idx="55">
                  <c:v>58</c:v>
                </c:pt>
                <c:pt idx="56">
                  <c:v>57</c:v>
                </c:pt>
                <c:pt idx="57">
                  <c:v>56</c:v>
                </c:pt>
                <c:pt idx="58">
                  <c:v>57</c:v>
                </c:pt>
                <c:pt idx="59">
                  <c:v>58</c:v>
                </c:pt>
                <c:pt idx="60">
                  <c:v>59</c:v>
                </c:pt>
                <c:pt idx="61">
                  <c:v>59</c:v>
                </c:pt>
                <c:pt idx="62">
                  <c:v>59</c:v>
                </c:pt>
                <c:pt idx="63">
                  <c:v>59</c:v>
                </c:pt>
                <c:pt idx="64">
                  <c:v>59</c:v>
                </c:pt>
                <c:pt idx="65">
                  <c:v>59</c:v>
                </c:pt>
                <c:pt idx="66">
                  <c:v>59</c:v>
                </c:pt>
                <c:pt idx="67">
                  <c:v>59</c:v>
                </c:pt>
                <c:pt idx="68">
                  <c:v>61</c:v>
                </c:pt>
                <c:pt idx="69">
                  <c:v>62</c:v>
                </c:pt>
                <c:pt idx="70">
                  <c:v>63</c:v>
                </c:pt>
                <c:pt idx="71">
                  <c:v>62</c:v>
                </c:pt>
                <c:pt idx="72">
                  <c:v>62</c:v>
                </c:pt>
                <c:pt idx="73">
                  <c:v>62</c:v>
                </c:pt>
                <c:pt idx="74">
                  <c:v>62</c:v>
                </c:pt>
                <c:pt idx="75">
                  <c:v>62</c:v>
                </c:pt>
                <c:pt idx="76">
                  <c:v>63</c:v>
                </c:pt>
                <c:pt idx="77">
                  <c:v>62</c:v>
                </c:pt>
                <c:pt idx="78">
                  <c:v>62</c:v>
                </c:pt>
                <c:pt idx="79">
                  <c:v>62</c:v>
                </c:pt>
                <c:pt idx="80">
                  <c:v>62</c:v>
                </c:pt>
                <c:pt idx="81">
                  <c:v>62</c:v>
                </c:pt>
                <c:pt idx="82">
                  <c:v>62</c:v>
                </c:pt>
                <c:pt idx="83">
                  <c:v>62</c:v>
                </c:pt>
                <c:pt idx="84">
                  <c:v>62</c:v>
                </c:pt>
                <c:pt idx="85">
                  <c:v>62</c:v>
                </c:pt>
                <c:pt idx="86">
                  <c:v>62</c:v>
                </c:pt>
                <c:pt idx="87">
                  <c:v>62</c:v>
                </c:pt>
                <c:pt idx="88">
                  <c:v>62</c:v>
                </c:pt>
                <c:pt idx="89">
                  <c:v>62</c:v>
                </c:pt>
                <c:pt idx="90">
                  <c:v>62</c:v>
                </c:pt>
                <c:pt idx="91">
                  <c:v>62</c:v>
                </c:pt>
                <c:pt idx="92">
                  <c:v>62</c:v>
                </c:pt>
                <c:pt idx="93">
                  <c:v>62</c:v>
                </c:pt>
                <c:pt idx="94">
                  <c:v>62</c:v>
                </c:pt>
                <c:pt idx="95">
                  <c:v>62</c:v>
                </c:pt>
                <c:pt idx="96">
                  <c:v>62</c:v>
                </c:pt>
                <c:pt idx="97">
                  <c:v>62</c:v>
                </c:pt>
                <c:pt idx="98">
                  <c:v>62</c:v>
                </c:pt>
                <c:pt idx="99">
                  <c:v>62</c:v>
                </c:pt>
                <c:pt idx="100">
                  <c:v>62</c:v>
                </c:pt>
                <c:pt idx="101">
                  <c:v>62</c:v>
                </c:pt>
                <c:pt idx="102">
                  <c:v>63</c:v>
                </c:pt>
                <c:pt idx="103">
                  <c:v>63</c:v>
                </c:pt>
                <c:pt idx="104">
                  <c:v>62</c:v>
                </c:pt>
                <c:pt idx="105">
                  <c:v>62</c:v>
                </c:pt>
                <c:pt idx="106">
                  <c:v>62</c:v>
                </c:pt>
                <c:pt idx="107">
                  <c:v>62</c:v>
                </c:pt>
                <c:pt idx="108">
                  <c:v>62</c:v>
                </c:pt>
                <c:pt idx="109">
                  <c:v>63</c:v>
                </c:pt>
                <c:pt idx="110">
                  <c:v>64</c:v>
                </c:pt>
                <c:pt idx="111">
                  <c:v>64</c:v>
                </c:pt>
                <c:pt idx="112">
                  <c:v>64</c:v>
                </c:pt>
                <c:pt idx="113">
                  <c:v>64</c:v>
                </c:pt>
                <c:pt idx="114">
                  <c:v>64</c:v>
                </c:pt>
                <c:pt idx="115">
                  <c:v>64</c:v>
                </c:pt>
                <c:pt idx="116">
                  <c:v>64</c:v>
                </c:pt>
                <c:pt idx="117">
                  <c:v>64</c:v>
                </c:pt>
                <c:pt idx="118">
                  <c:v>64</c:v>
                </c:pt>
                <c:pt idx="119">
                  <c:v>64</c:v>
                </c:pt>
                <c:pt idx="120">
                  <c:v>64</c:v>
                </c:pt>
                <c:pt idx="121">
                  <c:v>64</c:v>
                </c:pt>
                <c:pt idx="122">
                  <c:v>65</c:v>
                </c:pt>
                <c:pt idx="123">
                  <c:v>65</c:v>
                </c:pt>
                <c:pt idx="124">
                  <c:v>65</c:v>
                </c:pt>
                <c:pt idx="125">
                  <c:v>65</c:v>
                </c:pt>
                <c:pt idx="126">
                  <c:v>64</c:v>
                </c:pt>
                <c:pt idx="127">
                  <c:v>65</c:v>
                </c:pt>
                <c:pt idx="128">
                  <c:v>67</c:v>
                </c:pt>
                <c:pt idx="129">
                  <c:v>67</c:v>
                </c:pt>
                <c:pt idx="130">
                  <c:v>67</c:v>
                </c:pt>
                <c:pt idx="131">
                  <c:v>67</c:v>
                </c:pt>
                <c:pt idx="132">
                  <c:v>67</c:v>
                </c:pt>
                <c:pt idx="133">
                  <c:v>68</c:v>
                </c:pt>
                <c:pt idx="134">
                  <c:v>67</c:v>
                </c:pt>
                <c:pt idx="135">
                  <c:v>67</c:v>
                </c:pt>
                <c:pt idx="136">
                  <c:v>68</c:v>
                </c:pt>
                <c:pt idx="137">
                  <c:v>68</c:v>
                </c:pt>
                <c:pt idx="138">
                  <c:v>68</c:v>
                </c:pt>
                <c:pt idx="139">
                  <c:v>68</c:v>
                </c:pt>
                <c:pt idx="140">
                  <c:v>67</c:v>
                </c:pt>
                <c:pt idx="141">
                  <c:v>67</c:v>
                </c:pt>
                <c:pt idx="142">
                  <c:v>67</c:v>
                </c:pt>
                <c:pt idx="143">
                  <c:v>67</c:v>
                </c:pt>
                <c:pt idx="144">
                  <c:v>67</c:v>
                </c:pt>
                <c:pt idx="145">
                  <c:v>67</c:v>
                </c:pt>
                <c:pt idx="146">
                  <c:v>67</c:v>
                </c:pt>
                <c:pt idx="147">
                  <c:v>67</c:v>
                </c:pt>
                <c:pt idx="148">
                  <c:v>67</c:v>
                </c:pt>
                <c:pt idx="149">
                  <c:v>67</c:v>
                </c:pt>
                <c:pt idx="150">
                  <c:v>67</c:v>
                </c:pt>
                <c:pt idx="151">
                  <c:v>67</c:v>
                </c:pt>
                <c:pt idx="152">
                  <c:v>67</c:v>
                </c:pt>
                <c:pt idx="153">
                  <c:v>67</c:v>
                </c:pt>
                <c:pt idx="154">
                  <c:v>67</c:v>
                </c:pt>
                <c:pt idx="155">
                  <c:v>67</c:v>
                </c:pt>
                <c:pt idx="156">
                  <c:v>67</c:v>
                </c:pt>
                <c:pt idx="157">
                  <c:v>67</c:v>
                </c:pt>
                <c:pt idx="158">
                  <c:v>67</c:v>
                </c:pt>
                <c:pt idx="159">
                  <c:v>67</c:v>
                </c:pt>
                <c:pt idx="160">
                  <c:v>66</c:v>
                </c:pt>
                <c:pt idx="161">
                  <c:v>65</c:v>
                </c:pt>
                <c:pt idx="162">
                  <c:v>65</c:v>
                </c:pt>
                <c:pt idx="163">
                  <c:v>66</c:v>
                </c:pt>
                <c:pt idx="164">
                  <c:v>67</c:v>
                </c:pt>
                <c:pt idx="165">
                  <c:v>65</c:v>
                </c:pt>
                <c:pt idx="166">
                  <c:v>66</c:v>
                </c:pt>
                <c:pt idx="167">
                  <c:v>67</c:v>
                </c:pt>
                <c:pt idx="168">
                  <c:v>67</c:v>
                </c:pt>
                <c:pt idx="169">
                  <c:v>67</c:v>
                </c:pt>
                <c:pt idx="170">
                  <c:v>67</c:v>
                </c:pt>
                <c:pt idx="171">
                  <c:v>67</c:v>
                </c:pt>
                <c:pt idx="172">
                  <c:v>67</c:v>
                </c:pt>
                <c:pt idx="173">
                  <c:v>67</c:v>
                </c:pt>
                <c:pt idx="174">
                  <c:v>67</c:v>
                </c:pt>
                <c:pt idx="175">
                  <c:v>67</c:v>
                </c:pt>
                <c:pt idx="176">
                  <c:v>67</c:v>
                </c:pt>
                <c:pt idx="177">
                  <c:v>67</c:v>
                </c:pt>
                <c:pt idx="178">
                  <c:v>67</c:v>
                </c:pt>
                <c:pt idx="179">
                  <c:v>67</c:v>
                </c:pt>
                <c:pt idx="180">
                  <c:v>67</c:v>
                </c:pt>
                <c:pt idx="181">
                  <c:v>67</c:v>
                </c:pt>
                <c:pt idx="182">
                  <c:v>67</c:v>
                </c:pt>
                <c:pt idx="183">
                  <c:v>67</c:v>
                </c:pt>
                <c:pt idx="184">
                  <c:v>67</c:v>
                </c:pt>
                <c:pt idx="185">
                  <c:v>67</c:v>
                </c:pt>
                <c:pt idx="186">
                  <c:v>67</c:v>
                </c:pt>
                <c:pt idx="187">
                  <c:v>67</c:v>
                </c:pt>
                <c:pt idx="188">
                  <c:v>66</c:v>
                </c:pt>
                <c:pt idx="189">
                  <c:v>65</c:v>
                </c:pt>
                <c:pt idx="190">
                  <c:v>65</c:v>
                </c:pt>
                <c:pt idx="191">
                  <c:v>64</c:v>
                </c:pt>
                <c:pt idx="192">
                  <c:v>64</c:v>
                </c:pt>
                <c:pt idx="193">
                  <c:v>65</c:v>
                </c:pt>
                <c:pt idx="194">
                  <c:v>65</c:v>
                </c:pt>
                <c:pt idx="195">
                  <c:v>65</c:v>
                </c:pt>
                <c:pt idx="196">
                  <c:v>64</c:v>
                </c:pt>
                <c:pt idx="197">
                  <c:v>64</c:v>
                </c:pt>
                <c:pt idx="198">
                  <c:v>64</c:v>
                </c:pt>
                <c:pt idx="199">
                  <c:v>65</c:v>
                </c:pt>
                <c:pt idx="200">
                  <c:v>65</c:v>
                </c:pt>
                <c:pt idx="201">
                  <c:v>65</c:v>
                </c:pt>
                <c:pt idx="202">
                  <c:v>64</c:v>
                </c:pt>
                <c:pt idx="203">
                  <c:v>64</c:v>
                </c:pt>
                <c:pt idx="204">
                  <c:v>64</c:v>
                </c:pt>
                <c:pt idx="205">
                  <c:v>64</c:v>
                </c:pt>
                <c:pt idx="206">
                  <c:v>64</c:v>
                </c:pt>
                <c:pt idx="207">
                  <c:v>64</c:v>
                </c:pt>
                <c:pt idx="208">
                  <c:v>64</c:v>
                </c:pt>
                <c:pt idx="209">
                  <c:v>64</c:v>
                </c:pt>
                <c:pt idx="210">
                  <c:v>64</c:v>
                </c:pt>
                <c:pt idx="211">
                  <c:v>64</c:v>
                </c:pt>
                <c:pt idx="212">
                  <c:v>64</c:v>
                </c:pt>
                <c:pt idx="213">
                  <c:v>64</c:v>
                </c:pt>
                <c:pt idx="214">
                  <c:v>64</c:v>
                </c:pt>
                <c:pt idx="215">
                  <c:v>64</c:v>
                </c:pt>
                <c:pt idx="216">
                  <c:v>62</c:v>
                </c:pt>
                <c:pt idx="217">
                  <c:v>62</c:v>
                </c:pt>
                <c:pt idx="218">
                  <c:v>62</c:v>
                </c:pt>
                <c:pt idx="219">
                  <c:v>62</c:v>
                </c:pt>
                <c:pt idx="220">
                  <c:v>62</c:v>
                </c:pt>
                <c:pt idx="221">
                  <c:v>62</c:v>
                </c:pt>
                <c:pt idx="222">
                  <c:v>63</c:v>
                </c:pt>
                <c:pt idx="223">
                  <c:v>64</c:v>
                </c:pt>
                <c:pt idx="224">
                  <c:v>64</c:v>
                </c:pt>
                <c:pt idx="225">
                  <c:v>64</c:v>
                </c:pt>
                <c:pt idx="226">
                  <c:v>64</c:v>
                </c:pt>
                <c:pt idx="227">
                  <c:v>64</c:v>
                </c:pt>
                <c:pt idx="228">
                  <c:v>64</c:v>
                </c:pt>
                <c:pt idx="229">
                  <c:v>64</c:v>
                </c:pt>
                <c:pt idx="230">
                  <c:v>64</c:v>
                </c:pt>
                <c:pt idx="231">
                  <c:v>64</c:v>
                </c:pt>
                <c:pt idx="232">
                  <c:v>63</c:v>
                </c:pt>
                <c:pt idx="233">
                  <c:v>63</c:v>
                </c:pt>
                <c:pt idx="234">
                  <c:v>64</c:v>
                </c:pt>
                <c:pt idx="235">
                  <c:v>64</c:v>
                </c:pt>
                <c:pt idx="236">
                  <c:v>64</c:v>
                </c:pt>
                <c:pt idx="237">
                  <c:v>64</c:v>
                </c:pt>
                <c:pt idx="238">
                  <c:v>64</c:v>
                </c:pt>
                <c:pt idx="239">
                  <c:v>64</c:v>
                </c:pt>
                <c:pt idx="240">
                  <c:v>64</c:v>
                </c:pt>
                <c:pt idx="241">
                  <c:v>64</c:v>
                </c:pt>
                <c:pt idx="242">
                  <c:v>64</c:v>
                </c:pt>
                <c:pt idx="243">
                  <c:v>64</c:v>
                </c:pt>
                <c:pt idx="244">
                  <c:v>64</c:v>
                </c:pt>
                <c:pt idx="245">
                  <c:v>66</c:v>
                </c:pt>
                <c:pt idx="246">
                  <c:v>67</c:v>
                </c:pt>
                <c:pt idx="247">
                  <c:v>67</c:v>
                </c:pt>
                <c:pt idx="248">
                  <c:v>67</c:v>
                </c:pt>
                <c:pt idx="249">
                  <c:v>67</c:v>
                </c:pt>
                <c:pt idx="250">
                  <c:v>67</c:v>
                </c:pt>
                <c:pt idx="251">
                  <c:v>66</c:v>
                </c:pt>
                <c:pt idx="252">
                  <c:v>65</c:v>
                </c:pt>
                <c:pt idx="253">
                  <c:v>65</c:v>
                </c:pt>
                <c:pt idx="254">
                  <c:v>66</c:v>
                </c:pt>
                <c:pt idx="255">
                  <c:v>67</c:v>
                </c:pt>
                <c:pt idx="256">
                  <c:v>67</c:v>
                </c:pt>
                <c:pt idx="257">
                  <c:v>67</c:v>
                </c:pt>
                <c:pt idx="258">
                  <c:v>67</c:v>
                </c:pt>
                <c:pt idx="259">
                  <c:v>67</c:v>
                </c:pt>
                <c:pt idx="260">
                  <c:v>67</c:v>
                </c:pt>
                <c:pt idx="261">
                  <c:v>67</c:v>
                </c:pt>
                <c:pt idx="262">
                  <c:v>67</c:v>
                </c:pt>
                <c:pt idx="263">
                  <c:v>67</c:v>
                </c:pt>
                <c:pt idx="264">
                  <c:v>67</c:v>
                </c:pt>
                <c:pt idx="265">
                  <c:v>67</c:v>
                </c:pt>
                <c:pt idx="266">
                  <c:v>67</c:v>
                </c:pt>
                <c:pt idx="267">
                  <c:v>67</c:v>
                </c:pt>
                <c:pt idx="268">
                  <c:v>67</c:v>
                </c:pt>
                <c:pt idx="269">
                  <c:v>66</c:v>
                </c:pt>
                <c:pt idx="270">
                  <c:v>65</c:v>
                </c:pt>
                <c:pt idx="271">
                  <c:v>64</c:v>
                </c:pt>
                <c:pt idx="272">
                  <c:v>65</c:v>
                </c:pt>
                <c:pt idx="273">
                  <c:v>66</c:v>
                </c:pt>
                <c:pt idx="274">
                  <c:v>67</c:v>
                </c:pt>
                <c:pt idx="275">
                  <c:v>67</c:v>
                </c:pt>
                <c:pt idx="276">
                  <c:v>67</c:v>
                </c:pt>
                <c:pt idx="277">
                  <c:v>67</c:v>
                </c:pt>
                <c:pt idx="278">
                  <c:v>65</c:v>
                </c:pt>
                <c:pt idx="279">
                  <c:v>64</c:v>
                </c:pt>
                <c:pt idx="280">
                  <c:v>64</c:v>
                </c:pt>
                <c:pt idx="281">
                  <c:v>64</c:v>
                </c:pt>
                <c:pt idx="282">
                  <c:v>64</c:v>
                </c:pt>
                <c:pt idx="283">
                  <c:v>65</c:v>
                </c:pt>
                <c:pt idx="284">
                  <c:v>67</c:v>
                </c:pt>
                <c:pt idx="285">
                  <c:v>67</c:v>
                </c:pt>
                <c:pt idx="286">
                  <c:v>67</c:v>
                </c:pt>
                <c:pt idx="287">
                  <c:v>68</c:v>
                </c:pt>
                <c:pt idx="288">
                  <c:v>68</c:v>
                </c:pt>
                <c:pt idx="289">
                  <c:v>67</c:v>
                </c:pt>
                <c:pt idx="290">
                  <c:v>67</c:v>
                </c:pt>
                <c:pt idx="291">
                  <c:v>67</c:v>
                </c:pt>
                <c:pt idx="292">
                  <c:v>67</c:v>
                </c:pt>
                <c:pt idx="293">
                  <c:v>67</c:v>
                </c:pt>
                <c:pt idx="294">
                  <c:v>67</c:v>
                </c:pt>
                <c:pt idx="295">
                  <c:v>67</c:v>
                </c:pt>
                <c:pt idx="296">
                  <c:v>67</c:v>
                </c:pt>
                <c:pt idx="297">
                  <c:v>67</c:v>
                </c:pt>
                <c:pt idx="298">
                  <c:v>67</c:v>
                </c:pt>
                <c:pt idx="299">
                  <c:v>67</c:v>
                </c:pt>
                <c:pt idx="300">
                  <c:v>67</c:v>
                </c:pt>
                <c:pt idx="301">
                  <c:v>67</c:v>
                </c:pt>
                <c:pt idx="302">
                  <c:v>67</c:v>
                </c:pt>
                <c:pt idx="303">
                  <c:v>67</c:v>
                </c:pt>
                <c:pt idx="304">
                  <c:v>67</c:v>
                </c:pt>
                <c:pt idx="305">
                  <c:v>67</c:v>
                </c:pt>
                <c:pt idx="306">
                  <c:v>67</c:v>
                </c:pt>
                <c:pt idx="307">
                  <c:v>67</c:v>
                </c:pt>
                <c:pt idx="308">
                  <c:v>68</c:v>
                </c:pt>
                <c:pt idx="309">
                  <c:v>68</c:v>
                </c:pt>
                <c:pt idx="310">
                  <c:v>68</c:v>
                </c:pt>
                <c:pt idx="311">
                  <c:v>69</c:v>
                </c:pt>
                <c:pt idx="312">
                  <c:v>69</c:v>
                </c:pt>
                <c:pt idx="313">
                  <c:v>68</c:v>
                </c:pt>
                <c:pt idx="314">
                  <c:v>68</c:v>
                </c:pt>
                <c:pt idx="315">
                  <c:v>68</c:v>
                </c:pt>
                <c:pt idx="316">
                  <c:v>68</c:v>
                </c:pt>
                <c:pt idx="317">
                  <c:v>69</c:v>
                </c:pt>
                <c:pt idx="318">
                  <c:v>69</c:v>
                </c:pt>
                <c:pt idx="319">
                  <c:v>68</c:v>
                </c:pt>
                <c:pt idx="320">
                  <c:v>68</c:v>
                </c:pt>
                <c:pt idx="321">
                  <c:v>68</c:v>
                </c:pt>
                <c:pt idx="322">
                  <c:v>69</c:v>
                </c:pt>
                <c:pt idx="323">
                  <c:v>69</c:v>
                </c:pt>
                <c:pt idx="324">
                  <c:v>69</c:v>
                </c:pt>
                <c:pt idx="325">
                  <c:v>69</c:v>
                </c:pt>
                <c:pt idx="326">
                  <c:v>69</c:v>
                </c:pt>
                <c:pt idx="327">
                  <c:v>69</c:v>
                </c:pt>
                <c:pt idx="328">
                  <c:v>69</c:v>
                </c:pt>
                <c:pt idx="329">
                  <c:v>69</c:v>
                </c:pt>
                <c:pt idx="330">
                  <c:v>69</c:v>
                </c:pt>
                <c:pt idx="331">
                  <c:v>69</c:v>
                </c:pt>
                <c:pt idx="332">
                  <c:v>69</c:v>
                </c:pt>
                <c:pt idx="333">
                  <c:v>69</c:v>
                </c:pt>
                <c:pt idx="334">
                  <c:v>69</c:v>
                </c:pt>
                <c:pt idx="335">
                  <c:v>69</c:v>
                </c:pt>
                <c:pt idx="336">
                  <c:v>69</c:v>
                </c:pt>
                <c:pt idx="337">
                  <c:v>69</c:v>
                </c:pt>
                <c:pt idx="338">
                  <c:v>69</c:v>
                </c:pt>
                <c:pt idx="339">
                  <c:v>69</c:v>
                </c:pt>
                <c:pt idx="340">
                  <c:v>69</c:v>
                </c:pt>
                <c:pt idx="341">
                  <c:v>69</c:v>
                </c:pt>
                <c:pt idx="342">
                  <c:v>69</c:v>
                </c:pt>
                <c:pt idx="343">
                  <c:v>69</c:v>
                </c:pt>
                <c:pt idx="344">
                  <c:v>70</c:v>
                </c:pt>
                <c:pt idx="345">
                  <c:v>71</c:v>
                </c:pt>
                <c:pt idx="346">
                  <c:v>72</c:v>
                </c:pt>
                <c:pt idx="347">
                  <c:v>72</c:v>
                </c:pt>
                <c:pt idx="348">
                  <c:v>72</c:v>
                </c:pt>
                <c:pt idx="349">
                  <c:v>72</c:v>
                </c:pt>
                <c:pt idx="350">
                  <c:v>73</c:v>
                </c:pt>
                <c:pt idx="351">
                  <c:v>74</c:v>
                </c:pt>
                <c:pt idx="352">
                  <c:v>76</c:v>
                </c:pt>
                <c:pt idx="353">
                  <c:v>77</c:v>
                </c:pt>
                <c:pt idx="354">
                  <c:v>77</c:v>
                </c:pt>
                <c:pt idx="355">
                  <c:v>77</c:v>
                </c:pt>
                <c:pt idx="356">
                  <c:v>76</c:v>
                </c:pt>
                <c:pt idx="357">
                  <c:v>75</c:v>
                </c:pt>
                <c:pt idx="358">
                  <c:v>73</c:v>
                </c:pt>
                <c:pt idx="359">
                  <c:v>75</c:v>
                </c:pt>
                <c:pt idx="360">
                  <c:v>75</c:v>
                </c:pt>
                <c:pt idx="361">
                  <c:v>75</c:v>
                </c:pt>
                <c:pt idx="362">
                  <c:v>75</c:v>
                </c:pt>
                <c:pt idx="363">
                  <c:v>75</c:v>
                </c:pt>
                <c:pt idx="364">
                  <c:v>75</c:v>
                </c:pt>
                <c:pt idx="365">
                  <c:v>75</c:v>
                </c:pt>
                <c:pt idx="366">
                  <c:v>75</c:v>
                </c:pt>
                <c:pt idx="367">
                  <c:v>75</c:v>
                </c:pt>
                <c:pt idx="368">
                  <c:v>74</c:v>
                </c:pt>
                <c:pt idx="369">
                  <c:v>72</c:v>
                </c:pt>
                <c:pt idx="370">
                  <c:v>72</c:v>
                </c:pt>
                <c:pt idx="371">
                  <c:v>74</c:v>
                </c:pt>
                <c:pt idx="372">
                  <c:v>75</c:v>
                </c:pt>
                <c:pt idx="373">
                  <c:v>75</c:v>
                </c:pt>
                <c:pt idx="374">
                  <c:v>75</c:v>
                </c:pt>
                <c:pt idx="375">
                  <c:v>75</c:v>
                </c:pt>
                <c:pt idx="376">
                  <c:v>75</c:v>
                </c:pt>
                <c:pt idx="377">
                  <c:v>75</c:v>
                </c:pt>
                <c:pt idx="378">
                  <c:v>75</c:v>
                </c:pt>
                <c:pt idx="379">
                  <c:v>75</c:v>
                </c:pt>
                <c:pt idx="380">
                  <c:v>75</c:v>
                </c:pt>
                <c:pt idx="381">
                  <c:v>75</c:v>
                </c:pt>
                <c:pt idx="382">
                  <c:v>75</c:v>
                </c:pt>
                <c:pt idx="383">
                  <c:v>77</c:v>
                </c:pt>
                <c:pt idx="384">
                  <c:v>77</c:v>
                </c:pt>
                <c:pt idx="385">
                  <c:v>77</c:v>
                </c:pt>
                <c:pt idx="386">
                  <c:v>77</c:v>
                </c:pt>
                <c:pt idx="387">
                  <c:v>77</c:v>
                </c:pt>
                <c:pt idx="388">
                  <c:v>77</c:v>
                </c:pt>
                <c:pt idx="389">
                  <c:v>79</c:v>
                </c:pt>
                <c:pt idx="390">
                  <c:v>80</c:v>
                </c:pt>
                <c:pt idx="391">
                  <c:v>80</c:v>
                </c:pt>
                <c:pt idx="392">
                  <c:v>79</c:v>
                </c:pt>
                <c:pt idx="393">
                  <c:v>77</c:v>
                </c:pt>
                <c:pt idx="394">
                  <c:v>77</c:v>
                </c:pt>
                <c:pt idx="395">
                  <c:v>78</c:v>
                </c:pt>
                <c:pt idx="396">
                  <c:v>78</c:v>
                </c:pt>
                <c:pt idx="397">
                  <c:v>78</c:v>
                </c:pt>
                <c:pt idx="398">
                  <c:v>78</c:v>
                </c:pt>
                <c:pt idx="399">
                  <c:v>77</c:v>
                </c:pt>
                <c:pt idx="400">
                  <c:v>77</c:v>
                </c:pt>
                <c:pt idx="401">
                  <c:v>77</c:v>
                </c:pt>
                <c:pt idx="402">
                  <c:v>77</c:v>
                </c:pt>
                <c:pt idx="403">
                  <c:v>77</c:v>
                </c:pt>
                <c:pt idx="404">
                  <c:v>77</c:v>
                </c:pt>
                <c:pt idx="405">
                  <c:v>77</c:v>
                </c:pt>
                <c:pt idx="406">
                  <c:v>77</c:v>
                </c:pt>
                <c:pt idx="407">
                  <c:v>79</c:v>
                </c:pt>
                <c:pt idx="408">
                  <c:v>80</c:v>
                </c:pt>
                <c:pt idx="409">
                  <c:v>80</c:v>
                </c:pt>
                <c:pt idx="410">
                  <c:v>80</c:v>
                </c:pt>
                <c:pt idx="411">
                  <c:v>81</c:v>
                </c:pt>
                <c:pt idx="412">
                  <c:v>82</c:v>
                </c:pt>
                <c:pt idx="413">
                  <c:v>82</c:v>
                </c:pt>
                <c:pt idx="414">
                  <c:v>82</c:v>
                </c:pt>
                <c:pt idx="415">
                  <c:v>83</c:v>
                </c:pt>
                <c:pt idx="416">
                  <c:v>85</c:v>
                </c:pt>
                <c:pt idx="417">
                  <c:v>85</c:v>
                </c:pt>
                <c:pt idx="418">
                  <c:v>85</c:v>
                </c:pt>
                <c:pt idx="419">
                  <c:v>86</c:v>
                </c:pt>
                <c:pt idx="420">
                  <c:v>87</c:v>
                </c:pt>
                <c:pt idx="421">
                  <c:v>88</c:v>
                </c:pt>
                <c:pt idx="422">
                  <c:v>88</c:v>
                </c:pt>
                <c:pt idx="423">
                  <c:v>88</c:v>
                </c:pt>
                <c:pt idx="424">
                  <c:v>86</c:v>
                </c:pt>
                <c:pt idx="425">
                  <c:v>85</c:v>
                </c:pt>
                <c:pt idx="426">
                  <c:v>85</c:v>
                </c:pt>
                <c:pt idx="427">
                  <c:v>87</c:v>
                </c:pt>
                <c:pt idx="428">
                  <c:v>88</c:v>
                </c:pt>
                <c:pt idx="429">
                  <c:v>88</c:v>
                </c:pt>
                <c:pt idx="430">
                  <c:v>89</c:v>
                </c:pt>
                <c:pt idx="431">
                  <c:v>89</c:v>
                </c:pt>
                <c:pt idx="432">
                  <c:v>89</c:v>
                </c:pt>
                <c:pt idx="433">
                  <c:v>90</c:v>
                </c:pt>
                <c:pt idx="434">
                  <c:v>90</c:v>
                </c:pt>
                <c:pt idx="435">
                  <c:v>90</c:v>
                </c:pt>
                <c:pt idx="436">
                  <c:v>90</c:v>
                </c:pt>
                <c:pt idx="437">
                  <c:v>90</c:v>
                </c:pt>
                <c:pt idx="438">
                  <c:v>97</c:v>
                </c:pt>
                <c:pt idx="439">
                  <c:v>102</c:v>
                </c:pt>
                <c:pt idx="440">
                  <c:v>102</c:v>
                </c:pt>
                <c:pt idx="441">
                  <c:v>102</c:v>
                </c:pt>
                <c:pt idx="442">
                  <c:v>102</c:v>
                </c:pt>
                <c:pt idx="443">
                  <c:v>102</c:v>
                </c:pt>
                <c:pt idx="444">
                  <c:v>102</c:v>
                </c:pt>
                <c:pt idx="445">
                  <c:v>102</c:v>
                </c:pt>
                <c:pt idx="446">
                  <c:v>102</c:v>
                </c:pt>
                <c:pt idx="447">
                  <c:v>102</c:v>
                </c:pt>
                <c:pt idx="448">
                  <c:v>102</c:v>
                </c:pt>
                <c:pt idx="449">
                  <c:v>102</c:v>
                </c:pt>
                <c:pt idx="450">
                  <c:v>103</c:v>
                </c:pt>
                <c:pt idx="451">
                  <c:v>105</c:v>
                </c:pt>
                <c:pt idx="452">
                  <c:v>107</c:v>
                </c:pt>
                <c:pt idx="453">
                  <c:v>110</c:v>
                </c:pt>
                <c:pt idx="454">
                  <c:v>111</c:v>
                </c:pt>
                <c:pt idx="455">
                  <c:v>114</c:v>
                </c:pt>
                <c:pt idx="456">
                  <c:v>122</c:v>
                </c:pt>
                <c:pt idx="457">
                  <c:v>137</c:v>
                </c:pt>
                <c:pt idx="458">
                  <c:v>121</c:v>
                </c:pt>
                <c:pt idx="459">
                  <c:v>140</c:v>
                </c:pt>
                <c:pt idx="460">
                  <c:v>112</c:v>
                </c:pt>
                <c:pt idx="461">
                  <c:v>112</c:v>
                </c:pt>
                <c:pt idx="462">
                  <c:v>108</c:v>
                </c:pt>
                <c:pt idx="463">
                  <c:v>106</c:v>
                </c:pt>
                <c:pt idx="464">
                  <c:v>107</c:v>
                </c:pt>
                <c:pt idx="465">
                  <c:v>109</c:v>
                </c:pt>
                <c:pt idx="466">
                  <c:v>111</c:v>
                </c:pt>
                <c:pt idx="467">
                  <c:v>112</c:v>
                </c:pt>
                <c:pt idx="468">
                  <c:v>112</c:v>
                </c:pt>
                <c:pt idx="469">
                  <c:v>114</c:v>
                </c:pt>
                <c:pt idx="470">
                  <c:v>113</c:v>
                </c:pt>
                <c:pt idx="471">
                  <c:v>112</c:v>
                </c:pt>
                <c:pt idx="472">
                  <c:v>111</c:v>
                </c:pt>
                <c:pt idx="473">
                  <c:v>112</c:v>
                </c:pt>
                <c:pt idx="474">
                  <c:v>112</c:v>
                </c:pt>
                <c:pt idx="475">
                  <c:v>111</c:v>
                </c:pt>
                <c:pt idx="476">
                  <c:v>110</c:v>
                </c:pt>
                <c:pt idx="477">
                  <c:v>109</c:v>
                </c:pt>
                <c:pt idx="478">
                  <c:v>109</c:v>
                </c:pt>
                <c:pt idx="479">
                  <c:v>110</c:v>
                </c:pt>
                <c:pt idx="480">
                  <c:v>112</c:v>
                </c:pt>
                <c:pt idx="481">
                  <c:v>113</c:v>
                </c:pt>
                <c:pt idx="482">
                  <c:v>114</c:v>
                </c:pt>
                <c:pt idx="483">
                  <c:v>115</c:v>
                </c:pt>
                <c:pt idx="484">
                  <c:v>113</c:v>
                </c:pt>
                <c:pt idx="485">
                  <c:v>112</c:v>
                </c:pt>
                <c:pt idx="486">
                  <c:v>112</c:v>
                </c:pt>
                <c:pt idx="487">
                  <c:v>115</c:v>
                </c:pt>
                <c:pt idx="488">
                  <c:v>118</c:v>
                </c:pt>
                <c:pt idx="489">
                  <c:v>121</c:v>
                </c:pt>
                <c:pt idx="490">
                  <c:v>123</c:v>
                </c:pt>
                <c:pt idx="491">
                  <c:v>122</c:v>
                </c:pt>
                <c:pt idx="492">
                  <c:v>121</c:v>
                </c:pt>
                <c:pt idx="493">
                  <c:v>122</c:v>
                </c:pt>
                <c:pt idx="494">
                  <c:v>124</c:v>
                </c:pt>
                <c:pt idx="495">
                  <c:v>125</c:v>
                </c:pt>
                <c:pt idx="496">
                  <c:v>128</c:v>
                </c:pt>
                <c:pt idx="497">
                  <c:v>129</c:v>
                </c:pt>
                <c:pt idx="498">
                  <c:v>131</c:v>
                </c:pt>
                <c:pt idx="499">
                  <c:v>134</c:v>
                </c:pt>
                <c:pt idx="500">
                  <c:v>135</c:v>
                </c:pt>
                <c:pt idx="501">
                  <c:v>137</c:v>
                </c:pt>
                <c:pt idx="502">
                  <c:v>139</c:v>
                </c:pt>
                <c:pt idx="503">
                  <c:v>143</c:v>
                </c:pt>
                <c:pt idx="504">
                  <c:v>153</c:v>
                </c:pt>
                <c:pt idx="505">
                  <c:v>149</c:v>
                </c:pt>
                <c:pt idx="506">
                  <c:v>152</c:v>
                </c:pt>
                <c:pt idx="507">
                  <c:v>152</c:v>
                </c:pt>
                <c:pt idx="508">
                  <c:v>152</c:v>
                </c:pt>
                <c:pt idx="509">
                  <c:v>152</c:v>
                </c:pt>
                <c:pt idx="510">
                  <c:v>152</c:v>
                </c:pt>
                <c:pt idx="511">
                  <c:v>153</c:v>
                </c:pt>
                <c:pt idx="512">
                  <c:v>164</c:v>
                </c:pt>
                <c:pt idx="513">
                  <c:v>161</c:v>
                </c:pt>
                <c:pt idx="514">
                  <c:v>177</c:v>
                </c:pt>
                <c:pt idx="515">
                  <c:v>175</c:v>
                </c:pt>
                <c:pt idx="516">
                  <c:v>173</c:v>
                </c:pt>
                <c:pt idx="517">
                  <c:v>166</c:v>
                </c:pt>
                <c:pt idx="518">
                  <c:v>168</c:v>
                </c:pt>
                <c:pt idx="519">
                  <c:v>164</c:v>
                </c:pt>
                <c:pt idx="520">
                  <c:v>162</c:v>
                </c:pt>
                <c:pt idx="521">
                  <c:v>161</c:v>
                </c:pt>
                <c:pt idx="522">
                  <c:v>162</c:v>
                </c:pt>
                <c:pt idx="523">
                  <c:v>176</c:v>
                </c:pt>
                <c:pt idx="524">
                  <c:v>165</c:v>
                </c:pt>
                <c:pt idx="525">
                  <c:v>182</c:v>
                </c:pt>
                <c:pt idx="526">
                  <c:v>178</c:v>
                </c:pt>
                <c:pt idx="527">
                  <c:v>175</c:v>
                </c:pt>
                <c:pt idx="528">
                  <c:v>172</c:v>
                </c:pt>
                <c:pt idx="529">
                  <c:v>168</c:v>
                </c:pt>
                <c:pt idx="530">
                  <c:v>160</c:v>
                </c:pt>
                <c:pt idx="531">
                  <c:v>161</c:v>
                </c:pt>
                <c:pt idx="532">
                  <c:v>157</c:v>
                </c:pt>
                <c:pt idx="533">
                  <c:v>155</c:v>
                </c:pt>
                <c:pt idx="534">
                  <c:v>154</c:v>
                </c:pt>
                <c:pt idx="535">
                  <c:v>153</c:v>
                </c:pt>
                <c:pt idx="536">
                  <c:v>152</c:v>
                </c:pt>
                <c:pt idx="537">
                  <c:v>155</c:v>
                </c:pt>
                <c:pt idx="538">
                  <c:v>158</c:v>
                </c:pt>
                <c:pt idx="539">
                  <c:v>162</c:v>
                </c:pt>
                <c:pt idx="540">
                  <c:v>170</c:v>
                </c:pt>
                <c:pt idx="541">
                  <c:v>168</c:v>
                </c:pt>
                <c:pt idx="542">
                  <c:v>180</c:v>
                </c:pt>
                <c:pt idx="543">
                  <c:v>173</c:v>
                </c:pt>
                <c:pt idx="544">
                  <c:v>177</c:v>
                </c:pt>
                <c:pt idx="545">
                  <c:v>173</c:v>
                </c:pt>
                <c:pt idx="546">
                  <c:v>175</c:v>
                </c:pt>
                <c:pt idx="547">
                  <c:v>178</c:v>
                </c:pt>
                <c:pt idx="548">
                  <c:v>181</c:v>
                </c:pt>
                <c:pt idx="549">
                  <c:v>183</c:v>
                </c:pt>
                <c:pt idx="550">
                  <c:v>182</c:v>
                </c:pt>
                <c:pt idx="551">
                  <c:v>179</c:v>
                </c:pt>
                <c:pt idx="552">
                  <c:v>179</c:v>
                </c:pt>
                <c:pt idx="553">
                  <c:v>182</c:v>
                </c:pt>
                <c:pt idx="554">
                  <c:v>181</c:v>
                </c:pt>
                <c:pt idx="555">
                  <c:v>179</c:v>
                </c:pt>
                <c:pt idx="556">
                  <c:v>177</c:v>
                </c:pt>
                <c:pt idx="557">
                  <c:v>177</c:v>
                </c:pt>
                <c:pt idx="558">
                  <c:v>180</c:v>
                </c:pt>
                <c:pt idx="559">
                  <c:v>187</c:v>
                </c:pt>
                <c:pt idx="560">
                  <c:v>200</c:v>
                </c:pt>
                <c:pt idx="561">
                  <c:v>220</c:v>
                </c:pt>
                <c:pt idx="562">
                  <c:v>196</c:v>
                </c:pt>
                <c:pt idx="563">
                  <c:v>214</c:v>
                </c:pt>
                <c:pt idx="564">
                  <c:v>198</c:v>
                </c:pt>
                <c:pt idx="565">
                  <c:v>204</c:v>
                </c:pt>
                <c:pt idx="566">
                  <c:v>207</c:v>
                </c:pt>
                <c:pt idx="567">
                  <c:v>223</c:v>
                </c:pt>
                <c:pt idx="568">
                  <c:v>240</c:v>
                </c:pt>
                <c:pt idx="569">
                  <c:v>226</c:v>
                </c:pt>
                <c:pt idx="570">
                  <c:v>247</c:v>
                </c:pt>
                <c:pt idx="571">
                  <c:v>222</c:v>
                </c:pt>
                <c:pt idx="572">
                  <c:v>230</c:v>
                </c:pt>
                <c:pt idx="573">
                  <c:v>214</c:v>
                </c:pt>
                <c:pt idx="574">
                  <c:v>214</c:v>
                </c:pt>
                <c:pt idx="575">
                  <c:v>211</c:v>
                </c:pt>
                <c:pt idx="576">
                  <c:v>208</c:v>
                </c:pt>
                <c:pt idx="577">
                  <c:v>207</c:v>
                </c:pt>
                <c:pt idx="578">
                  <c:v>205</c:v>
                </c:pt>
                <c:pt idx="579">
                  <c:v>206</c:v>
                </c:pt>
                <c:pt idx="580">
                  <c:v>211</c:v>
                </c:pt>
                <c:pt idx="581">
                  <c:v>218</c:v>
                </c:pt>
                <c:pt idx="582">
                  <c:v>216</c:v>
                </c:pt>
                <c:pt idx="583">
                  <c:v>219</c:v>
                </c:pt>
                <c:pt idx="584">
                  <c:v>219</c:v>
                </c:pt>
                <c:pt idx="585">
                  <c:v>225</c:v>
                </c:pt>
                <c:pt idx="586">
                  <c:v>227</c:v>
                </c:pt>
                <c:pt idx="587">
                  <c:v>231</c:v>
                </c:pt>
                <c:pt idx="588">
                  <c:v>235</c:v>
                </c:pt>
                <c:pt idx="589">
                  <c:v>238</c:v>
                </c:pt>
                <c:pt idx="590">
                  <c:v>238</c:v>
                </c:pt>
                <c:pt idx="591">
                  <c:v>238</c:v>
                </c:pt>
                <c:pt idx="592">
                  <c:v>239</c:v>
                </c:pt>
                <c:pt idx="593">
                  <c:v>241</c:v>
                </c:pt>
                <c:pt idx="594">
                  <c:v>244</c:v>
                </c:pt>
                <c:pt idx="595">
                  <c:v>251</c:v>
                </c:pt>
                <c:pt idx="596">
                  <c:v>252</c:v>
                </c:pt>
                <c:pt idx="597">
                  <c:v>253</c:v>
                </c:pt>
                <c:pt idx="598">
                  <c:v>253</c:v>
                </c:pt>
                <c:pt idx="599">
                  <c:v>252</c:v>
                </c:pt>
                <c:pt idx="600">
                  <c:v>255</c:v>
                </c:pt>
                <c:pt idx="601">
                  <c:v>256</c:v>
                </c:pt>
                <c:pt idx="602">
                  <c:v>255</c:v>
                </c:pt>
                <c:pt idx="603">
                  <c:v>252</c:v>
                </c:pt>
                <c:pt idx="604">
                  <c:v>252</c:v>
                </c:pt>
                <c:pt idx="605">
                  <c:v>252</c:v>
                </c:pt>
                <c:pt idx="606">
                  <c:v>253</c:v>
                </c:pt>
                <c:pt idx="607">
                  <c:v>254</c:v>
                </c:pt>
                <c:pt idx="608">
                  <c:v>269</c:v>
                </c:pt>
                <c:pt idx="609">
                  <c:v>275</c:v>
                </c:pt>
                <c:pt idx="610">
                  <c:v>273</c:v>
                </c:pt>
                <c:pt idx="611">
                  <c:v>285</c:v>
                </c:pt>
                <c:pt idx="612">
                  <c:v>280</c:v>
                </c:pt>
                <c:pt idx="613">
                  <c:v>277</c:v>
                </c:pt>
                <c:pt idx="614">
                  <c:v>287</c:v>
                </c:pt>
                <c:pt idx="615">
                  <c:v>280</c:v>
                </c:pt>
                <c:pt idx="616">
                  <c:v>290</c:v>
                </c:pt>
                <c:pt idx="617">
                  <c:v>292</c:v>
                </c:pt>
                <c:pt idx="618">
                  <c:v>291</c:v>
                </c:pt>
                <c:pt idx="619">
                  <c:v>293</c:v>
                </c:pt>
                <c:pt idx="620">
                  <c:v>292</c:v>
                </c:pt>
                <c:pt idx="621">
                  <c:v>290</c:v>
                </c:pt>
                <c:pt idx="622">
                  <c:v>289</c:v>
                </c:pt>
                <c:pt idx="623">
                  <c:v>287</c:v>
                </c:pt>
                <c:pt idx="624">
                  <c:v>288</c:v>
                </c:pt>
                <c:pt idx="625">
                  <c:v>294</c:v>
                </c:pt>
                <c:pt idx="626">
                  <c:v>295</c:v>
                </c:pt>
                <c:pt idx="627">
                  <c:v>298</c:v>
                </c:pt>
                <c:pt idx="628">
                  <c:v>303</c:v>
                </c:pt>
                <c:pt idx="629">
                  <c:v>306</c:v>
                </c:pt>
                <c:pt idx="630">
                  <c:v>316</c:v>
                </c:pt>
                <c:pt idx="631">
                  <c:v>322</c:v>
                </c:pt>
                <c:pt idx="632">
                  <c:v>327</c:v>
                </c:pt>
                <c:pt idx="633">
                  <c:v>324</c:v>
                </c:pt>
                <c:pt idx="634">
                  <c:v>311</c:v>
                </c:pt>
                <c:pt idx="635">
                  <c:v>317</c:v>
                </c:pt>
                <c:pt idx="636">
                  <c:v>305</c:v>
                </c:pt>
                <c:pt idx="637">
                  <c:v>299</c:v>
                </c:pt>
                <c:pt idx="638">
                  <c:v>298</c:v>
                </c:pt>
                <c:pt idx="639">
                  <c:v>305</c:v>
                </c:pt>
                <c:pt idx="640">
                  <c:v>304</c:v>
                </c:pt>
                <c:pt idx="641">
                  <c:v>314</c:v>
                </c:pt>
                <c:pt idx="642">
                  <c:v>318</c:v>
                </c:pt>
                <c:pt idx="643">
                  <c:v>320</c:v>
                </c:pt>
                <c:pt idx="644">
                  <c:v>333</c:v>
                </c:pt>
                <c:pt idx="645">
                  <c:v>344</c:v>
                </c:pt>
                <c:pt idx="646">
                  <c:v>336</c:v>
                </c:pt>
                <c:pt idx="647">
                  <c:v>353</c:v>
                </c:pt>
                <c:pt idx="648">
                  <c:v>362</c:v>
                </c:pt>
                <c:pt idx="649">
                  <c:v>383</c:v>
                </c:pt>
                <c:pt idx="650">
                  <c:v>372</c:v>
                </c:pt>
                <c:pt idx="651">
                  <c:v>412</c:v>
                </c:pt>
                <c:pt idx="652">
                  <c:v>440</c:v>
                </c:pt>
                <c:pt idx="653">
                  <c:v>419</c:v>
                </c:pt>
                <c:pt idx="654">
                  <c:v>483</c:v>
                </c:pt>
                <c:pt idx="655">
                  <c:v>502</c:v>
                </c:pt>
                <c:pt idx="656">
                  <c:v>484</c:v>
                </c:pt>
                <c:pt idx="657">
                  <c:v>518</c:v>
                </c:pt>
                <c:pt idx="658">
                  <c:v>521</c:v>
                </c:pt>
                <c:pt idx="659">
                  <c:v>526</c:v>
                </c:pt>
                <c:pt idx="660">
                  <c:v>526</c:v>
                </c:pt>
                <c:pt idx="661">
                  <c:v>520</c:v>
                </c:pt>
                <c:pt idx="662">
                  <c:v>514</c:v>
                </c:pt>
                <c:pt idx="663">
                  <c:v>514</c:v>
                </c:pt>
                <c:pt idx="664">
                  <c:v>509</c:v>
                </c:pt>
                <c:pt idx="665">
                  <c:v>506</c:v>
                </c:pt>
                <c:pt idx="666">
                  <c:v>505</c:v>
                </c:pt>
                <c:pt idx="667">
                  <c:v>513</c:v>
                </c:pt>
                <c:pt idx="668">
                  <c:v>513</c:v>
                </c:pt>
                <c:pt idx="669">
                  <c:v>534</c:v>
                </c:pt>
                <c:pt idx="670">
                  <c:v>531</c:v>
                </c:pt>
                <c:pt idx="671">
                  <c:v>539</c:v>
                </c:pt>
                <c:pt idx="672">
                  <c:v>551</c:v>
                </c:pt>
                <c:pt idx="673">
                  <c:v>544</c:v>
                </c:pt>
                <c:pt idx="674">
                  <c:v>563</c:v>
                </c:pt>
                <c:pt idx="675">
                  <c:v>564</c:v>
                </c:pt>
                <c:pt idx="676">
                  <c:v>567</c:v>
                </c:pt>
                <c:pt idx="677">
                  <c:v>572</c:v>
                </c:pt>
                <c:pt idx="678">
                  <c:v>577</c:v>
                </c:pt>
                <c:pt idx="679">
                  <c:v>591</c:v>
                </c:pt>
                <c:pt idx="680">
                  <c:v>634</c:v>
                </c:pt>
                <c:pt idx="681">
                  <c:v>597</c:v>
                </c:pt>
                <c:pt idx="682">
                  <c:v>681</c:v>
                </c:pt>
                <c:pt idx="683">
                  <c:v>682</c:v>
                </c:pt>
                <c:pt idx="684">
                  <c:v>729</c:v>
                </c:pt>
                <c:pt idx="685">
                  <c:v>765</c:v>
                </c:pt>
                <c:pt idx="686">
                  <c:v>875</c:v>
                </c:pt>
                <c:pt idx="687">
                  <c:v>806</c:v>
                </c:pt>
                <c:pt idx="688">
                  <c:v>968</c:v>
                </c:pt>
                <c:pt idx="689">
                  <c:v>930</c:v>
                </c:pt>
                <c:pt idx="690">
                  <c:v>991</c:v>
                </c:pt>
                <c:pt idx="691">
                  <c:v>965</c:v>
                </c:pt>
                <c:pt idx="692">
                  <c:v>994</c:v>
                </c:pt>
                <c:pt idx="693">
                  <c:v>994</c:v>
                </c:pt>
                <c:pt idx="694">
                  <c:v>977</c:v>
                </c:pt>
                <c:pt idx="695">
                  <c:v>896</c:v>
                </c:pt>
                <c:pt idx="696">
                  <c:v>960</c:v>
                </c:pt>
                <c:pt idx="697">
                  <c:v>851</c:v>
                </c:pt>
                <c:pt idx="698">
                  <c:v>878</c:v>
                </c:pt>
                <c:pt idx="699">
                  <c:v>831</c:v>
                </c:pt>
                <c:pt idx="700">
                  <c:v>857</c:v>
                </c:pt>
                <c:pt idx="701">
                  <c:v>785</c:v>
                </c:pt>
                <c:pt idx="702">
                  <c:v>778</c:v>
                </c:pt>
                <c:pt idx="703">
                  <c:v>730</c:v>
                </c:pt>
                <c:pt idx="704">
                  <c:v>715</c:v>
                </c:pt>
                <c:pt idx="705">
                  <c:v>718</c:v>
                </c:pt>
                <c:pt idx="706">
                  <c:v>697</c:v>
                </c:pt>
                <c:pt idx="707">
                  <c:v>741</c:v>
                </c:pt>
                <c:pt idx="708">
                  <c:v>701</c:v>
                </c:pt>
                <c:pt idx="709">
                  <c:v>724</c:v>
                </c:pt>
                <c:pt idx="710">
                  <c:v>708</c:v>
                </c:pt>
                <c:pt idx="711">
                  <c:v>718</c:v>
                </c:pt>
                <c:pt idx="712">
                  <c:v>717</c:v>
                </c:pt>
                <c:pt idx="713">
                  <c:v>710</c:v>
                </c:pt>
                <c:pt idx="714">
                  <c:v>709</c:v>
                </c:pt>
                <c:pt idx="715">
                  <c:v>704</c:v>
                </c:pt>
                <c:pt idx="716">
                  <c:v>678</c:v>
                </c:pt>
                <c:pt idx="717">
                  <c:v>718</c:v>
                </c:pt>
                <c:pt idx="718">
                  <c:v>645</c:v>
                </c:pt>
                <c:pt idx="719">
                  <c:v>655</c:v>
                </c:pt>
                <c:pt idx="720">
                  <c:v>626</c:v>
                </c:pt>
                <c:pt idx="721">
                  <c:v>626</c:v>
                </c:pt>
                <c:pt idx="722">
                  <c:v>624</c:v>
                </c:pt>
                <c:pt idx="723">
                  <c:v>622</c:v>
                </c:pt>
                <c:pt idx="724">
                  <c:v>620</c:v>
                </c:pt>
                <c:pt idx="725">
                  <c:v>621</c:v>
                </c:pt>
                <c:pt idx="726">
                  <c:v>622</c:v>
                </c:pt>
                <c:pt idx="727">
                  <c:v>619</c:v>
                </c:pt>
                <c:pt idx="728">
                  <c:v>595</c:v>
                </c:pt>
                <c:pt idx="729">
                  <c:v>590</c:v>
                </c:pt>
                <c:pt idx="730">
                  <c:v>595</c:v>
                </c:pt>
                <c:pt idx="731">
                  <c:v>583</c:v>
                </c:pt>
                <c:pt idx="732">
                  <c:v>573</c:v>
                </c:pt>
                <c:pt idx="733">
                  <c:v>582</c:v>
                </c:pt>
                <c:pt idx="734">
                  <c:v>559</c:v>
                </c:pt>
                <c:pt idx="735">
                  <c:v>555</c:v>
                </c:pt>
                <c:pt idx="736">
                  <c:v>556</c:v>
                </c:pt>
                <c:pt idx="737">
                  <c:v>565</c:v>
                </c:pt>
                <c:pt idx="738">
                  <c:v>558</c:v>
                </c:pt>
                <c:pt idx="739">
                  <c:v>557</c:v>
                </c:pt>
                <c:pt idx="740">
                  <c:v>541</c:v>
                </c:pt>
                <c:pt idx="741">
                  <c:v>541</c:v>
                </c:pt>
                <c:pt idx="742">
                  <c:v>524</c:v>
                </c:pt>
                <c:pt idx="743">
                  <c:v>495</c:v>
                </c:pt>
                <c:pt idx="744">
                  <c:v>531</c:v>
                </c:pt>
                <c:pt idx="745">
                  <c:v>472</c:v>
                </c:pt>
                <c:pt idx="746">
                  <c:v>462</c:v>
                </c:pt>
                <c:pt idx="747">
                  <c:v>444</c:v>
                </c:pt>
                <c:pt idx="748">
                  <c:v>442</c:v>
                </c:pt>
                <c:pt idx="749">
                  <c:v>441</c:v>
                </c:pt>
                <c:pt idx="750">
                  <c:v>439</c:v>
                </c:pt>
                <c:pt idx="751">
                  <c:v>444</c:v>
                </c:pt>
                <c:pt idx="752">
                  <c:v>441</c:v>
                </c:pt>
                <c:pt idx="753">
                  <c:v>446</c:v>
                </c:pt>
                <c:pt idx="754">
                  <c:v>456</c:v>
                </c:pt>
                <c:pt idx="755">
                  <c:v>446</c:v>
                </c:pt>
                <c:pt idx="756">
                  <c:v>468</c:v>
                </c:pt>
                <c:pt idx="757">
                  <c:v>470</c:v>
                </c:pt>
                <c:pt idx="758">
                  <c:v>475</c:v>
                </c:pt>
                <c:pt idx="759">
                  <c:v>479</c:v>
                </c:pt>
                <c:pt idx="760">
                  <c:v>474</c:v>
                </c:pt>
                <c:pt idx="761">
                  <c:v>489</c:v>
                </c:pt>
                <c:pt idx="762">
                  <c:v>493</c:v>
                </c:pt>
                <c:pt idx="763">
                  <c:v>496</c:v>
                </c:pt>
                <c:pt idx="764">
                  <c:v>494</c:v>
                </c:pt>
                <c:pt idx="765">
                  <c:v>499</c:v>
                </c:pt>
                <c:pt idx="766">
                  <c:v>499</c:v>
                </c:pt>
                <c:pt idx="767">
                  <c:v>504</c:v>
                </c:pt>
                <c:pt idx="768">
                  <c:v>488</c:v>
                </c:pt>
                <c:pt idx="769">
                  <c:v>493</c:v>
                </c:pt>
                <c:pt idx="770">
                  <c:v>459</c:v>
                </c:pt>
                <c:pt idx="771">
                  <c:v>470</c:v>
                </c:pt>
                <c:pt idx="772">
                  <c:v>441</c:v>
                </c:pt>
                <c:pt idx="773">
                  <c:v>425</c:v>
                </c:pt>
                <c:pt idx="774">
                  <c:v>431</c:v>
                </c:pt>
                <c:pt idx="775">
                  <c:v>389</c:v>
                </c:pt>
                <c:pt idx="776">
                  <c:v>387</c:v>
                </c:pt>
                <c:pt idx="777">
                  <c:v>376</c:v>
                </c:pt>
                <c:pt idx="778">
                  <c:v>352</c:v>
                </c:pt>
                <c:pt idx="779">
                  <c:v>340</c:v>
                </c:pt>
                <c:pt idx="780">
                  <c:v>346</c:v>
                </c:pt>
                <c:pt idx="781">
                  <c:v>329</c:v>
                </c:pt>
              </c:numCache>
            </c:numRef>
          </c:val>
          <c:smooth val="0"/>
        </c:ser>
        <c:ser>
          <c:idx val="2"/>
          <c:order val="2"/>
          <c:tx>
            <c:strRef>
              <c:f>Sheet1!$D$1</c:f>
              <c:strCache>
                <c:ptCount val="1"/>
                <c:pt idx="0">
                  <c:v>Spot HU 2023: 106,82</c:v>
                </c:pt>
              </c:strCache>
            </c:strRef>
          </c:tx>
          <c:spPr>
            <a:solidFill>
              <a:srgbClr val="404040"/>
            </a:solidFill>
            <a:ln w="41910" cap="flat">
              <a:solidFill>
                <a:srgbClr val="40404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404040"/>
                </a:solidFill>
                <a:prstDash val="solid"/>
                <a:round/>
              </a:ln>
              <a:effectLst/>
            </c:spPr>
          </c:marker>
          <c:cat>
            <c:multiLvlStrRef>
              <c:f>Sheet1!$A$2:$A$783</c:f>
              <c:multiLvlStrCache>
                <c:ptCount val="782"/>
                <c:lvl>
                  <c:pt idx="0">
                    <c:v>jan 20</c:v>
                  </c:pt>
                  <c:pt idx="1">
                    <c:v>jan 20</c:v>
                  </c:pt>
                  <c:pt idx="2">
                    <c:v>jan 20</c:v>
                  </c:pt>
                  <c:pt idx="3">
                    <c:v>jan 20</c:v>
                  </c:pt>
                  <c:pt idx="4">
                    <c:v>jan 20</c:v>
                  </c:pt>
                  <c:pt idx="5">
                    <c:v>jan 20</c:v>
                  </c:pt>
                  <c:pt idx="6">
                    <c:v>jan 20</c:v>
                  </c:pt>
                  <c:pt idx="7">
                    <c:v>jan 20</c:v>
                  </c:pt>
                  <c:pt idx="8">
                    <c:v>jan 20</c:v>
                  </c:pt>
                  <c:pt idx="9">
                    <c:v>jan 20</c:v>
                  </c:pt>
                  <c:pt idx="10">
                    <c:v>jan 20</c:v>
                  </c:pt>
                  <c:pt idx="11">
                    <c:v>jan 20</c:v>
                  </c:pt>
                  <c:pt idx="12">
                    <c:v>jan 20</c:v>
                  </c:pt>
                  <c:pt idx="13">
                    <c:v>jan 20</c:v>
                  </c:pt>
                  <c:pt idx="14">
                    <c:v>jan 20</c:v>
                  </c:pt>
                  <c:pt idx="15">
                    <c:v>jan 20</c:v>
                  </c:pt>
                  <c:pt idx="16">
                    <c:v>jan 20</c:v>
                  </c:pt>
                  <c:pt idx="17">
                    <c:v>jan 20</c:v>
                  </c:pt>
                  <c:pt idx="18">
                    <c:v>jan 20</c:v>
                  </c:pt>
                  <c:pt idx="19">
                    <c:v>jan 20</c:v>
                  </c:pt>
                  <c:pt idx="20">
                    <c:v>jan 20</c:v>
                  </c:pt>
                  <c:pt idx="21">
                    <c:v>jan 20</c:v>
                  </c:pt>
                  <c:pt idx="22">
                    <c:v>feb 20</c:v>
                  </c:pt>
                  <c:pt idx="23">
                    <c:v>feb 20</c:v>
                  </c:pt>
                  <c:pt idx="24">
                    <c:v>feb 20</c:v>
                  </c:pt>
                  <c:pt idx="25">
                    <c:v>feb 20</c:v>
                  </c:pt>
                  <c:pt idx="26">
                    <c:v>feb 20</c:v>
                  </c:pt>
                  <c:pt idx="27">
                    <c:v>feb 20</c:v>
                  </c:pt>
                  <c:pt idx="28">
                    <c:v>feb 20</c:v>
                  </c:pt>
                  <c:pt idx="29">
                    <c:v>feb 20</c:v>
                  </c:pt>
                  <c:pt idx="30">
                    <c:v>feb 20</c:v>
                  </c:pt>
                  <c:pt idx="31">
                    <c:v>feb 20</c:v>
                  </c:pt>
                  <c:pt idx="32">
                    <c:v>feb 20</c:v>
                  </c:pt>
                  <c:pt idx="33">
                    <c:v>feb 20</c:v>
                  </c:pt>
                  <c:pt idx="34">
                    <c:v>feb 20</c:v>
                  </c:pt>
                  <c:pt idx="35">
                    <c:v>feb 20</c:v>
                  </c:pt>
                  <c:pt idx="36">
                    <c:v>feb 20</c:v>
                  </c:pt>
                  <c:pt idx="37">
                    <c:v>feb 20</c:v>
                  </c:pt>
                  <c:pt idx="38">
                    <c:v>feb 20</c:v>
                  </c:pt>
                  <c:pt idx="39">
                    <c:v>feb 20</c:v>
                  </c:pt>
                  <c:pt idx="40">
                    <c:v>feb 20</c:v>
                  </c:pt>
                  <c:pt idx="41">
                    <c:v>feb 20</c:v>
                  </c:pt>
                  <c:pt idx="42">
                    <c:v>mar 20</c:v>
                  </c:pt>
                  <c:pt idx="43">
                    <c:v>mar 20</c:v>
                  </c:pt>
                  <c:pt idx="44">
                    <c:v>mar 20</c:v>
                  </c:pt>
                  <c:pt idx="45">
                    <c:v>mar 20</c:v>
                  </c:pt>
                  <c:pt idx="46">
                    <c:v>mar 20</c:v>
                  </c:pt>
                  <c:pt idx="47">
                    <c:v>mar 20</c:v>
                  </c:pt>
                  <c:pt idx="48">
                    <c:v>mar 20</c:v>
                  </c:pt>
                  <c:pt idx="49">
                    <c:v>mar 20</c:v>
                  </c:pt>
                  <c:pt idx="50">
                    <c:v>mar 20</c:v>
                  </c:pt>
                  <c:pt idx="51">
                    <c:v>mar 20</c:v>
                  </c:pt>
                  <c:pt idx="52">
                    <c:v>mar 20</c:v>
                  </c:pt>
                  <c:pt idx="53">
                    <c:v>mar 20</c:v>
                  </c:pt>
                  <c:pt idx="54">
                    <c:v>mar 20</c:v>
                  </c:pt>
                  <c:pt idx="55">
                    <c:v>mar 20</c:v>
                  </c:pt>
                  <c:pt idx="56">
                    <c:v>mar 20</c:v>
                  </c:pt>
                  <c:pt idx="57">
                    <c:v>mar 20</c:v>
                  </c:pt>
                  <c:pt idx="58">
                    <c:v>mar 20</c:v>
                  </c:pt>
                  <c:pt idx="59">
                    <c:v>mar 20</c:v>
                  </c:pt>
                  <c:pt idx="60">
                    <c:v>mar 20</c:v>
                  </c:pt>
                  <c:pt idx="61">
                    <c:v>mar 20</c:v>
                  </c:pt>
                  <c:pt idx="62">
                    <c:v>mar 20</c:v>
                  </c:pt>
                  <c:pt idx="63">
                    <c:v>mar 20</c:v>
                  </c:pt>
                  <c:pt idx="64">
                    <c:v>apr 20</c:v>
                  </c:pt>
                  <c:pt idx="65">
                    <c:v>apr 20</c:v>
                  </c:pt>
                  <c:pt idx="66">
                    <c:v>apr 20</c:v>
                  </c:pt>
                  <c:pt idx="67">
                    <c:v>apr 20</c:v>
                  </c:pt>
                  <c:pt idx="68">
                    <c:v>apr 20</c:v>
                  </c:pt>
                  <c:pt idx="69">
                    <c:v>apr 20</c:v>
                  </c:pt>
                  <c:pt idx="70">
                    <c:v>apr 20</c:v>
                  </c:pt>
                  <c:pt idx="71">
                    <c:v>apr 20</c:v>
                  </c:pt>
                  <c:pt idx="72">
                    <c:v>apr 20</c:v>
                  </c:pt>
                  <c:pt idx="73">
                    <c:v>apr 20</c:v>
                  </c:pt>
                  <c:pt idx="74">
                    <c:v>apr 20</c:v>
                  </c:pt>
                  <c:pt idx="75">
                    <c:v>apr 20</c:v>
                  </c:pt>
                  <c:pt idx="76">
                    <c:v>apr 20</c:v>
                  </c:pt>
                  <c:pt idx="77">
                    <c:v>apr 20</c:v>
                  </c:pt>
                  <c:pt idx="78">
                    <c:v>apr 20</c:v>
                  </c:pt>
                  <c:pt idx="79">
                    <c:v>apr 20</c:v>
                  </c:pt>
                  <c:pt idx="80">
                    <c:v>apr 20</c:v>
                  </c:pt>
                  <c:pt idx="81">
                    <c:v>apr 20</c:v>
                  </c:pt>
                  <c:pt idx="82">
                    <c:v>apr 20</c:v>
                  </c:pt>
                  <c:pt idx="83">
                    <c:v>apr 20</c:v>
                  </c:pt>
                  <c:pt idx="84">
                    <c:v>apr 20</c:v>
                  </c:pt>
                  <c:pt idx="85">
                    <c:v>apr 20</c:v>
                  </c:pt>
                  <c:pt idx="86">
                    <c:v>maj 20</c:v>
                  </c:pt>
                  <c:pt idx="87">
                    <c:v>maj 20</c:v>
                  </c:pt>
                  <c:pt idx="88">
                    <c:v>maj 20</c:v>
                  </c:pt>
                  <c:pt idx="89">
                    <c:v>maj 20</c:v>
                  </c:pt>
                  <c:pt idx="90">
                    <c:v>maj 20</c:v>
                  </c:pt>
                  <c:pt idx="91">
                    <c:v>maj 20</c:v>
                  </c:pt>
                  <c:pt idx="92">
                    <c:v>maj 20</c:v>
                  </c:pt>
                  <c:pt idx="93">
                    <c:v>maj 20</c:v>
                  </c:pt>
                  <c:pt idx="94">
                    <c:v>maj 20</c:v>
                  </c:pt>
                  <c:pt idx="95">
                    <c:v>maj 20</c:v>
                  </c:pt>
                  <c:pt idx="96">
                    <c:v>maj 20</c:v>
                  </c:pt>
                  <c:pt idx="97">
                    <c:v>maj 20</c:v>
                  </c:pt>
                  <c:pt idx="98">
                    <c:v>maj 20</c:v>
                  </c:pt>
                  <c:pt idx="99">
                    <c:v>maj 20</c:v>
                  </c:pt>
                  <c:pt idx="100">
                    <c:v>maj 20</c:v>
                  </c:pt>
                  <c:pt idx="101">
                    <c:v>maj 20</c:v>
                  </c:pt>
                  <c:pt idx="102">
                    <c:v>maj 20</c:v>
                  </c:pt>
                  <c:pt idx="103">
                    <c:v>maj 20</c:v>
                  </c:pt>
                  <c:pt idx="104">
                    <c:v>maj 20</c:v>
                  </c:pt>
                  <c:pt idx="105">
                    <c:v>maj 20</c:v>
                  </c:pt>
                  <c:pt idx="106">
                    <c:v>maj 20</c:v>
                  </c:pt>
                  <c:pt idx="107">
                    <c:v>jun 20</c:v>
                  </c:pt>
                  <c:pt idx="108">
                    <c:v>jun 20</c:v>
                  </c:pt>
                  <c:pt idx="109">
                    <c:v>jun 20</c:v>
                  </c:pt>
                  <c:pt idx="110">
                    <c:v>jun 20</c:v>
                  </c:pt>
                  <c:pt idx="111">
                    <c:v>jun 20</c:v>
                  </c:pt>
                  <c:pt idx="112">
                    <c:v>jun 20</c:v>
                  </c:pt>
                  <c:pt idx="113">
                    <c:v>jun 20</c:v>
                  </c:pt>
                  <c:pt idx="114">
                    <c:v>jun 20</c:v>
                  </c:pt>
                  <c:pt idx="115">
                    <c:v>jun 20</c:v>
                  </c:pt>
                  <c:pt idx="116">
                    <c:v>jun 20</c:v>
                  </c:pt>
                  <c:pt idx="117">
                    <c:v>jun 20</c:v>
                  </c:pt>
                  <c:pt idx="118">
                    <c:v>jun 20</c:v>
                  </c:pt>
                  <c:pt idx="119">
                    <c:v>jun 20</c:v>
                  </c:pt>
                  <c:pt idx="120">
                    <c:v>jun 20</c:v>
                  </c:pt>
                  <c:pt idx="121">
                    <c:v>jun 20</c:v>
                  </c:pt>
                  <c:pt idx="122">
                    <c:v>jun 20</c:v>
                  </c:pt>
                  <c:pt idx="123">
                    <c:v>jun 20</c:v>
                  </c:pt>
                  <c:pt idx="124">
                    <c:v>jun 20</c:v>
                  </c:pt>
                  <c:pt idx="125">
                    <c:v>jun 20</c:v>
                  </c:pt>
                  <c:pt idx="126">
                    <c:v>jun 20</c:v>
                  </c:pt>
                  <c:pt idx="127">
                    <c:v>jun 20</c:v>
                  </c:pt>
                  <c:pt idx="128">
                    <c:v>jun 20</c:v>
                  </c:pt>
                  <c:pt idx="129">
                    <c:v>jul 20</c:v>
                  </c:pt>
                  <c:pt idx="130">
                    <c:v>jul 20</c:v>
                  </c:pt>
                  <c:pt idx="131">
                    <c:v>jul 20</c:v>
                  </c:pt>
                  <c:pt idx="132">
                    <c:v>jul 20</c:v>
                  </c:pt>
                  <c:pt idx="133">
                    <c:v>jul 20</c:v>
                  </c:pt>
                  <c:pt idx="134">
                    <c:v>jul 20</c:v>
                  </c:pt>
                  <c:pt idx="135">
                    <c:v>jul 20</c:v>
                  </c:pt>
                  <c:pt idx="136">
                    <c:v>jul 20</c:v>
                  </c:pt>
                  <c:pt idx="137">
                    <c:v>jul 20</c:v>
                  </c:pt>
                  <c:pt idx="138">
                    <c:v>jul 20</c:v>
                  </c:pt>
                  <c:pt idx="139">
                    <c:v>jul 20</c:v>
                  </c:pt>
                  <c:pt idx="140">
                    <c:v>jul 20</c:v>
                  </c:pt>
                  <c:pt idx="141">
                    <c:v>jul 20</c:v>
                  </c:pt>
                  <c:pt idx="142">
                    <c:v>jul 20</c:v>
                  </c:pt>
                  <c:pt idx="143">
                    <c:v>jul 20</c:v>
                  </c:pt>
                  <c:pt idx="144">
                    <c:v>jul 20</c:v>
                  </c:pt>
                  <c:pt idx="145">
                    <c:v>jul 20</c:v>
                  </c:pt>
                  <c:pt idx="146">
                    <c:v>jul 20</c:v>
                  </c:pt>
                  <c:pt idx="147">
                    <c:v>jul 20</c:v>
                  </c:pt>
                  <c:pt idx="148">
                    <c:v>jul 20</c:v>
                  </c:pt>
                  <c:pt idx="149">
                    <c:v>jul 20</c:v>
                  </c:pt>
                  <c:pt idx="150">
                    <c:v>jul 20</c:v>
                  </c:pt>
                  <c:pt idx="151">
                    <c:v>jul 20</c:v>
                  </c:pt>
                  <c:pt idx="152">
                    <c:v>avg 20</c:v>
                  </c:pt>
                  <c:pt idx="153">
                    <c:v>avg 20</c:v>
                  </c:pt>
                  <c:pt idx="154">
                    <c:v>avg 20</c:v>
                  </c:pt>
                  <c:pt idx="155">
                    <c:v>avg 20</c:v>
                  </c:pt>
                  <c:pt idx="156">
                    <c:v>avg 20</c:v>
                  </c:pt>
                  <c:pt idx="157">
                    <c:v>avg 20</c:v>
                  </c:pt>
                  <c:pt idx="158">
                    <c:v>avg 20</c:v>
                  </c:pt>
                  <c:pt idx="159">
                    <c:v>avg 20</c:v>
                  </c:pt>
                  <c:pt idx="160">
                    <c:v>avg 20</c:v>
                  </c:pt>
                  <c:pt idx="161">
                    <c:v>avg 20</c:v>
                  </c:pt>
                  <c:pt idx="162">
                    <c:v>avg 20</c:v>
                  </c:pt>
                  <c:pt idx="163">
                    <c:v>avg 20</c:v>
                  </c:pt>
                  <c:pt idx="164">
                    <c:v>avg 20</c:v>
                  </c:pt>
                  <c:pt idx="165">
                    <c:v>avg 20</c:v>
                  </c:pt>
                  <c:pt idx="166">
                    <c:v>avg 20</c:v>
                  </c:pt>
                  <c:pt idx="167">
                    <c:v>avg 20</c:v>
                  </c:pt>
                  <c:pt idx="168">
                    <c:v>avg 20</c:v>
                  </c:pt>
                  <c:pt idx="169">
                    <c:v>avg 20</c:v>
                  </c:pt>
                  <c:pt idx="170">
                    <c:v>avg 20</c:v>
                  </c:pt>
                  <c:pt idx="171">
                    <c:v>avg 20</c:v>
                  </c:pt>
                  <c:pt idx="172">
                    <c:v>avg 20</c:v>
                  </c:pt>
                  <c:pt idx="173">
                    <c:v>sep 20</c:v>
                  </c:pt>
                  <c:pt idx="174">
                    <c:v>sep 20</c:v>
                  </c:pt>
                  <c:pt idx="175">
                    <c:v>sep 20</c:v>
                  </c:pt>
                  <c:pt idx="176">
                    <c:v>sep 20</c:v>
                  </c:pt>
                  <c:pt idx="177">
                    <c:v>sep 20</c:v>
                  </c:pt>
                  <c:pt idx="178">
                    <c:v>sep 20</c:v>
                  </c:pt>
                  <c:pt idx="179">
                    <c:v>sep 20</c:v>
                  </c:pt>
                  <c:pt idx="180">
                    <c:v>sep 20</c:v>
                  </c:pt>
                  <c:pt idx="181">
                    <c:v>sep 20</c:v>
                  </c:pt>
                  <c:pt idx="182">
                    <c:v>sep 20</c:v>
                  </c:pt>
                  <c:pt idx="183">
                    <c:v>sep 20</c:v>
                  </c:pt>
                  <c:pt idx="184">
                    <c:v>sep 20</c:v>
                  </c:pt>
                  <c:pt idx="185">
                    <c:v>sep 20</c:v>
                  </c:pt>
                  <c:pt idx="186">
                    <c:v>sep 20</c:v>
                  </c:pt>
                  <c:pt idx="187">
                    <c:v>sep 20</c:v>
                  </c:pt>
                  <c:pt idx="188">
                    <c:v>sep 20</c:v>
                  </c:pt>
                  <c:pt idx="189">
                    <c:v>sep 20</c:v>
                  </c:pt>
                  <c:pt idx="190">
                    <c:v>sep 20</c:v>
                  </c:pt>
                  <c:pt idx="191">
                    <c:v>sep 20</c:v>
                  </c:pt>
                  <c:pt idx="192">
                    <c:v>sep 20</c:v>
                  </c:pt>
                  <c:pt idx="193">
                    <c:v>sep 20</c:v>
                  </c:pt>
                  <c:pt idx="194">
                    <c:v>sep 20</c:v>
                  </c:pt>
                  <c:pt idx="195">
                    <c:v>okt 20</c:v>
                  </c:pt>
                  <c:pt idx="196">
                    <c:v>okt 20</c:v>
                  </c:pt>
                  <c:pt idx="197">
                    <c:v>okt 20</c:v>
                  </c:pt>
                  <c:pt idx="198">
                    <c:v>okt 20</c:v>
                  </c:pt>
                  <c:pt idx="199">
                    <c:v>okt 20</c:v>
                  </c:pt>
                  <c:pt idx="200">
                    <c:v>okt 20</c:v>
                  </c:pt>
                  <c:pt idx="201">
                    <c:v>okt 20</c:v>
                  </c:pt>
                  <c:pt idx="202">
                    <c:v>okt 20</c:v>
                  </c:pt>
                  <c:pt idx="203">
                    <c:v>okt 20</c:v>
                  </c:pt>
                  <c:pt idx="204">
                    <c:v>okt 20</c:v>
                  </c:pt>
                  <c:pt idx="205">
                    <c:v>okt 20</c:v>
                  </c:pt>
                  <c:pt idx="206">
                    <c:v>okt 20</c:v>
                  </c:pt>
                  <c:pt idx="207">
                    <c:v>okt 20</c:v>
                  </c:pt>
                  <c:pt idx="208">
                    <c:v>okt 20</c:v>
                  </c:pt>
                  <c:pt idx="209">
                    <c:v>okt 20</c:v>
                  </c:pt>
                  <c:pt idx="210">
                    <c:v>okt 20</c:v>
                  </c:pt>
                  <c:pt idx="211">
                    <c:v>okt 20</c:v>
                  </c:pt>
                  <c:pt idx="212">
                    <c:v>okt 20</c:v>
                  </c:pt>
                  <c:pt idx="213">
                    <c:v>okt 20</c:v>
                  </c:pt>
                  <c:pt idx="214">
                    <c:v>okt 20</c:v>
                  </c:pt>
                  <c:pt idx="215">
                    <c:v>okt 20</c:v>
                  </c:pt>
                  <c:pt idx="216">
                    <c:v>okt 20</c:v>
                  </c:pt>
                  <c:pt idx="217">
                    <c:v>nov 20</c:v>
                  </c:pt>
                  <c:pt idx="218">
                    <c:v>nov 20</c:v>
                  </c:pt>
                  <c:pt idx="219">
                    <c:v>nov 20</c:v>
                  </c:pt>
                  <c:pt idx="220">
                    <c:v>nov 20</c:v>
                  </c:pt>
                  <c:pt idx="221">
                    <c:v>nov 20</c:v>
                  </c:pt>
                  <c:pt idx="222">
                    <c:v>nov 20</c:v>
                  </c:pt>
                  <c:pt idx="223">
                    <c:v>nov 20</c:v>
                  </c:pt>
                  <c:pt idx="224">
                    <c:v>nov 20</c:v>
                  </c:pt>
                  <c:pt idx="225">
                    <c:v>nov 20</c:v>
                  </c:pt>
                  <c:pt idx="226">
                    <c:v>nov 20</c:v>
                  </c:pt>
                  <c:pt idx="227">
                    <c:v>nov 20</c:v>
                  </c:pt>
                  <c:pt idx="228">
                    <c:v>nov 20</c:v>
                  </c:pt>
                  <c:pt idx="229">
                    <c:v>nov 20</c:v>
                  </c:pt>
                  <c:pt idx="230">
                    <c:v>nov 20</c:v>
                  </c:pt>
                  <c:pt idx="231">
                    <c:v>nov 20</c:v>
                  </c:pt>
                  <c:pt idx="232">
                    <c:v>nov 20</c:v>
                  </c:pt>
                  <c:pt idx="233">
                    <c:v>nov 20</c:v>
                  </c:pt>
                  <c:pt idx="234">
                    <c:v>nov 20</c:v>
                  </c:pt>
                  <c:pt idx="235">
                    <c:v>nov 20</c:v>
                  </c:pt>
                  <c:pt idx="236">
                    <c:v>nov 20</c:v>
                  </c:pt>
                  <c:pt idx="237">
                    <c:v>nov 20</c:v>
                  </c:pt>
                  <c:pt idx="238">
                    <c:v>dec 20</c:v>
                  </c:pt>
                  <c:pt idx="239">
                    <c:v>dec 20</c:v>
                  </c:pt>
                  <c:pt idx="240">
                    <c:v>dec 20</c:v>
                  </c:pt>
                  <c:pt idx="241">
                    <c:v>dec 20</c:v>
                  </c:pt>
                  <c:pt idx="242">
                    <c:v>dec 20</c:v>
                  </c:pt>
                  <c:pt idx="243">
                    <c:v>dec 20</c:v>
                  </c:pt>
                  <c:pt idx="244">
                    <c:v>dec 20</c:v>
                  </c:pt>
                  <c:pt idx="245">
                    <c:v>dec 20</c:v>
                  </c:pt>
                  <c:pt idx="246">
                    <c:v>dec 20</c:v>
                  </c:pt>
                  <c:pt idx="247">
                    <c:v>dec 20</c:v>
                  </c:pt>
                  <c:pt idx="248">
                    <c:v>dec 20</c:v>
                  </c:pt>
                  <c:pt idx="249">
                    <c:v>dec 20</c:v>
                  </c:pt>
                  <c:pt idx="250">
                    <c:v>dec 20</c:v>
                  </c:pt>
                  <c:pt idx="251">
                    <c:v>dec 20</c:v>
                  </c:pt>
                  <c:pt idx="252">
                    <c:v>dec 20</c:v>
                  </c:pt>
                  <c:pt idx="253">
                    <c:v>dec 20</c:v>
                  </c:pt>
                  <c:pt idx="254">
                    <c:v>dec 20</c:v>
                  </c:pt>
                  <c:pt idx="255">
                    <c:v>dec 20</c:v>
                  </c:pt>
                  <c:pt idx="256">
                    <c:v>dec 20</c:v>
                  </c:pt>
                  <c:pt idx="257">
                    <c:v>dec 20</c:v>
                  </c:pt>
                  <c:pt idx="258">
                    <c:v>dec 20</c:v>
                  </c:pt>
                  <c:pt idx="259">
                    <c:v>dec 20</c:v>
                  </c:pt>
                  <c:pt idx="260">
                    <c:v>dec 20</c:v>
                  </c:pt>
                  <c:pt idx="261">
                    <c:v>jan 21</c:v>
                  </c:pt>
                  <c:pt idx="262">
                    <c:v>jan 21</c:v>
                  </c:pt>
                  <c:pt idx="263">
                    <c:v>jan 21</c:v>
                  </c:pt>
                  <c:pt idx="264">
                    <c:v>jan 21</c:v>
                  </c:pt>
                  <c:pt idx="265">
                    <c:v>jan 21</c:v>
                  </c:pt>
                  <c:pt idx="266">
                    <c:v>jan 21</c:v>
                  </c:pt>
                  <c:pt idx="267">
                    <c:v>jan 21</c:v>
                  </c:pt>
                  <c:pt idx="268">
                    <c:v>jan 21</c:v>
                  </c:pt>
                  <c:pt idx="269">
                    <c:v>jan 21</c:v>
                  </c:pt>
                  <c:pt idx="270">
                    <c:v>jan 21</c:v>
                  </c:pt>
                  <c:pt idx="271">
                    <c:v>jan 21</c:v>
                  </c:pt>
                  <c:pt idx="272">
                    <c:v>jan 21</c:v>
                  </c:pt>
                  <c:pt idx="273">
                    <c:v>jan 21</c:v>
                  </c:pt>
                  <c:pt idx="274">
                    <c:v>jan 21</c:v>
                  </c:pt>
                  <c:pt idx="275">
                    <c:v>jan 21</c:v>
                  </c:pt>
                  <c:pt idx="276">
                    <c:v>jan 21</c:v>
                  </c:pt>
                  <c:pt idx="277">
                    <c:v>jan 21</c:v>
                  </c:pt>
                  <c:pt idx="278">
                    <c:v>jan 21</c:v>
                  </c:pt>
                  <c:pt idx="279">
                    <c:v>jan 21</c:v>
                  </c:pt>
                  <c:pt idx="280">
                    <c:v>jan 21</c:v>
                  </c:pt>
                  <c:pt idx="281">
                    <c:v>jan 21</c:v>
                  </c:pt>
                  <c:pt idx="282">
                    <c:v>feb 21</c:v>
                  </c:pt>
                  <c:pt idx="283">
                    <c:v>feb 21</c:v>
                  </c:pt>
                  <c:pt idx="284">
                    <c:v>feb 21</c:v>
                  </c:pt>
                  <c:pt idx="285">
                    <c:v>feb 21</c:v>
                  </c:pt>
                  <c:pt idx="286">
                    <c:v>feb 21</c:v>
                  </c:pt>
                  <c:pt idx="287">
                    <c:v>feb 21</c:v>
                  </c:pt>
                  <c:pt idx="288">
                    <c:v>feb 21</c:v>
                  </c:pt>
                  <c:pt idx="289">
                    <c:v>feb 21</c:v>
                  </c:pt>
                  <c:pt idx="290">
                    <c:v>feb 21</c:v>
                  </c:pt>
                  <c:pt idx="291">
                    <c:v>feb 21</c:v>
                  </c:pt>
                  <c:pt idx="292">
                    <c:v>feb 21</c:v>
                  </c:pt>
                  <c:pt idx="293">
                    <c:v>feb 21</c:v>
                  </c:pt>
                  <c:pt idx="294">
                    <c:v>feb 21</c:v>
                  </c:pt>
                  <c:pt idx="295">
                    <c:v>feb 21</c:v>
                  </c:pt>
                  <c:pt idx="296">
                    <c:v>feb 21</c:v>
                  </c:pt>
                  <c:pt idx="297">
                    <c:v>feb 21</c:v>
                  </c:pt>
                  <c:pt idx="298">
                    <c:v>feb 21</c:v>
                  </c:pt>
                  <c:pt idx="299">
                    <c:v>feb 21</c:v>
                  </c:pt>
                  <c:pt idx="300">
                    <c:v>feb 21</c:v>
                  </c:pt>
                  <c:pt idx="301">
                    <c:v>feb 21</c:v>
                  </c:pt>
                  <c:pt idx="302">
                    <c:v>mar 21</c:v>
                  </c:pt>
                  <c:pt idx="303">
                    <c:v>mar 21</c:v>
                  </c:pt>
                  <c:pt idx="304">
                    <c:v>mar 21</c:v>
                  </c:pt>
                  <c:pt idx="305">
                    <c:v>mar 21</c:v>
                  </c:pt>
                  <c:pt idx="306">
                    <c:v>mar 21</c:v>
                  </c:pt>
                  <c:pt idx="307">
                    <c:v>mar 21</c:v>
                  </c:pt>
                  <c:pt idx="308">
                    <c:v>mar 21</c:v>
                  </c:pt>
                  <c:pt idx="309">
                    <c:v>mar 21</c:v>
                  </c:pt>
                  <c:pt idx="310">
                    <c:v>mar 21</c:v>
                  </c:pt>
                  <c:pt idx="311">
                    <c:v>mar 21</c:v>
                  </c:pt>
                  <c:pt idx="312">
                    <c:v>mar 21</c:v>
                  </c:pt>
                  <c:pt idx="313">
                    <c:v>mar 21</c:v>
                  </c:pt>
                  <c:pt idx="314">
                    <c:v>mar 21</c:v>
                  </c:pt>
                  <c:pt idx="315">
                    <c:v>mar 21</c:v>
                  </c:pt>
                  <c:pt idx="316">
                    <c:v>mar 21</c:v>
                  </c:pt>
                  <c:pt idx="317">
                    <c:v>mar 21</c:v>
                  </c:pt>
                  <c:pt idx="318">
                    <c:v>mar 21</c:v>
                  </c:pt>
                  <c:pt idx="319">
                    <c:v>mar 21</c:v>
                  </c:pt>
                  <c:pt idx="320">
                    <c:v>mar 21</c:v>
                  </c:pt>
                  <c:pt idx="321">
                    <c:v>mar 21</c:v>
                  </c:pt>
                  <c:pt idx="322">
                    <c:v>mar 21</c:v>
                  </c:pt>
                  <c:pt idx="323">
                    <c:v>mar 21</c:v>
                  </c:pt>
                  <c:pt idx="324">
                    <c:v>mar 21</c:v>
                  </c:pt>
                  <c:pt idx="325">
                    <c:v>apr 21</c:v>
                  </c:pt>
                  <c:pt idx="326">
                    <c:v>apr 21</c:v>
                  </c:pt>
                  <c:pt idx="327">
                    <c:v>apr 21</c:v>
                  </c:pt>
                  <c:pt idx="328">
                    <c:v>apr 21</c:v>
                  </c:pt>
                  <c:pt idx="329">
                    <c:v>apr 21</c:v>
                  </c:pt>
                  <c:pt idx="330">
                    <c:v>apr 21</c:v>
                  </c:pt>
                  <c:pt idx="331">
                    <c:v>apr 21</c:v>
                  </c:pt>
                  <c:pt idx="332">
                    <c:v>apr 21</c:v>
                  </c:pt>
                  <c:pt idx="333">
                    <c:v>apr 21</c:v>
                  </c:pt>
                  <c:pt idx="334">
                    <c:v>apr 21</c:v>
                  </c:pt>
                  <c:pt idx="335">
                    <c:v>apr 21</c:v>
                  </c:pt>
                  <c:pt idx="336">
                    <c:v>apr 21</c:v>
                  </c:pt>
                  <c:pt idx="337">
                    <c:v>apr 21</c:v>
                  </c:pt>
                  <c:pt idx="338">
                    <c:v>apr 21</c:v>
                  </c:pt>
                  <c:pt idx="339">
                    <c:v>apr 21</c:v>
                  </c:pt>
                  <c:pt idx="340">
                    <c:v>apr 21</c:v>
                  </c:pt>
                  <c:pt idx="341">
                    <c:v>apr 21</c:v>
                  </c:pt>
                  <c:pt idx="342">
                    <c:v>apr 21</c:v>
                  </c:pt>
                  <c:pt idx="343">
                    <c:v>apr 21</c:v>
                  </c:pt>
                  <c:pt idx="344">
                    <c:v>apr 21</c:v>
                  </c:pt>
                  <c:pt idx="345">
                    <c:v>apr 21</c:v>
                  </c:pt>
                  <c:pt idx="346">
                    <c:v>apr 21</c:v>
                  </c:pt>
                  <c:pt idx="347">
                    <c:v>maj 21</c:v>
                  </c:pt>
                  <c:pt idx="348">
                    <c:v>maj 21</c:v>
                  </c:pt>
                  <c:pt idx="349">
                    <c:v>maj 21</c:v>
                  </c:pt>
                  <c:pt idx="350">
                    <c:v>maj 21</c:v>
                  </c:pt>
                  <c:pt idx="351">
                    <c:v>maj 21</c:v>
                  </c:pt>
                  <c:pt idx="352">
                    <c:v>maj 21</c:v>
                  </c:pt>
                  <c:pt idx="353">
                    <c:v>maj 21</c:v>
                  </c:pt>
                  <c:pt idx="354">
                    <c:v>maj 21</c:v>
                  </c:pt>
                  <c:pt idx="355">
                    <c:v>maj 21</c:v>
                  </c:pt>
                  <c:pt idx="356">
                    <c:v>maj 21</c:v>
                  </c:pt>
                  <c:pt idx="357">
                    <c:v>maj 21</c:v>
                  </c:pt>
                  <c:pt idx="358">
                    <c:v>maj 21</c:v>
                  </c:pt>
                  <c:pt idx="359">
                    <c:v>maj 21</c:v>
                  </c:pt>
                  <c:pt idx="360">
                    <c:v>maj 21</c:v>
                  </c:pt>
                  <c:pt idx="361">
                    <c:v>maj 21</c:v>
                  </c:pt>
                  <c:pt idx="362">
                    <c:v>maj 21</c:v>
                  </c:pt>
                  <c:pt idx="363">
                    <c:v>maj 21</c:v>
                  </c:pt>
                  <c:pt idx="364">
                    <c:v>maj 21</c:v>
                  </c:pt>
                  <c:pt idx="365">
                    <c:v>maj 21</c:v>
                  </c:pt>
                  <c:pt idx="366">
                    <c:v>maj 21</c:v>
                  </c:pt>
                  <c:pt idx="367">
                    <c:v>maj 21</c:v>
                  </c:pt>
                  <c:pt idx="368">
                    <c:v>jun 21</c:v>
                  </c:pt>
                  <c:pt idx="369">
                    <c:v>jun 21</c:v>
                  </c:pt>
                  <c:pt idx="370">
                    <c:v>jun 21</c:v>
                  </c:pt>
                  <c:pt idx="371">
                    <c:v>jun 21</c:v>
                  </c:pt>
                  <c:pt idx="372">
                    <c:v>jun 21</c:v>
                  </c:pt>
                  <c:pt idx="373">
                    <c:v>jun 21</c:v>
                  </c:pt>
                  <c:pt idx="374">
                    <c:v>jun 21</c:v>
                  </c:pt>
                  <c:pt idx="375">
                    <c:v>jun 21</c:v>
                  </c:pt>
                  <c:pt idx="376">
                    <c:v>jun 21</c:v>
                  </c:pt>
                  <c:pt idx="377">
                    <c:v>jun 21</c:v>
                  </c:pt>
                  <c:pt idx="378">
                    <c:v>jun 21</c:v>
                  </c:pt>
                  <c:pt idx="379">
                    <c:v>jun 21</c:v>
                  </c:pt>
                  <c:pt idx="380">
                    <c:v>jun 21</c:v>
                  </c:pt>
                  <c:pt idx="381">
                    <c:v>jun 21</c:v>
                  </c:pt>
                  <c:pt idx="382">
                    <c:v>jun 21</c:v>
                  </c:pt>
                  <c:pt idx="383">
                    <c:v>jun 21</c:v>
                  </c:pt>
                  <c:pt idx="384">
                    <c:v>jun 21</c:v>
                  </c:pt>
                  <c:pt idx="385">
                    <c:v>jun 21</c:v>
                  </c:pt>
                  <c:pt idx="386">
                    <c:v>jun 21</c:v>
                  </c:pt>
                  <c:pt idx="387">
                    <c:v>jun 21</c:v>
                  </c:pt>
                  <c:pt idx="388">
                    <c:v>jun 21</c:v>
                  </c:pt>
                  <c:pt idx="389">
                    <c:v>jun 21</c:v>
                  </c:pt>
                  <c:pt idx="390">
                    <c:v>jul 21</c:v>
                  </c:pt>
                  <c:pt idx="391">
                    <c:v>jul 21</c:v>
                  </c:pt>
                  <c:pt idx="392">
                    <c:v>jul 21</c:v>
                  </c:pt>
                  <c:pt idx="393">
                    <c:v>jul 21</c:v>
                  </c:pt>
                  <c:pt idx="394">
                    <c:v>jul 21</c:v>
                  </c:pt>
                  <c:pt idx="395">
                    <c:v>jul 21</c:v>
                  </c:pt>
                  <c:pt idx="396">
                    <c:v>jul 21</c:v>
                  </c:pt>
                  <c:pt idx="397">
                    <c:v>jul 21</c:v>
                  </c:pt>
                  <c:pt idx="398">
                    <c:v>jul 21</c:v>
                  </c:pt>
                  <c:pt idx="399">
                    <c:v>jul 21</c:v>
                  </c:pt>
                  <c:pt idx="400">
                    <c:v>jul 21</c:v>
                  </c:pt>
                  <c:pt idx="401">
                    <c:v>jul 21</c:v>
                  </c:pt>
                  <c:pt idx="402">
                    <c:v>jul 21</c:v>
                  </c:pt>
                  <c:pt idx="403">
                    <c:v>jul 21</c:v>
                  </c:pt>
                  <c:pt idx="404">
                    <c:v>jul 21</c:v>
                  </c:pt>
                  <c:pt idx="405">
                    <c:v>jul 21</c:v>
                  </c:pt>
                  <c:pt idx="406">
                    <c:v>jul 21</c:v>
                  </c:pt>
                  <c:pt idx="407">
                    <c:v>jul 21</c:v>
                  </c:pt>
                  <c:pt idx="408">
                    <c:v>jul 21</c:v>
                  </c:pt>
                  <c:pt idx="409">
                    <c:v>jul 21</c:v>
                  </c:pt>
                  <c:pt idx="410">
                    <c:v>jul 21</c:v>
                  </c:pt>
                  <c:pt idx="411">
                    <c:v>jul 21</c:v>
                  </c:pt>
                  <c:pt idx="412">
                    <c:v>avg 21</c:v>
                  </c:pt>
                  <c:pt idx="413">
                    <c:v>avg 21</c:v>
                  </c:pt>
                  <c:pt idx="414">
                    <c:v>avg 21</c:v>
                  </c:pt>
                  <c:pt idx="415">
                    <c:v>avg 21</c:v>
                  </c:pt>
                  <c:pt idx="416">
                    <c:v>avg 21</c:v>
                  </c:pt>
                  <c:pt idx="417">
                    <c:v>avg 21</c:v>
                  </c:pt>
                  <c:pt idx="418">
                    <c:v>avg 21</c:v>
                  </c:pt>
                  <c:pt idx="419">
                    <c:v>avg 21</c:v>
                  </c:pt>
                  <c:pt idx="420">
                    <c:v>avg 21</c:v>
                  </c:pt>
                  <c:pt idx="421">
                    <c:v>avg 21</c:v>
                  </c:pt>
                  <c:pt idx="422">
                    <c:v>avg 21</c:v>
                  </c:pt>
                  <c:pt idx="423">
                    <c:v>avg 21</c:v>
                  </c:pt>
                  <c:pt idx="424">
                    <c:v>avg 21</c:v>
                  </c:pt>
                  <c:pt idx="425">
                    <c:v>avg 21</c:v>
                  </c:pt>
                  <c:pt idx="426">
                    <c:v>avg 21</c:v>
                  </c:pt>
                  <c:pt idx="427">
                    <c:v>avg 21</c:v>
                  </c:pt>
                  <c:pt idx="428">
                    <c:v>avg 21</c:v>
                  </c:pt>
                  <c:pt idx="429">
                    <c:v>avg 21</c:v>
                  </c:pt>
                  <c:pt idx="430">
                    <c:v>avg 21</c:v>
                  </c:pt>
                  <c:pt idx="431">
                    <c:v>avg 21</c:v>
                  </c:pt>
                  <c:pt idx="432">
                    <c:v>avg 21</c:v>
                  </c:pt>
                  <c:pt idx="433">
                    <c:v>avg 21</c:v>
                  </c:pt>
                  <c:pt idx="434">
                    <c:v>sep 21</c:v>
                  </c:pt>
                  <c:pt idx="435">
                    <c:v>sep 21</c:v>
                  </c:pt>
                  <c:pt idx="436">
                    <c:v>sep 21</c:v>
                  </c:pt>
                  <c:pt idx="437">
                    <c:v>sep 21</c:v>
                  </c:pt>
                  <c:pt idx="438">
                    <c:v>sep 21</c:v>
                  </c:pt>
                  <c:pt idx="439">
                    <c:v>sep 21</c:v>
                  </c:pt>
                  <c:pt idx="440">
                    <c:v>sep 21</c:v>
                  </c:pt>
                  <c:pt idx="441">
                    <c:v>sep 21</c:v>
                  </c:pt>
                  <c:pt idx="442">
                    <c:v>sep 21</c:v>
                  </c:pt>
                  <c:pt idx="443">
                    <c:v>sep 21</c:v>
                  </c:pt>
                  <c:pt idx="444">
                    <c:v>sep 21</c:v>
                  </c:pt>
                  <c:pt idx="445">
                    <c:v>sep 21</c:v>
                  </c:pt>
                  <c:pt idx="446">
                    <c:v>sep 21</c:v>
                  </c:pt>
                  <c:pt idx="447">
                    <c:v>sep 21</c:v>
                  </c:pt>
                  <c:pt idx="448">
                    <c:v>sep 21</c:v>
                  </c:pt>
                  <c:pt idx="449">
                    <c:v>sep 21</c:v>
                  </c:pt>
                  <c:pt idx="450">
                    <c:v>sep 21</c:v>
                  </c:pt>
                  <c:pt idx="451">
                    <c:v>sep 21</c:v>
                  </c:pt>
                  <c:pt idx="452">
                    <c:v>sep 21</c:v>
                  </c:pt>
                  <c:pt idx="453">
                    <c:v>sep 21</c:v>
                  </c:pt>
                  <c:pt idx="454">
                    <c:v>sep 21</c:v>
                  </c:pt>
                  <c:pt idx="455">
                    <c:v>sep 21</c:v>
                  </c:pt>
                  <c:pt idx="456">
                    <c:v>okt 21</c:v>
                  </c:pt>
                  <c:pt idx="457">
                    <c:v>okt 21</c:v>
                  </c:pt>
                  <c:pt idx="458">
                    <c:v>okt 21</c:v>
                  </c:pt>
                  <c:pt idx="459">
                    <c:v>okt 21</c:v>
                  </c:pt>
                  <c:pt idx="460">
                    <c:v>okt 21</c:v>
                  </c:pt>
                  <c:pt idx="461">
                    <c:v>okt 21</c:v>
                  </c:pt>
                  <c:pt idx="462">
                    <c:v>okt 21</c:v>
                  </c:pt>
                  <c:pt idx="463">
                    <c:v>okt 21</c:v>
                  </c:pt>
                  <c:pt idx="464">
                    <c:v>okt 21</c:v>
                  </c:pt>
                  <c:pt idx="465">
                    <c:v>okt 21</c:v>
                  </c:pt>
                  <c:pt idx="466">
                    <c:v>okt 21</c:v>
                  </c:pt>
                  <c:pt idx="467">
                    <c:v>okt 21</c:v>
                  </c:pt>
                  <c:pt idx="468">
                    <c:v>okt 21</c:v>
                  </c:pt>
                  <c:pt idx="469">
                    <c:v>okt 21</c:v>
                  </c:pt>
                  <c:pt idx="470">
                    <c:v>okt 21</c:v>
                  </c:pt>
                  <c:pt idx="471">
                    <c:v>okt 21</c:v>
                  </c:pt>
                  <c:pt idx="472">
                    <c:v>okt 21</c:v>
                  </c:pt>
                  <c:pt idx="473">
                    <c:v>okt 21</c:v>
                  </c:pt>
                  <c:pt idx="474">
                    <c:v>okt 21</c:v>
                  </c:pt>
                  <c:pt idx="475">
                    <c:v>okt 21</c:v>
                  </c:pt>
                  <c:pt idx="476">
                    <c:v>okt 21</c:v>
                  </c:pt>
                  <c:pt idx="477">
                    <c:v>nov 21</c:v>
                  </c:pt>
                  <c:pt idx="478">
                    <c:v>nov 21</c:v>
                  </c:pt>
                  <c:pt idx="479">
                    <c:v>nov 21</c:v>
                  </c:pt>
                  <c:pt idx="480">
                    <c:v>nov 21</c:v>
                  </c:pt>
                  <c:pt idx="481">
                    <c:v>nov 21</c:v>
                  </c:pt>
                  <c:pt idx="482">
                    <c:v>nov 21</c:v>
                  </c:pt>
                  <c:pt idx="483">
                    <c:v>nov 21</c:v>
                  </c:pt>
                  <c:pt idx="484">
                    <c:v>nov 21</c:v>
                  </c:pt>
                  <c:pt idx="485">
                    <c:v>nov 21</c:v>
                  </c:pt>
                  <c:pt idx="486">
                    <c:v>nov 21</c:v>
                  </c:pt>
                  <c:pt idx="487">
                    <c:v>nov 21</c:v>
                  </c:pt>
                  <c:pt idx="488">
                    <c:v>nov 21</c:v>
                  </c:pt>
                  <c:pt idx="489">
                    <c:v>nov 21</c:v>
                  </c:pt>
                  <c:pt idx="490">
                    <c:v>nov 21</c:v>
                  </c:pt>
                  <c:pt idx="491">
                    <c:v>nov 21</c:v>
                  </c:pt>
                  <c:pt idx="492">
                    <c:v>nov 21</c:v>
                  </c:pt>
                  <c:pt idx="493">
                    <c:v>nov 21</c:v>
                  </c:pt>
                  <c:pt idx="494">
                    <c:v>nov 21</c:v>
                  </c:pt>
                  <c:pt idx="495">
                    <c:v>nov 21</c:v>
                  </c:pt>
                  <c:pt idx="496">
                    <c:v>nov 21</c:v>
                  </c:pt>
                  <c:pt idx="497">
                    <c:v>nov 21</c:v>
                  </c:pt>
                  <c:pt idx="498">
                    <c:v>nov 21</c:v>
                  </c:pt>
                  <c:pt idx="499">
                    <c:v>dec 21</c:v>
                  </c:pt>
                  <c:pt idx="500">
                    <c:v>dec 21</c:v>
                  </c:pt>
                  <c:pt idx="501">
                    <c:v>dec 21</c:v>
                  </c:pt>
                  <c:pt idx="502">
                    <c:v>dec 21</c:v>
                  </c:pt>
                  <c:pt idx="503">
                    <c:v>dec 21</c:v>
                  </c:pt>
                  <c:pt idx="504">
                    <c:v>dec 21</c:v>
                  </c:pt>
                  <c:pt idx="505">
                    <c:v>dec 21</c:v>
                  </c:pt>
                  <c:pt idx="506">
                    <c:v>dec 21</c:v>
                  </c:pt>
                  <c:pt idx="507">
                    <c:v>dec 21</c:v>
                  </c:pt>
                  <c:pt idx="508">
                    <c:v>dec 21</c:v>
                  </c:pt>
                  <c:pt idx="509">
                    <c:v>dec 21</c:v>
                  </c:pt>
                  <c:pt idx="510">
                    <c:v>dec 21</c:v>
                  </c:pt>
                  <c:pt idx="511">
                    <c:v>dec 21</c:v>
                  </c:pt>
                  <c:pt idx="512">
                    <c:v>dec 21</c:v>
                  </c:pt>
                  <c:pt idx="513">
                    <c:v>dec 21</c:v>
                  </c:pt>
                  <c:pt idx="514">
                    <c:v>dec 21</c:v>
                  </c:pt>
                  <c:pt idx="515">
                    <c:v>dec 21</c:v>
                  </c:pt>
                  <c:pt idx="516">
                    <c:v>dec 21</c:v>
                  </c:pt>
                  <c:pt idx="517">
                    <c:v>dec 21</c:v>
                  </c:pt>
                  <c:pt idx="518">
                    <c:v>dec 21</c:v>
                  </c:pt>
                  <c:pt idx="519">
                    <c:v>dec 21</c:v>
                  </c:pt>
                  <c:pt idx="520">
                    <c:v>dec 21</c:v>
                  </c:pt>
                  <c:pt idx="521">
                    <c:v>dec 21</c:v>
                  </c:pt>
                  <c:pt idx="522">
                    <c:v>jan 22</c:v>
                  </c:pt>
                  <c:pt idx="523">
                    <c:v>jan 22</c:v>
                  </c:pt>
                  <c:pt idx="524">
                    <c:v>jan 22</c:v>
                  </c:pt>
                  <c:pt idx="525">
                    <c:v>jan 22</c:v>
                  </c:pt>
                  <c:pt idx="526">
                    <c:v>jan 22</c:v>
                  </c:pt>
                  <c:pt idx="527">
                    <c:v>jan 22</c:v>
                  </c:pt>
                  <c:pt idx="528">
                    <c:v>jan 22</c:v>
                  </c:pt>
                  <c:pt idx="529">
                    <c:v>jan 22</c:v>
                  </c:pt>
                  <c:pt idx="530">
                    <c:v>jan 22</c:v>
                  </c:pt>
                  <c:pt idx="531">
                    <c:v>jan 22</c:v>
                  </c:pt>
                  <c:pt idx="532">
                    <c:v>jan 22</c:v>
                  </c:pt>
                  <c:pt idx="533">
                    <c:v>jan 22</c:v>
                  </c:pt>
                  <c:pt idx="534">
                    <c:v>jan 22</c:v>
                  </c:pt>
                  <c:pt idx="535">
                    <c:v>jan 22</c:v>
                  </c:pt>
                  <c:pt idx="536">
                    <c:v>jan 22</c:v>
                  </c:pt>
                  <c:pt idx="537">
                    <c:v>jan 22</c:v>
                  </c:pt>
                  <c:pt idx="538">
                    <c:v>jan 22</c:v>
                  </c:pt>
                  <c:pt idx="539">
                    <c:v>jan 22</c:v>
                  </c:pt>
                  <c:pt idx="540">
                    <c:v>jan 22</c:v>
                  </c:pt>
                  <c:pt idx="541">
                    <c:v>jan 22</c:v>
                  </c:pt>
                  <c:pt idx="542">
                    <c:v>jan 22</c:v>
                  </c:pt>
                  <c:pt idx="543">
                    <c:v>feb 22</c:v>
                  </c:pt>
                  <c:pt idx="544">
                    <c:v>feb 22</c:v>
                  </c:pt>
                  <c:pt idx="545">
                    <c:v>feb 22</c:v>
                  </c:pt>
                  <c:pt idx="546">
                    <c:v>feb 22</c:v>
                  </c:pt>
                  <c:pt idx="547">
                    <c:v>feb 22</c:v>
                  </c:pt>
                  <c:pt idx="548">
                    <c:v>feb 22</c:v>
                  </c:pt>
                  <c:pt idx="549">
                    <c:v>feb 22</c:v>
                  </c:pt>
                  <c:pt idx="550">
                    <c:v>feb 22</c:v>
                  </c:pt>
                  <c:pt idx="551">
                    <c:v>feb 22</c:v>
                  </c:pt>
                  <c:pt idx="552">
                    <c:v>feb 22</c:v>
                  </c:pt>
                  <c:pt idx="553">
                    <c:v>feb 22</c:v>
                  </c:pt>
                  <c:pt idx="554">
                    <c:v>feb 22</c:v>
                  </c:pt>
                  <c:pt idx="555">
                    <c:v>feb 22</c:v>
                  </c:pt>
                  <c:pt idx="556">
                    <c:v>feb 22</c:v>
                  </c:pt>
                  <c:pt idx="557">
                    <c:v>feb 22</c:v>
                  </c:pt>
                  <c:pt idx="558">
                    <c:v>feb 22</c:v>
                  </c:pt>
                  <c:pt idx="559">
                    <c:v>feb 22</c:v>
                  </c:pt>
                  <c:pt idx="560">
                    <c:v>feb 22</c:v>
                  </c:pt>
                  <c:pt idx="561">
                    <c:v>feb 22</c:v>
                  </c:pt>
                  <c:pt idx="562">
                    <c:v>feb 22</c:v>
                  </c:pt>
                  <c:pt idx="563">
                    <c:v>mar 22</c:v>
                  </c:pt>
                  <c:pt idx="564">
                    <c:v>mar 22</c:v>
                  </c:pt>
                  <c:pt idx="565">
                    <c:v>mar 22</c:v>
                  </c:pt>
                  <c:pt idx="566">
                    <c:v>mar 22</c:v>
                  </c:pt>
                  <c:pt idx="567">
                    <c:v>mar 22</c:v>
                  </c:pt>
                  <c:pt idx="568">
                    <c:v>mar 22</c:v>
                  </c:pt>
                  <c:pt idx="569">
                    <c:v>mar 22</c:v>
                  </c:pt>
                  <c:pt idx="570">
                    <c:v>mar 22</c:v>
                  </c:pt>
                  <c:pt idx="571">
                    <c:v>mar 22</c:v>
                  </c:pt>
                  <c:pt idx="572">
                    <c:v>mar 22</c:v>
                  </c:pt>
                  <c:pt idx="573">
                    <c:v>mar 22</c:v>
                  </c:pt>
                  <c:pt idx="574">
                    <c:v>mar 22</c:v>
                  </c:pt>
                  <c:pt idx="575">
                    <c:v>mar 22</c:v>
                  </c:pt>
                  <c:pt idx="576">
                    <c:v>mar 22</c:v>
                  </c:pt>
                  <c:pt idx="577">
                    <c:v>mar 22</c:v>
                  </c:pt>
                  <c:pt idx="578">
                    <c:v>mar 22</c:v>
                  </c:pt>
                  <c:pt idx="579">
                    <c:v>mar 22</c:v>
                  </c:pt>
                  <c:pt idx="580">
                    <c:v>mar 22</c:v>
                  </c:pt>
                  <c:pt idx="581">
                    <c:v>mar 22</c:v>
                  </c:pt>
                  <c:pt idx="582">
                    <c:v>mar 22</c:v>
                  </c:pt>
                  <c:pt idx="583">
                    <c:v>mar 22</c:v>
                  </c:pt>
                  <c:pt idx="584">
                    <c:v>mar 22</c:v>
                  </c:pt>
                  <c:pt idx="585">
                    <c:v>mar 22</c:v>
                  </c:pt>
                  <c:pt idx="586">
                    <c:v>apr 22</c:v>
                  </c:pt>
                  <c:pt idx="587">
                    <c:v>apr 22</c:v>
                  </c:pt>
                  <c:pt idx="588">
                    <c:v>apr 22</c:v>
                  </c:pt>
                  <c:pt idx="589">
                    <c:v>apr 22</c:v>
                  </c:pt>
                  <c:pt idx="590">
                    <c:v>apr 22</c:v>
                  </c:pt>
                  <c:pt idx="591">
                    <c:v>apr 22</c:v>
                  </c:pt>
                  <c:pt idx="592">
                    <c:v>apr 22</c:v>
                  </c:pt>
                  <c:pt idx="593">
                    <c:v>apr 22</c:v>
                  </c:pt>
                  <c:pt idx="594">
                    <c:v>apr 22</c:v>
                  </c:pt>
                  <c:pt idx="595">
                    <c:v>apr 22</c:v>
                  </c:pt>
                  <c:pt idx="596">
                    <c:v>apr 22</c:v>
                  </c:pt>
                  <c:pt idx="597">
                    <c:v>apr 22</c:v>
                  </c:pt>
                  <c:pt idx="598">
                    <c:v>apr 22</c:v>
                  </c:pt>
                  <c:pt idx="599">
                    <c:v>apr 22</c:v>
                  </c:pt>
                  <c:pt idx="600">
                    <c:v>apr 22</c:v>
                  </c:pt>
                  <c:pt idx="601">
                    <c:v>apr 22</c:v>
                  </c:pt>
                  <c:pt idx="602">
                    <c:v>apr 22</c:v>
                  </c:pt>
                  <c:pt idx="603">
                    <c:v>apr 22</c:v>
                  </c:pt>
                  <c:pt idx="604">
                    <c:v>apr 22</c:v>
                  </c:pt>
                  <c:pt idx="605">
                    <c:v>apr 22</c:v>
                  </c:pt>
                  <c:pt idx="606">
                    <c:v>apr 22</c:v>
                  </c:pt>
                  <c:pt idx="607">
                    <c:v>maj 22</c:v>
                  </c:pt>
                  <c:pt idx="608">
                    <c:v>maj 22</c:v>
                  </c:pt>
                  <c:pt idx="609">
                    <c:v>maj 22</c:v>
                  </c:pt>
                  <c:pt idx="610">
                    <c:v>maj 22</c:v>
                  </c:pt>
                  <c:pt idx="611">
                    <c:v>maj 22</c:v>
                  </c:pt>
                  <c:pt idx="612">
                    <c:v>maj 22</c:v>
                  </c:pt>
                  <c:pt idx="613">
                    <c:v>maj 22</c:v>
                  </c:pt>
                  <c:pt idx="614">
                    <c:v>maj 22</c:v>
                  </c:pt>
                  <c:pt idx="615">
                    <c:v>maj 22</c:v>
                  </c:pt>
                  <c:pt idx="616">
                    <c:v>maj 22</c:v>
                  </c:pt>
                  <c:pt idx="617">
                    <c:v>maj 22</c:v>
                  </c:pt>
                  <c:pt idx="618">
                    <c:v>maj 22</c:v>
                  </c:pt>
                  <c:pt idx="619">
                    <c:v>maj 22</c:v>
                  </c:pt>
                  <c:pt idx="620">
                    <c:v>maj 22</c:v>
                  </c:pt>
                  <c:pt idx="621">
                    <c:v>maj 22</c:v>
                  </c:pt>
                  <c:pt idx="622">
                    <c:v>maj 22</c:v>
                  </c:pt>
                  <c:pt idx="623">
                    <c:v>maj 22</c:v>
                  </c:pt>
                  <c:pt idx="624">
                    <c:v>maj 22</c:v>
                  </c:pt>
                  <c:pt idx="625">
                    <c:v>maj 22</c:v>
                  </c:pt>
                  <c:pt idx="626">
                    <c:v>maj 22</c:v>
                  </c:pt>
                  <c:pt idx="627">
                    <c:v>maj 22</c:v>
                  </c:pt>
                  <c:pt idx="628">
                    <c:v>maj 22</c:v>
                  </c:pt>
                  <c:pt idx="629">
                    <c:v>jun 22</c:v>
                  </c:pt>
                  <c:pt idx="630">
                    <c:v>jun 22</c:v>
                  </c:pt>
                  <c:pt idx="631">
                    <c:v>jun 22</c:v>
                  </c:pt>
                  <c:pt idx="632">
                    <c:v>jun 22</c:v>
                  </c:pt>
                  <c:pt idx="633">
                    <c:v>jun 22</c:v>
                  </c:pt>
                  <c:pt idx="634">
                    <c:v>jun 22</c:v>
                  </c:pt>
                  <c:pt idx="635">
                    <c:v>jun 22</c:v>
                  </c:pt>
                  <c:pt idx="636">
                    <c:v>jun 22</c:v>
                  </c:pt>
                  <c:pt idx="637">
                    <c:v>jun 22</c:v>
                  </c:pt>
                  <c:pt idx="638">
                    <c:v>jun 22</c:v>
                  </c:pt>
                  <c:pt idx="639">
                    <c:v>jun 22</c:v>
                  </c:pt>
                  <c:pt idx="640">
                    <c:v>jun 22</c:v>
                  </c:pt>
                  <c:pt idx="641">
                    <c:v>jun 22</c:v>
                  </c:pt>
                  <c:pt idx="642">
                    <c:v>jun 22</c:v>
                  </c:pt>
                  <c:pt idx="643">
                    <c:v>jun 22</c:v>
                  </c:pt>
                  <c:pt idx="644">
                    <c:v>jun 22</c:v>
                  </c:pt>
                  <c:pt idx="645">
                    <c:v>jun 22</c:v>
                  </c:pt>
                  <c:pt idx="646">
                    <c:v>jun 22</c:v>
                  </c:pt>
                  <c:pt idx="647">
                    <c:v>jun 22</c:v>
                  </c:pt>
                  <c:pt idx="648">
                    <c:v>jun 22</c:v>
                  </c:pt>
                  <c:pt idx="649">
                    <c:v>jun 22</c:v>
                  </c:pt>
                  <c:pt idx="650">
                    <c:v>jun 22</c:v>
                  </c:pt>
                  <c:pt idx="651">
                    <c:v>jul 22</c:v>
                  </c:pt>
                  <c:pt idx="652">
                    <c:v>jul 22</c:v>
                  </c:pt>
                  <c:pt idx="653">
                    <c:v>jul 22</c:v>
                  </c:pt>
                  <c:pt idx="654">
                    <c:v>jul 22</c:v>
                  </c:pt>
                  <c:pt idx="655">
                    <c:v>jul 22</c:v>
                  </c:pt>
                  <c:pt idx="656">
                    <c:v>jul 22</c:v>
                  </c:pt>
                  <c:pt idx="657">
                    <c:v>jul 22</c:v>
                  </c:pt>
                  <c:pt idx="658">
                    <c:v>jul 22</c:v>
                  </c:pt>
                  <c:pt idx="659">
                    <c:v>jul 22</c:v>
                  </c:pt>
                  <c:pt idx="660">
                    <c:v>jul 22</c:v>
                  </c:pt>
                  <c:pt idx="661">
                    <c:v>jul 22</c:v>
                  </c:pt>
                  <c:pt idx="662">
                    <c:v>jul 22</c:v>
                  </c:pt>
                  <c:pt idx="663">
                    <c:v>jul 22</c:v>
                  </c:pt>
                  <c:pt idx="664">
                    <c:v>jul 22</c:v>
                  </c:pt>
                  <c:pt idx="665">
                    <c:v>jul 22</c:v>
                  </c:pt>
                  <c:pt idx="666">
                    <c:v>jul 22</c:v>
                  </c:pt>
                  <c:pt idx="667">
                    <c:v>jul 22</c:v>
                  </c:pt>
                  <c:pt idx="668">
                    <c:v>jul 22</c:v>
                  </c:pt>
                  <c:pt idx="669">
                    <c:v>jul 22</c:v>
                  </c:pt>
                  <c:pt idx="670">
                    <c:v>jul 22</c:v>
                  </c:pt>
                  <c:pt idx="671">
                    <c:v>jul 22</c:v>
                  </c:pt>
                  <c:pt idx="672">
                    <c:v>avg 22</c:v>
                  </c:pt>
                  <c:pt idx="673">
                    <c:v>avg 22</c:v>
                  </c:pt>
                  <c:pt idx="674">
                    <c:v>avg 22</c:v>
                  </c:pt>
                  <c:pt idx="675">
                    <c:v>avg 22</c:v>
                  </c:pt>
                  <c:pt idx="676">
                    <c:v>avg 22</c:v>
                  </c:pt>
                  <c:pt idx="677">
                    <c:v>avg 22</c:v>
                  </c:pt>
                  <c:pt idx="678">
                    <c:v>avg 22</c:v>
                  </c:pt>
                  <c:pt idx="679">
                    <c:v>avg 22</c:v>
                  </c:pt>
                  <c:pt idx="680">
                    <c:v>avg 22</c:v>
                  </c:pt>
                  <c:pt idx="681">
                    <c:v>avg 22</c:v>
                  </c:pt>
                  <c:pt idx="682">
                    <c:v>avg 22</c:v>
                  </c:pt>
                  <c:pt idx="683">
                    <c:v>avg 22</c:v>
                  </c:pt>
                  <c:pt idx="684">
                    <c:v>avg 22</c:v>
                  </c:pt>
                  <c:pt idx="685">
                    <c:v>avg 22</c:v>
                  </c:pt>
                  <c:pt idx="686">
                    <c:v>avg 22</c:v>
                  </c:pt>
                  <c:pt idx="687">
                    <c:v>avg 22</c:v>
                  </c:pt>
                  <c:pt idx="688">
                    <c:v>avg 22</c:v>
                  </c:pt>
                  <c:pt idx="689">
                    <c:v>avg 22</c:v>
                  </c:pt>
                  <c:pt idx="690">
                    <c:v>avg 22</c:v>
                  </c:pt>
                  <c:pt idx="691">
                    <c:v>avg 22</c:v>
                  </c:pt>
                  <c:pt idx="692">
                    <c:v>avg 22</c:v>
                  </c:pt>
                  <c:pt idx="693">
                    <c:v>avg 22</c:v>
                  </c:pt>
                  <c:pt idx="694">
                    <c:v>avg 22</c:v>
                  </c:pt>
                  <c:pt idx="695">
                    <c:v>sep 22</c:v>
                  </c:pt>
                  <c:pt idx="696">
                    <c:v>sep 22</c:v>
                  </c:pt>
                  <c:pt idx="697">
                    <c:v>sep 22</c:v>
                  </c:pt>
                  <c:pt idx="698">
                    <c:v>sep 22</c:v>
                  </c:pt>
                  <c:pt idx="699">
                    <c:v>sep 22</c:v>
                  </c:pt>
                  <c:pt idx="700">
                    <c:v>sep 22</c:v>
                  </c:pt>
                  <c:pt idx="701">
                    <c:v>sep 22</c:v>
                  </c:pt>
                  <c:pt idx="702">
                    <c:v>sep 22</c:v>
                  </c:pt>
                  <c:pt idx="703">
                    <c:v>sep 22</c:v>
                  </c:pt>
                  <c:pt idx="704">
                    <c:v>sep 22</c:v>
                  </c:pt>
                  <c:pt idx="705">
                    <c:v>sep 22</c:v>
                  </c:pt>
                  <c:pt idx="706">
                    <c:v>sep 22</c:v>
                  </c:pt>
                  <c:pt idx="707">
                    <c:v>sep 22</c:v>
                  </c:pt>
                  <c:pt idx="708">
                    <c:v>sep 22</c:v>
                  </c:pt>
                  <c:pt idx="709">
                    <c:v>sep 22</c:v>
                  </c:pt>
                  <c:pt idx="710">
                    <c:v>sep 22</c:v>
                  </c:pt>
                  <c:pt idx="711">
                    <c:v>sep 22</c:v>
                  </c:pt>
                  <c:pt idx="712">
                    <c:v>sep 22</c:v>
                  </c:pt>
                  <c:pt idx="713">
                    <c:v>sep 22</c:v>
                  </c:pt>
                  <c:pt idx="714">
                    <c:v>sep 22</c:v>
                  </c:pt>
                  <c:pt idx="715">
                    <c:v>sep 22</c:v>
                  </c:pt>
                  <c:pt idx="716">
                    <c:v>sep 22</c:v>
                  </c:pt>
                  <c:pt idx="717">
                    <c:v>okt 22</c:v>
                  </c:pt>
                  <c:pt idx="718">
                    <c:v>okt 22</c:v>
                  </c:pt>
                  <c:pt idx="719">
                    <c:v>okt 22</c:v>
                  </c:pt>
                  <c:pt idx="720">
                    <c:v>okt 22</c:v>
                  </c:pt>
                  <c:pt idx="721">
                    <c:v>okt 22</c:v>
                  </c:pt>
                  <c:pt idx="722">
                    <c:v>okt 22</c:v>
                  </c:pt>
                  <c:pt idx="723">
                    <c:v>okt 22</c:v>
                  </c:pt>
                  <c:pt idx="724">
                    <c:v>okt 22</c:v>
                  </c:pt>
                  <c:pt idx="725">
                    <c:v>okt 22</c:v>
                  </c:pt>
                  <c:pt idx="726">
                    <c:v>okt 22</c:v>
                  </c:pt>
                  <c:pt idx="727">
                    <c:v>okt 22</c:v>
                  </c:pt>
                  <c:pt idx="728">
                    <c:v>okt 22</c:v>
                  </c:pt>
                  <c:pt idx="729">
                    <c:v>okt 22</c:v>
                  </c:pt>
                  <c:pt idx="730">
                    <c:v>okt 22</c:v>
                  </c:pt>
                  <c:pt idx="731">
                    <c:v>okt 22</c:v>
                  </c:pt>
                  <c:pt idx="732">
                    <c:v>okt 22</c:v>
                  </c:pt>
                  <c:pt idx="733">
                    <c:v>okt 22</c:v>
                  </c:pt>
                  <c:pt idx="734">
                    <c:v>okt 22</c:v>
                  </c:pt>
                  <c:pt idx="735">
                    <c:v>okt 22</c:v>
                  </c:pt>
                  <c:pt idx="736">
                    <c:v>okt 22</c:v>
                  </c:pt>
                  <c:pt idx="737">
                    <c:v>okt 22</c:v>
                  </c:pt>
                  <c:pt idx="738">
                    <c:v>nov 22</c:v>
                  </c:pt>
                  <c:pt idx="739">
                    <c:v>nov 22</c:v>
                  </c:pt>
                  <c:pt idx="740">
                    <c:v>nov 22</c:v>
                  </c:pt>
                  <c:pt idx="741">
                    <c:v>nov 22</c:v>
                  </c:pt>
                  <c:pt idx="742">
                    <c:v>nov 22</c:v>
                  </c:pt>
                  <c:pt idx="743">
                    <c:v>nov 22</c:v>
                  </c:pt>
                  <c:pt idx="744">
                    <c:v>nov 22</c:v>
                  </c:pt>
                  <c:pt idx="745">
                    <c:v>nov 22</c:v>
                  </c:pt>
                  <c:pt idx="746">
                    <c:v>nov 22</c:v>
                  </c:pt>
                  <c:pt idx="747">
                    <c:v>nov 22</c:v>
                  </c:pt>
                  <c:pt idx="748">
                    <c:v>nov 22</c:v>
                  </c:pt>
                  <c:pt idx="749">
                    <c:v>nov 22</c:v>
                  </c:pt>
                  <c:pt idx="750">
                    <c:v>nov 22</c:v>
                  </c:pt>
                  <c:pt idx="751">
                    <c:v>nov 22</c:v>
                  </c:pt>
                  <c:pt idx="752">
                    <c:v>nov 22</c:v>
                  </c:pt>
                  <c:pt idx="753">
                    <c:v>nov 22</c:v>
                  </c:pt>
                  <c:pt idx="754">
                    <c:v>nov 22</c:v>
                  </c:pt>
                  <c:pt idx="755">
                    <c:v>nov 22</c:v>
                  </c:pt>
                  <c:pt idx="756">
                    <c:v>nov 22</c:v>
                  </c:pt>
                  <c:pt idx="757">
                    <c:v>nov 22</c:v>
                  </c:pt>
                  <c:pt idx="758">
                    <c:v>nov 22</c:v>
                  </c:pt>
                  <c:pt idx="759">
                    <c:v>nov 22</c:v>
                  </c:pt>
                  <c:pt idx="760">
                    <c:v>dec 22</c:v>
                  </c:pt>
                  <c:pt idx="761">
                    <c:v>dec 22</c:v>
                  </c:pt>
                  <c:pt idx="762">
                    <c:v>dec 22</c:v>
                  </c:pt>
                  <c:pt idx="763">
                    <c:v>dec 22</c:v>
                  </c:pt>
                  <c:pt idx="764">
                    <c:v>dec 22</c:v>
                  </c:pt>
                  <c:pt idx="765">
                    <c:v>dec 22</c:v>
                  </c:pt>
                  <c:pt idx="766">
                    <c:v>dec 22</c:v>
                  </c:pt>
                  <c:pt idx="767">
                    <c:v>dec 22</c:v>
                  </c:pt>
                  <c:pt idx="768">
                    <c:v>dec 22</c:v>
                  </c:pt>
                  <c:pt idx="769">
                    <c:v>dec 22</c:v>
                  </c:pt>
                  <c:pt idx="770">
                    <c:v>dec 22</c:v>
                  </c:pt>
                  <c:pt idx="771">
                    <c:v>dec 22</c:v>
                  </c:pt>
                  <c:pt idx="772">
                    <c:v>dec 22</c:v>
                  </c:pt>
                  <c:pt idx="773">
                    <c:v>dec 22</c:v>
                  </c:pt>
                  <c:pt idx="774">
                    <c:v>dec 22</c:v>
                  </c:pt>
                  <c:pt idx="775">
                    <c:v>dec 22</c:v>
                  </c:pt>
                  <c:pt idx="776">
                    <c:v>dec 22</c:v>
                  </c:pt>
                  <c:pt idx="777">
                    <c:v>dec 22</c:v>
                  </c:pt>
                  <c:pt idx="778">
                    <c:v>dec 22</c:v>
                  </c:pt>
                  <c:pt idx="779">
                    <c:v>dec 22</c:v>
                  </c:pt>
                  <c:pt idx="780">
                    <c:v>dec 22</c:v>
                  </c:pt>
                  <c:pt idx="781">
                    <c:v>dec 22</c:v>
                  </c:pt>
                </c:lvl>
              </c:multiLvlStrCache>
            </c:multiLvlStrRef>
          </c:cat>
          <c:val>
            <c:numRef>
              <c:f>Sheet1!$D$2:$D$783</c:f>
              <c:numCache>
                <c:formatCode>General</c:formatCode>
                <c:ptCount val="782"/>
                <c:pt idx="0">
                  <c:v>106.816100456621</c:v>
                </c:pt>
                <c:pt idx="1">
                  <c:v>106.816100456621</c:v>
                </c:pt>
                <c:pt idx="2">
                  <c:v>106.816100456621</c:v>
                </c:pt>
                <c:pt idx="3">
                  <c:v>106.816100456621</c:v>
                </c:pt>
                <c:pt idx="4">
                  <c:v>106.816100456621</c:v>
                </c:pt>
                <c:pt idx="5">
                  <c:v>106.816100456621</c:v>
                </c:pt>
                <c:pt idx="6">
                  <c:v>106.816100456621</c:v>
                </c:pt>
                <c:pt idx="7">
                  <c:v>106.816100456621</c:v>
                </c:pt>
                <c:pt idx="8">
                  <c:v>106.816100456621</c:v>
                </c:pt>
                <c:pt idx="9">
                  <c:v>106.816100456621</c:v>
                </c:pt>
                <c:pt idx="10">
                  <c:v>106.816100456621</c:v>
                </c:pt>
                <c:pt idx="11">
                  <c:v>106.816100456621</c:v>
                </c:pt>
                <c:pt idx="12">
                  <c:v>106.816100456621</c:v>
                </c:pt>
                <c:pt idx="13">
                  <c:v>106.816100456621</c:v>
                </c:pt>
                <c:pt idx="14">
                  <c:v>106.816100456621</c:v>
                </c:pt>
                <c:pt idx="15">
                  <c:v>106.816100456621</c:v>
                </c:pt>
                <c:pt idx="16">
                  <c:v>106.816100456621</c:v>
                </c:pt>
                <c:pt idx="17">
                  <c:v>106.816100456621</c:v>
                </c:pt>
                <c:pt idx="18">
                  <c:v>106.816100456621</c:v>
                </c:pt>
                <c:pt idx="19">
                  <c:v>106.816100456621</c:v>
                </c:pt>
                <c:pt idx="20">
                  <c:v>106.816100456621</c:v>
                </c:pt>
                <c:pt idx="21">
                  <c:v>106.816100456621</c:v>
                </c:pt>
                <c:pt idx="22">
                  <c:v>106.816100456621</c:v>
                </c:pt>
                <c:pt idx="23">
                  <c:v>106.816100456621</c:v>
                </c:pt>
                <c:pt idx="24">
                  <c:v>106.816100456621</c:v>
                </c:pt>
                <c:pt idx="25">
                  <c:v>106.816100456621</c:v>
                </c:pt>
                <c:pt idx="26">
                  <c:v>106.816100456621</c:v>
                </c:pt>
                <c:pt idx="27">
                  <c:v>106.816100456621</c:v>
                </c:pt>
                <c:pt idx="28">
                  <c:v>106.816100456621</c:v>
                </c:pt>
                <c:pt idx="29">
                  <c:v>106.816100456621</c:v>
                </c:pt>
                <c:pt idx="30">
                  <c:v>106.816100456621</c:v>
                </c:pt>
                <c:pt idx="31">
                  <c:v>106.816100456621</c:v>
                </c:pt>
                <c:pt idx="32">
                  <c:v>106.816100456621</c:v>
                </c:pt>
                <c:pt idx="33">
                  <c:v>106.816100456621</c:v>
                </c:pt>
                <c:pt idx="34">
                  <c:v>106.816100456621</c:v>
                </c:pt>
                <c:pt idx="35">
                  <c:v>106.816100456621</c:v>
                </c:pt>
                <c:pt idx="36">
                  <c:v>106.816100456621</c:v>
                </c:pt>
                <c:pt idx="37">
                  <c:v>106.816100456621</c:v>
                </c:pt>
                <c:pt idx="38">
                  <c:v>106.816100456621</c:v>
                </c:pt>
                <c:pt idx="39">
                  <c:v>106.816100456621</c:v>
                </c:pt>
                <c:pt idx="40">
                  <c:v>106.816100456621</c:v>
                </c:pt>
                <c:pt idx="41">
                  <c:v>106.816100456621</c:v>
                </c:pt>
                <c:pt idx="42">
                  <c:v>106.816100456621</c:v>
                </c:pt>
                <c:pt idx="43">
                  <c:v>106.816100456621</c:v>
                </c:pt>
                <c:pt idx="44">
                  <c:v>106.816100456621</c:v>
                </c:pt>
                <c:pt idx="45">
                  <c:v>106.816100456621</c:v>
                </c:pt>
                <c:pt idx="46">
                  <c:v>106.816100456621</c:v>
                </c:pt>
                <c:pt idx="47">
                  <c:v>106.816100456621</c:v>
                </c:pt>
                <c:pt idx="48">
                  <c:v>106.816100456621</c:v>
                </c:pt>
                <c:pt idx="49">
                  <c:v>106.816100456621</c:v>
                </c:pt>
                <c:pt idx="50">
                  <c:v>106.816100456621</c:v>
                </c:pt>
                <c:pt idx="51">
                  <c:v>106.816100456621</c:v>
                </c:pt>
                <c:pt idx="52">
                  <c:v>106.816100456621</c:v>
                </c:pt>
                <c:pt idx="53">
                  <c:v>106.816100456621</c:v>
                </c:pt>
                <c:pt idx="54">
                  <c:v>106.816100456621</c:v>
                </c:pt>
                <c:pt idx="55">
                  <c:v>106.816100456621</c:v>
                </c:pt>
                <c:pt idx="56">
                  <c:v>106.816100456621</c:v>
                </c:pt>
                <c:pt idx="57">
                  <c:v>106.816100456621</c:v>
                </c:pt>
                <c:pt idx="58">
                  <c:v>106.816100456621</c:v>
                </c:pt>
                <c:pt idx="59">
                  <c:v>106.816100456621</c:v>
                </c:pt>
                <c:pt idx="60">
                  <c:v>106.816100456621</c:v>
                </c:pt>
                <c:pt idx="61">
                  <c:v>106.816100456621</c:v>
                </c:pt>
                <c:pt idx="62">
                  <c:v>106.816100456621</c:v>
                </c:pt>
                <c:pt idx="63">
                  <c:v>106.816100456621</c:v>
                </c:pt>
                <c:pt idx="64">
                  <c:v>106.816100456621</c:v>
                </c:pt>
                <c:pt idx="65">
                  <c:v>106.816100456621</c:v>
                </c:pt>
                <c:pt idx="66">
                  <c:v>106.816100456621</c:v>
                </c:pt>
                <c:pt idx="67">
                  <c:v>106.816100456621</c:v>
                </c:pt>
                <c:pt idx="68">
                  <c:v>106.816100456621</c:v>
                </c:pt>
                <c:pt idx="69">
                  <c:v>106.816100456621</c:v>
                </c:pt>
                <c:pt idx="70">
                  <c:v>106.816100456621</c:v>
                </c:pt>
                <c:pt idx="71">
                  <c:v>106.816100456621</c:v>
                </c:pt>
                <c:pt idx="72">
                  <c:v>106.816100456621</c:v>
                </c:pt>
                <c:pt idx="73">
                  <c:v>106.816100456621</c:v>
                </c:pt>
                <c:pt idx="74">
                  <c:v>106.816100456621</c:v>
                </c:pt>
                <c:pt idx="75">
                  <c:v>106.816100456621</c:v>
                </c:pt>
                <c:pt idx="76">
                  <c:v>106.816100456621</c:v>
                </c:pt>
                <c:pt idx="77">
                  <c:v>106.816100456621</c:v>
                </c:pt>
                <c:pt idx="78">
                  <c:v>106.816100456621</c:v>
                </c:pt>
                <c:pt idx="79">
                  <c:v>106.816100456621</c:v>
                </c:pt>
                <c:pt idx="80">
                  <c:v>106.816100456621</c:v>
                </c:pt>
                <c:pt idx="81">
                  <c:v>106.816100456621</c:v>
                </c:pt>
                <c:pt idx="82">
                  <c:v>106.816100456621</c:v>
                </c:pt>
                <c:pt idx="83">
                  <c:v>106.816100456621</c:v>
                </c:pt>
                <c:pt idx="84">
                  <c:v>106.816100456621</c:v>
                </c:pt>
                <c:pt idx="85">
                  <c:v>106.816100456621</c:v>
                </c:pt>
                <c:pt idx="86">
                  <c:v>106.816100456621</c:v>
                </c:pt>
                <c:pt idx="87">
                  <c:v>106.816100456621</c:v>
                </c:pt>
                <c:pt idx="88">
                  <c:v>106.816100456621</c:v>
                </c:pt>
                <c:pt idx="89">
                  <c:v>106.816100456621</c:v>
                </c:pt>
                <c:pt idx="90">
                  <c:v>106.816100456621</c:v>
                </c:pt>
                <c:pt idx="91">
                  <c:v>106.816100456621</c:v>
                </c:pt>
                <c:pt idx="92">
                  <c:v>106.816100456621</c:v>
                </c:pt>
                <c:pt idx="93">
                  <c:v>106.816100456621</c:v>
                </c:pt>
                <c:pt idx="94">
                  <c:v>106.816100456621</c:v>
                </c:pt>
                <c:pt idx="95">
                  <c:v>106.816100456621</c:v>
                </c:pt>
                <c:pt idx="96">
                  <c:v>106.816100456621</c:v>
                </c:pt>
                <c:pt idx="97">
                  <c:v>106.816100456621</c:v>
                </c:pt>
                <c:pt idx="98">
                  <c:v>106.816100456621</c:v>
                </c:pt>
                <c:pt idx="99">
                  <c:v>106.816100456621</c:v>
                </c:pt>
                <c:pt idx="100">
                  <c:v>106.816100456621</c:v>
                </c:pt>
                <c:pt idx="101">
                  <c:v>106.816100456621</c:v>
                </c:pt>
                <c:pt idx="102">
                  <c:v>106.816100456621</c:v>
                </c:pt>
                <c:pt idx="103">
                  <c:v>106.816100456621</c:v>
                </c:pt>
                <c:pt idx="104">
                  <c:v>106.816100456621</c:v>
                </c:pt>
                <c:pt idx="105">
                  <c:v>106.816100456621</c:v>
                </c:pt>
                <c:pt idx="106">
                  <c:v>106.816100456621</c:v>
                </c:pt>
                <c:pt idx="107">
                  <c:v>106.816100456621</c:v>
                </c:pt>
                <c:pt idx="108">
                  <c:v>106.816100456621</c:v>
                </c:pt>
                <c:pt idx="109">
                  <c:v>106.816100456621</c:v>
                </c:pt>
                <c:pt idx="110">
                  <c:v>106.816100456621</c:v>
                </c:pt>
                <c:pt idx="111">
                  <c:v>106.816100456621</c:v>
                </c:pt>
                <c:pt idx="112">
                  <c:v>106.816100456621</c:v>
                </c:pt>
                <c:pt idx="113">
                  <c:v>106.816100456621</c:v>
                </c:pt>
                <c:pt idx="114">
                  <c:v>106.816100456621</c:v>
                </c:pt>
                <c:pt idx="115">
                  <c:v>106.816100456621</c:v>
                </c:pt>
                <c:pt idx="116">
                  <c:v>106.816100456621</c:v>
                </c:pt>
                <c:pt idx="117">
                  <c:v>106.816100456621</c:v>
                </c:pt>
                <c:pt idx="118">
                  <c:v>106.816100456621</c:v>
                </c:pt>
                <c:pt idx="119">
                  <c:v>106.816100456621</c:v>
                </c:pt>
                <c:pt idx="120">
                  <c:v>106.816100456621</c:v>
                </c:pt>
                <c:pt idx="121">
                  <c:v>106.816100456621</c:v>
                </c:pt>
                <c:pt idx="122">
                  <c:v>106.816100456621</c:v>
                </c:pt>
                <c:pt idx="123">
                  <c:v>106.816100456621</c:v>
                </c:pt>
                <c:pt idx="124">
                  <c:v>106.816100456621</c:v>
                </c:pt>
                <c:pt idx="125">
                  <c:v>106.816100456621</c:v>
                </c:pt>
                <c:pt idx="126">
                  <c:v>106.816100456621</c:v>
                </c:pt>
                <c:pt idx="127">
                  <c:v>106.816100456621</c:v>
                </c:pt>
                <c:pt idx="128">
                  <c:v>106.816100456621</c:v>
                </c:pt>
                <c:pt idx="129">
                  <c:v>106.816100456621</c:v>
                </c:pt>
                <c:pt idx="130">
                  <c:v>106.816100456621</c:v>
                </c:pt>
                <c:pt idx="131">
                  <c:v>106.816100456621</c:v>
                </c:pt>
                <c:pt idx="132">
                  <c:v>106.816100456621</c:v>
                </c:pt>
                <c:pt idx="133">
                  <c:v>106.816100456621</c:v>
                </c:pt>
                <c:pt idx="134">
                  <c:v>106.816100456621</c:v>
                </c:pt>
                <c:pt idx="135">
                  <c:v>106.816100456621</c:v>
                </c:pt>
                <c:pt idx="136">
                  <c:v>106.816100456621</c:v>
                </c:pt>
                <c:pt idx="137">
                  <c:v>106.816100456621</c:v>
                </c:pt>
                <c:pt idx="138">
                  <c:v>106.816100456621</c:v>
                </c:pt>
                <c:pt idx="139">
                  <c:v>106.816100456621</c:v>
                </c:pt>
                <c:pt idx="140">
                  <c:v>106.816100456621</c:v>
                </c:pt>
                <c:pt idx="141">
                  <c:v>106.816100456621</c:v>
                </c:pt>
                <c:pt idx="142">
                  <c:v>106.816100456621</c:v>
                </c:pt>
                <c:pt idx="143">
                  <c:v>106.816100456621</c:v>
                </c:pt>
                <c:pt idx="144">
                  <c:v>106.816100456621</c:v>
                </c:pt>
                <c:pt idx="145">
                  <c:v>106.816100456621</c:v>
                </c:pt>
                <c:pt idx="146">
                  <c:v>106.816100456621</c:v>
                </c:pt>
                <c:pt idx="147">
                  <c:v>106.816100456621</c:v>
                </c:pt>
                <c:pt idx="148">
                  <c:v>106.816100456621</c:v>
                </c:pt>
                <c:pt idx="149">
                  <c:v>106.816100456621</c:v>
                </c:pt>
                <c:pt idx="150">
                  <c:v>106.816100456621</c:v>
                </c:pt>
                <c:pt idx="151">
                  <c:v>106.816100456621</c:v>
                </c:pt>
                <c:pt idx="152">
                  <c:v>106.816100456621</c:v>
                </c:pt>
                <c:pt idx="153">
                  <c:v>106.816100456621</c:v>
                </c:pt>
                <c:pt idx="154">
                  <c:v>106.816100456621</c:v>
                </c:pt>
                <c:pt idx="155">
                  <c:v>106.816100456621</c:v>
                </c:pt>
                <c:pt idx="156">
                  <c:v>106.816100456621</c:v>
                </c:pt>
                <c:pt idx="157">
                  <c:v>106.816100456621</c:v>
                </c:pt>
                <c:pt idx="158">
                  <c:v>106.816100456621</c:v>
                </c:pt>
                <c:pt idx="159">
                  <c:v>106.816100456621</c:v>
                </c:pt>
                <c:pt idx="160">
                  <c:v>106.816100456621</c:v>
                </c:pt>
                <c:pt idx="161">
                  <c:v>106.816100456621</c:v>
                </c:pt>
                <c:pt idx="162">
                  <c:v>106.816100456621</c:v>
                </c:pt>
                <c:pt idx="163">
                  <c:v>106.816100456621</c:v>
                </c:pt>
                <c:pt idx="164">
                  <c:v>106.816100456621</c:v>
                </c:pt>
                <c:pt idx="165">
                  <c:v>106.816100456621</c:v>
                </c:pt>
                <c:pt idx="166">
                  <c:v>106.816100456621</c:v>
                </c:pt>
                <c:pt idx="167">
                  <c:v>106.816100456621</c:v>
                </c:pt>
                <c:pt idx="168">
                  <c:v>106.816100456621</c:v>
                </c:pt>
                <c:pt idx="169">
                  <c:v>106.816100456621</c:v>
                </c:pt>
                <c:pt idx="170">
                  <c:v>106.816100456621</c:v>
                </c:pt>
                <c:pt idx="171">
                  <c:v>106.816100456621</c:v>
                </c:pt>
                <c:pt idx="172">
                  <c:v>106.816100456621</c:v>
                </c:pt>
                <c:pt idx="173">
                  <c:v>106.816100456621</c:v>
                </c:pt>
                <c:pt idx="174">
                  <c:v>106.816100456621</c:v>
                </c:pt>
                <c:pt idx="175">
                  <c:v>106.816100456621</c:v>
                </c:pt>
                <c:pt idx="176">
                  <c:v>106.816100456621</c:v>
                </c:pt>
                <c:pt idx="177">
                  <c:v>106.816100456621</c:v>
                </c:pt>
                <c:pt idx="178">
                  <c:v>106.816100456621</c:v>
                </c:pt>
                <c:pt idx="179">
                  <c:v>106.816100456621</c:v>
                </c:pt>
                <c:pt idx="180">
                  <c:v>106.816100456621</c:v>
                </c:pt>
                <c:pt idx="181">
                  <c:v>106.816100456621</c:v>
                </c:pt>
                <c:pt idx="182">
                  <c:v>106.816100456621</c:v>
                </c:pt>
                <c:pt idx="183">
                  <c:v>106.816100456621</c:v>
                </c:pt>
                <c:pt idx="184">
                  <c:v>106.816100456621</c:v>
                </c:pt>
                <c:pt idx="185">
                  <c:v>106.816100456621</c:v>
                </c:pt>
                <c:pt idx="186">
                  <c:v>106.816100456621</c:v>
                </c:pt>
                <c:pt idx="187">
                  <c:v>106.816100456621</c:v>
                </c:pt>
                <c:pt idx="188">
                  <c:v>106.816100456621</c:v>
                </c:pt>
                <c:pt idx="189">
                  <c:v>106.816100456621</c:v>
                </c:pt>
                <c:pt idx="190">
                  <c:v>106.816100456621</c:v>
                </c:pt>
                <c:pt idx="191">
                  <c:v>106.816100456621</c:v>
                </c:pt>
                <c:pt idx="192">
                  <c:v>106.816100456621</c:v>
                </c:pt>
                <c:pt idx="193">
                  <c:v>106.816100456621</c:v>
                </c:pt>
                <c:pt idx="194">
                  <c:v>106.816100456621</c:v>
                </c:pt>
                <c:pt idx="195">
                  <c:v>106.816100456621</c:v>
                </c:pt>
                <c:pt idx="196">
                  <c:v>106.816100456621</c:v>
                </c:pt>
                <c:pt idx="197">
                  <c:v>106.816100456621</c:v>
                </c:pt>
                <c:pt idx="198">
                  <c:v>106.816100456621</c:v>
                </c:pt>
                <c:pt idx="199">
                  <c:v>106.816100456621</c:v>
                </c:pt>
                <c:pt idx="200">
                  <c:v>106.816100456621</c:v>
                </c:pt>
                <c:pt idx="201">
                  <c:v>106.816100456621</c:v>
                </c:pt>
                <c:pt idx="202">
                  <c:v>106.816100456621</c:v>
                </c:pt>
                <c:pt idx="203">
                  <c:v>106.816100456621</c:v>
                </c:pt>
                <c:pt idx="204">
                  <c:v>106.816100456621</c:v>
                </c:pt>
                <c:pt idx="205">
                  <c:v>106.816100456621</c:v>
                </c:pt>
                <c:pt idx="206">
                  <c:v>106.816100456621</c:v>
                </c:pt>
                <c:pt idx="207">
                  <c:v>106.816100456621</c:v>
                </c:pt>
                <c:pt idx="208">
                  <c:v>106.816100456621</c:v>
                </c:pt>
                <c:pt idx="209">
                  <c:v>106.816100456621</c:v>
                </c:pt>
                <c:pt idx="210">
                  <c:v>106.816100456621</c:v>
                </c:pt>
                <c:pt idx="211">
                  <c:v>106.816100456621</c:v>
                </c:pt>
                <c:pt idx="212">
                  <c:v>106.816100456621</c:v>
                </c:pt>
                <c:pt idx="213">
                  <c:v>106.816100456621</c:v>
                </c:pt>
                <c:pt idx="214">
                  <c:v>106.816100456621</c:v>
                </c:pt>
                <c:pt idx="215">
                  <c:v>106.816100456621</c:v>
                </c:pt>
                <c:pt idx="216">
                  <c:v>106.816100456621</c:v>
                </c:pt>
                <c:pt idx="217">
                  <c:v>106.816100456621</c:v>
                </c:pt>
                <c:pt idx="218">
                  <c:v>106.816100456621</c:v>
                </c:pt>
                <c:pt idx="219">
                  <c:v>106.816100456621</c:v>
                </c:pt>
                <c:pt idx="220">
                  <c:v>106.816100456621</c:v>
                </c:pt>
                <c:pt idx="221">
                  <c:v>106.816100456621</c:v>
                </c:pt>
                <c:pt idx="222">
                  <c:v>106.816100456621</c:v>
                </c:pt>
                <c:pt idx="223">
                  <c:v>106.816100456621</c:v>
                </c:pt>
                <c:pt idx="224">
                  <c:v>106.816100456621</c:v>
                </c:pt>
                <c:pt idx="225">
                  <c:v>106.816100456621</c:v>
                </c:pt>
                <c:pt idx="226">
                  <c:v>106.816100456621</c:v>
                </c:pt>
                <c:pt idx="227">
                  <c:v>106.816100456621</c:v>
                </c:pt>
                <c:pt idx="228">
                  <c:v>106.816100456621</c:v>
                </c:pt>
                <c:pt idx="229">
                  <c:v>106.816100456621</c:v>
                </c:pt>
                <c:pt idx="230">
                  <c:v>106.816100456621</c:v>
                </c:pt>
                <c:pt idx="231">
                  <c:v>106.816100456621</c:v>
                </c:pt>
                <c:pt idx="232">
                  <c:v>106.816100456621</c:v>
                </c:pt>
                <c:pt idx="233">
                  <c:v>106.816100456621</c:v>
                </c:pt>
                <c:pt idx="234">
                  <c:v>106.816100456621</c:v>
                </c:pt>
                <c:pt idx="235">
                  <c:v>106.816100456621</c:v>
                </c:pt>
                <c:pt idx="236">
                  <c:v>106.816100456621</c:v>
                </c:pt>
                <c:pt idx="237">
                  <c:v>106.816100456621</c:v>
                </c:pt>
                <c:pt idx="238">
                  <c:v>106.816100456621</c:v>
                </c:pt>
                <c:pt idx="239">
                  <c:v>106.816100456621</c:v>
                </c:pt>
                <c:pt idx="240">
                  <c:v>106.816100456621</c:v>
                </c:pt>
                <c:pt idx="241">
                  <c:v>106.816100456621</c:v>
                </c:pt>
                <c:pt idx="242">
                  <c:v>106.816100456621</c:v>
                </c:pt>
                <c:pt idx="243">
                  <c:v>106.816100456621</c:v>
                </c:pt>
                <c:pt idx="244">
                  <c:v>106.816100456621</c:v>
                </c:pt>
                <c:pt idx="245">
                  <c:v>106.816100456621</c:v>
                </c:pt>
                <c:pt idx="246">
                  <c:v>106.816100456621</c:v>
                </c:pt>
                <c:pt idx="247">
                  <c:v>106.816100456621</c:v>
                </c:pt>
                <c:pt idx="248">
                  <c:v>106.816100456621</c:v>
                </c:pt>
                <c:pt idx="249">
                  <c:v>106.816100456621</c:v>
                </c:pt>
                <c:pt idx="250">
                  <c:v>106.816100456621</c:v>
                </c:pt>
                <c:pt idx="251">
                  <c:v>106.816100456621</c:v>
                </c:pt>
                <c:pt idx="252">
                  <c:v>106.816100456621</c:v>
                </c:pt>
                <c:pt idx="253">
                  <c:v>106.816100456621</c:v>
                </c:pt>
                <c:pt idx="254">
                  <c:v>106.816100456621</c:v>
                </c:pt>
                <c:pt idx="255">
                  <c:v>106.816100456621</c:v>
                </c:pt>
                <c:pt idx="256">
                  <c:v>106.816100456621</c:v>
                </c:pt>
                <c:pt idx="257">
                  <c:v>106.816100456621</c:v>
                </c:pt>
                <c:pt idx="258">
                  <c:v>106.816100456621</c:v>
                </c:pt>
                <c:pt idx="259">
                  <c:v>106.816100456621</c:v>
                </c:pt>
                <c:pt idx="260">
                  <c:v>106.816100456621</c:v>
                </c:pt>
                <c:pt idx="261">
                  <c:v>106.816100456621</c:v>
                </c:pt>
                <c:pt idx="262">
                  <c:v>106.816100456621</c:v>
                </c:pt>
                <c:pt idx="263">
                  <c:v>106.816100456621</c:v>
                </c:pt>
                <c:pt idx="264">
                  <c:v>106.816100456621</c:v>
                </c:pt>
                <c:pt idx="265">
                  <c:v>106.816100456621</c:v>
                </c:pt>
                <c:pt idx="266">
                  <c:v>106.816100456621</c:v>
                </c:pt>
                <c:pt idx="267">
                  <c:v>106.816100456621</c:v>
                </c:pt>
                <c:pt idx="268">
                  <c:v>106.816100456621</c:v>
                </c:pt>
                <c:pt idx="269">
                  <c:v>106.816100456621</c:v>
                </c:pt>
                <c:pt idx="270">
                  <c:v>106.816100456621</c:v>
                </c:pt>
                <c:pt idx="271">
                  <c:v>106.816100456621</c:v>
                </c:pt>
                <c:pt idx="272">
                  <c:v>106.816100456621</c:v>
                </c:pt>
                <c:pt idx="273">
                  <c:v>106.816100456621</c:v>
                </c:pt>
                <c:pt idx="274">
                  <c:v>106.816100456621</c:v>
                </c:pt>
                <c:pt idx="275">
                  <c:v>106.816100456621</c:v>
                </c:pt>
                <c:pt idx="276">
                  <c:v>106.816100456621</c:v>
                </c:pt>
                <c:pt idx="277">
                  <c:v>106.816100456621</c:v>
                </c:pt>
                <c:pt idx="278">
                  <c:v>106.816100456621</c:v>
                </c:pt>
                <c:pt idx="279">
                  <c:v>106.816100456621</c:v>
                </c:pt>
                <c:pt idx="280">
                  <c:v>106.816100456621</c:v>
                </c:pt>
                <c:pt idx="281">
                  <c:v>106.816100456621</c:v>
                </c:pt>
                <c:pt idx="282">
                  <c:v>106.816100456621</c:v>
                </c:pt>
                <c:pt idx="283">
                  <c:v>106.816100456621</c:v>
                </c:pt>
                <c:pt idx="284">
                  <c:v>106.816100456621</c:v>
                </c:pt>
                <c:pt idx="285">
                  <c:v>106.816100456621</c:v>
                </c:pt>
                <c:pt idx="286">
                  <c:v>106.816100456621</c:v>
                </c:pt>
                <c:pt idx="287">
                  <c:v>106.816100456621</c:v>
                </c:pt>
                <c:pt idx="288">
                  <c:v>106.816100456621</c:v>
                </c:pt>
                <c:pt idx="289">
                  <c:v>106.816100456621</c:v>
                </c:pt>
                <c:pt idx="290">
                  <c:v>106.816100456621</c:v>
                </c:pt>
                <c:pt idx="291">
                  <c:v>106.816100456621</c:v>
                </c:pt>
                <c:pt idx="292">
                  <c:v>106.816100456621</c:v>
                </c:pt>
                <c:pt idx="293">
                  <c:v>106.816100456621</c:v>
                </c:pt>
                <c:pt idx="294">
                  <c:v>106.816100456621</c:v>
                </c:pt>
                <c:pt idx="295">
                  <c:v>106.816100456621</c:v>
                </c:pt>
                <c:pt idx="296">
                  <c:v>106.816100456621</c:v>
                </c:pt>
                <c:pt idx="297">
                  <c:v>106.816100456621</c:v>
                </c:pt>
                <c:pt idx="298">
                  <c:v>106.816100456621</c:v>
                </c:pt>
                <c:pt idx="299">
                  <c:v>106.816100456621</c:v>
                </c:pt>
                <c:pt idx="300">
                  <c:v>106.816100456621</c:v>
                </c:pt>
                <c:pt idx="301">
                  <c:v>106.816100456621</c:v>
                </c:pt>
                <c:pt idx="302">
                  <c:v>106.816100456621</c:v>
                </c:pt>
                <c:pt idx="303">
                  <c:v>106.816100456621</c:v>
                </c:pt>
                <c:pt idx="304">
                  <c:v>106.816100456621</c:v>
                </c:pt>
                <c:pt idx="305">
                  <c:v>106.816100456621</c:v>
                </c:pt>
                <c:pt idx="306">
                  <c:v>106.816100456621</c:v>
                </c:pt>
                <c:pt idx="307">
                  <c:v>106.816100456621</c:v>
                </c:pt>
                <c:pt idx="308">
                  <c:v>106.816100456621</c:v>
                </c:pt>
                <c:pt idx="309">
                  <c:v>106.816100456621</c:v>
                </c:pt>
                <c:pt idx="310">
                  <c:v>106.816100456621</c:v>
                </c:pt>
                <c:pt idx="311">
                  <c:v>106.816100456621</c:v>
                </c:pt>
                <c:pt idx="312">
                  <c:v>106.816100456621</c:v>
                </c:pt>
                <c:pt idx="313">
                  <c:v>106.816100456621</c:v>
                </c:pt>
                <c:pt idx="314">
                  <c:v>106.816100456621</c:v>
                </c:pt>
                <c:pt idx="315">
                  <c:v>106.816100456621</c:v>
                </c:pt>
                <c:pt idx="316">
                  <c:v>106.816100456621</c:v>
                </c:pt>
                <c:pt idx="317">
                  <c:v>106.816100456621</c:v>
                </c:pt>
                <c:pt idx="318">
                  <c:v>106.816100456621</c:v>
                </c:pt>
                <c:pt idx="319">
                  <c:v>106.816100456621</c:v>
                </c:pt>
                <c:pt idx="320">
                  <c:v>106.816100456621</c:v>
                </c:pt>
                <c:pt idx="321">
                  <c:v>106.816100456621</c:v>
                </c:pt>
                <c:pt idx="322">
                  <c:v>106.816100456621</c:v>
                </c:pt>
                <c:pt idx="323">
                  <c:v>106.816100456621</c:v>
                </c:pt>
                <c:pt idx="324">
                  <c:v>106.816100456621</c:v>
                </c:pt>
                <c:pt idx="325">
                  <c:v>106.816100456621</c:v>
                </c:pt>
                <c:pt idx="326">
                  <c:v>106.816100456621</c:v>
                </c:pt>
                <c:pt idx="327">
                  <c:v>106.816100456621</c:v>
                </c:pt>
                <c:pt idx="328">
                  <c:v>106.816100456621</c:v>
                </c:pt>
                <c:pt idx="329">
                  <c:v>106.816100456621</c:v>
                </c:pt>
                <c:pt idx="330">
                  <c:v>106.816100456621</c:v>
                </c:pt>
                <c:pt idx="331">
                  <c:v>106.816100456621</c:v>
                </c:pt>
                <c:pt idx="332">
                  <c:v>106.816100456621</c:v>
                </c:pt>
                <c:pt idx="333">
                  <c:v>106.816100456621</c:v>
                </c:pt>
                <c:pt idx="334">
                  <c:v>106.816100456621</c:v>
                </c:pt>
                <c:pt idx="335">
                  <c:v>106.816100456621</c:v>
                </c:pt>
                <c:pt idx="336">
                  <c:v>106.816100456621</c:v>
                </c:pt>
                <c:pt idx="337">
                  <c:v>106.816100456621</c:v>
                </c:pt>
                <c:pt idx="338">
                  <c:v>106.816100456621</c:v>
                </c:pt>
                <c:pt idx="339">
                  <c:v>106.816100456621</c:v>
                </c:pt>
                <c:pt idx="340">
                  <c:v>106.816100456621</c:v>
                </c:pt>
                <c:pt idx="341">
                  <c:v>106.816100456621</c:v>
                </c:pt>
                <c:pt idx="342">
                  <c:v>106.816100456621</c:v>
                </c:pt>
                <c:pt idx="343">
                  <c:v>106.816100456621</c:v>
                </c:pt>
                <c:pt idx="344">
                  <c:v>106.816100456621</c:v>
                </c:pt>
                <c:pt idx="345">
                  <c:v>106.816100456621</c:v>
                </c:pt>
                <c:pt idx="346">
                  <c:v>106.816100456621</c:v>
                </c:pt>
                <c:pt idx="347">
                  <c:v>106.816100456621</c:v>
                </c:pt>
                <c:pt idx="348">
                  <c:v>106.816100456621</c:v>
                </c:pt>
                <c:pt idx="349">
                  <c:v>106.816100456621</c:v>
                </c:pt>
                <c:pt idx="350">
                  <c:v>106.816100456621</c:v>
                </c:pt>
                <c:pt idx="351">
                  <c:v>106.816100456621</c:v>
                </c:pt>
                <c:pt idx="352">
                  <c:v>106.816100456621</c:v>
                </c:pt>
                <c:pt idx="353">
                  <c:v>106.816100456621</c:v>
                </c:pt>
                <c:pt idx="354">
                  <c:v>106.816100456621</c:v>
                </c:pt>
                <c:pt idx="355">
                  <c:v>106.816100456621</c:v>
                </c:pt>
                <c:pt idx="356">
                  <c:v>106.816100456621</c:v>
                </c:pt>
                <c:pt idx="357">
                  <c:v>106.816100456621</c:v>
                </c:pt>
                <c:pt idx="358">
                  <c:v>106.816100456621</c:v>
                </c:pt>
                <c:pt idx="359">
                  <c:v>106.816100456621</c:v>
                </c:pt>
                <c:pt idx="360">
                  <c:v>106.816100456621</c:v>
                </c:pt>
                <c:pt idx="361">
                  <c:v>106.816100456621</c:v>
                </c:pt>
                <c:pt idx="362">
                  <c:v>106.816100456621</c:v>
                </c:pt>
                <c:pt idx="363">
                  <c:v>106.816100456621</c:v>
                </c:pt>
                <c:pt idx="364">
                  <c:v>106.816100456621</c:v>
                </c:pt>
                <c:pt idx="365">
                  <c:v>106.816100456621</c:v>
                </c:pt>
                <c:pt idx="366">
                  <c:v>106.816100456621</c:v>
                </c:pt>
                <c:pt idx="367">
                  <c:v>106.816100456621</c:v>
                </c:pt>
                <c:pt idx="368">
                  <c:v>106.816100456621</c:v>
                </c:pt>
                <c:pt idx="369">
                  <c:v>106.816100456621</c:v>
                </c:pt>
                <c:pt idx="370">
                  <c:v>106.816100456621</c:v>
                </c:pt>
                <c:pt idx="371">
                  <c:v>106.816100456621</c:v>
                </c:pt>
                <c:pt idx="372">
                  <c:v>106.816100456621</c:v>
                </c:pt>
                <c:pt idx="373">
                  <c:v>106.816100456621</c:v>
                </c:pt>
                <c:pt idx="374">
                  <c:v>106.816100456621</c:v>
                </c:pt>
                <c:pt idx="375">
                  <c:v>106.816100456621</c:v>
                </c:pt>
                <c:pt idx="376">
                  <c:v>106.816100456621</c:v>
                </c:pt>
                <c:pt idx="377">
                  <c:v>106.816100456621</c:v>
                </c:pt>
                <c:pt idx="378">
                  <c:v>106.816100456621</c:v>
                </c:pt>
                <c:pt idx="379">
                  <c:v>106.816100456621</c:v>
                </c:pt>
                <c:pt idx="380">
                  <c:v>106.816100456621</c:v>
                </c:pt>
                <c:pt idx="381">
                  <c:v>106.816100456621</c:v>
                </c:pt>
                <c:pt idx="382">
                  <c:v>106.816100456621</c:v>
                </c:pt>
                <c:pt idx="383">
                  <c:v>106.816100456621</c:v>
                </c:pt>
                <c:pt idx="384">
                  <c:v>106.816100456621</c:v>
                </c:pt>
                <c:pt idx="385">
                  <c:v>106.816100456621</c:v>
                </c:pt>
                <c:pt idx="386">
                  <c:v>106.816100456621</c:v>
                </c:pt>
                <c:pt idx="387">
                  <c:v>106.816100456621</c:v>
                </c:pt>
                <c:pt idx="388">
                  <c:v>106.816100456621</c:v>
                </c:pt>
                <c:pt idx="389">
                  <c:v>106.816100456621</c:v>
                </c:pt>
                <c:pt idx="390">
                  <c:v>106.816100456621</c:v>
                </c:pt>
                <c:pt idx="391">
                  <c:v>106.816100456621</c:v>
                </c:pt>
                <c:pt idx="392">
                  <c:v>106.816100456621</c:v>
                </c:pt>
                <c:pt idx="393">
                  <c:v>106.816100456621</c:v>
                </c:pt>
                <c:pt idx="394">
                  <c:v>106.816100456621</c:v>
                </c:pt>
                <c:pt idx="395">
                  <c:v>106.816100456621</c:v>
                </c:pt>
                <c:pt idx="396">
                  <c:v>106.816100456621</c:v>
                </c:pt>
                <c:pt idx="397">
                  <c:v>106.816100456621</c:v>
                </c:pt>
                <c:pt idx="398">
                  <c:v>106.816100456621</c:v>
                </c:pt>
                <c:pt idx="399">
                  <c:v>106.816100456621</c:v>
                </c:pt>
                <c:pt idx="400">
                  <c:v>106.816100456621</c:v>
                </c:pt>
                <c:pt idx="401">
                  <c:v>106.816100456621</c:v>
                </c:pt>
                <c:pt idx="402">
                  <c:v>106.816100456621</c:v>
                </c:pt>
                <c:pt idx="403">
                  <c:v>106.816100456621</c:v>
                </c:pt>
                <c:pt idx="404">
                  <c:v>106.816100456621</c:v>
                </c:pt>
                <c:pt idx="405">
                  <c:v>106.816100456621</c:v>
                </c:pt>
                <c:pt idx="406">
                  <c:v>106.816100456621</c:v>
                </c:pt>
                <c:pt idx="407">
                  <c:v>106.816100456621</c:v>
                </c:pt>
                <c:pt idx="408">
                  <c:v>106.816100456621</c:v>
                </c:pt>
                <c:pt idx="409">
                  <c:v>106.816100456621</c:v>
                </c:pt>
                <c:pt idx="410">
                  <c:v>106.816100456621</c:v>
                </c:pt>
                <c:pt idx="411">
                  <c:v>106.816100456621</c:v>
                </c:pt>
                <c:pt idx="412">
                  <c:v>106.816100456621</c:v>
                </c:pt>
                <c:pt idx="413">
                  <c:v>106.816100456621</c:v>
                </c:pt>
                <c:pt idx="414">
                  <c:v>106.816100456621</c:v>
                </c:pt>
                <c:pt idx="415">
                  <c:v>106.816100456621</c:v>
                </c:pt>
                <c:pt idx="416">
                  <c:v>106.816100456621</c:v>
                </c:pt>
                <c:pt idx="417">
                  <c:v>106.816100456621</c:v>
                </c:pt>
                <c:pt idx="418">
                  <c:v>106.816100456621</c:v>
                </c:pt>
                <c:pt idx="419">
                  <c:v>106.816100456621</c:v>
                </c:pt>
                <c:pt idx="420">
                  <c:v>106.816100456621</c:v>
                </c:pt>
                <c:pt idx="421">
                  <c:v>106.816100456621</c:v>
                </c:pt>
                <c:pt idx="422">
                  <c:v>106.816100456621</c:v>
                </c:pt>
                <c:pt idx="423">
                  <c:v>106.816100456621</c:v>
                </c:pt>
                <c:pt idx="424">
                  <c:v>106.816100456621</c:v>
                </c:pt>
                <c:pt idx="425">
                  <c:v>106.816100456621</c:v>
                </c:pt>
                <c:pt idx="426">
                  <c:v>106.816100456621</c:v>
                </c:pt>
                <c:pt idx="427">
                  <c:v>106.816100456621</c:v>
                </c:pt>
                <c:pt idx="428">
                  <c:v>106.816100456621</c:v>
                </c:pt>
                <c:pt idx="429">
                  <c:v>106.816100456621</c:v>
                </c:pt>
                <c:pt idx="430">
                  <c:v>106.816100456621</c:v>
                </c:pt>
                <c:pt idx="431">
                  <c:v>106.816100456621</c:v>
                </c:pt>
                <c:pt idx="432">
                  <c:v>106.816100456621</c:v>
                </c:pt>
                <c:pt idx="433">
                  <c:v>106.816100456621</c:v>
                </c:pt>
                <c:pt idx="434">
                  <c:v>106.816100456621</c:v>
                </c:pt>
                <c:pt idx="435">
                  <c:v>106.816100456621</c:v>
                </c:pt>
                <c:pt idx="436">
                  <c:v>106.816100456621</c:v>
                </c:pt>
                <c:pt idx="437">
                  <c:v>106.816100456621</c:v>
                </c:pt>
                <c:pt idx="438">
                  <c:v>106.816100456621</c:v>
                </c:pt>
                <c:pt idx="439">
                  <c:v>106.816100456621</c:v>
                </c:pt>
                <c:pt idx="440">
                  <c:v>106.816100456621</c:v>
                </c:pt>
                <c:pt idx="441">
                  <c:v>106.816100456621</c:v>
                </c:pt>
                <c:pt idx="442">
                  <c:v>106.816100456621</c:v>
                </c:pt>
                <c:pt idx="443">
                  <c:v>106.816100456621</c:v>
                </c:pt>
                <c:pt idx="444">
                  <c:v>106.816100456621</c:v>
                </c:pt>
                <c:pt idx="445">
                  <c:v>106.816100456621</c:v>
                </c:pt>
                <c:pt idx="446">
                  <c:v>106.816100456621</c:v>
                </c:pt>
                <c:pt idx="447">
                  <c:v>106.816100456621</c:v>
                </c:pt>
                <c:pt idx="448">
                  <c:v>106.816100456621</c:v>
                </c:pt>
                <c:pt idx="449">
                  <c:v>106.816100456621</c:v>
                </c:pt>
                <c:pt idx="450">
                  <c:v>106.816100456621</c:v>
                </c:pt>
                <c:pt idx="451">
                  <c:v>106.816100456621</c:v>
                </c:pt>
                <c:pt idx="452">
                  <c:v>106.816100456621</c:v>
                </c:pt>
                <c:pt idx="453">
                  <c:v>106.816100456621</c:v>
                </c:pt>
                <c:pt idx="454">
                  <c:v>106.816100456621</c:v>
                </c:pt>
                <c:pt idx="455">
                  <c:v>106.816100456621</c:v>
                </c:pt>
                <c:pt idx="456">
                  <c:v>106.816100456621</c:v>
                </c:pt>
                <c:pt idx="457">
                  <c:v>106.816100456621</c:v>
                </c:pt>
                <c:pt idx="458">
                  <c:v>106.816100456621</c:v>
                </c:pt>
                <c:pt idx="459">
                  <c:v>106.816100456621</c:v>
                </c:pt>
                <c:pt idx="460">
                  <c:v>106.816100456621</c:v>
                </c:pt>
                <c:pt idx="461">
                  <c:v>106.816100456621</c:v>
                </c:pt>
                <c:pt idx="462">
                  <c:v>106.816100456621</c:v>
                </c:pt>
                <c:pt idx="463">
                  <c:v>106.816100456621</c:v>
                </c:pt>
                <c:pt idx="464">
                  <c:v>106.816100456621</c:v>
                </c:pt>
                <c:pt idx="465">
                  <c:v>106.816100456621</c:v>
                </c:pt>
                <c:pt idx="466">
                  <c:v>106.816100456621</c:v>
                </c:pt>
                <c:pt idx="467">
                  <c:v>106.816100456621</c:v>
                </c:pt>
                <c:pt idx="468">
                  <c:v>106.816100456621</c:v>
                </c:pt>
                <c:pt idx="469">
                  <c:v>106.816100456621</c:v>
                </c:pt>
                <c:pt idx="470">
                  <c:v>106.816100456621</c:v>
                </c:pt>
                <c:pt idx="471">
                  <c:v>106.816100456621</c:v>
                </c:pt>
                <c:pt idx="472">
                  <c:v>106.816100456621</c:v>
                </c:pt>
                <c:pt idx="473">
                  <c:v>106.816100456621</c:v>
                </c:pt>
                <c:pt idx="474">
                  <c:v>106.816100456621</c:v>
                </c:pt>
                <c:pt idx="475">
                  <c:v>106.816100456621</c:v>
                </c:pt>
                <c:pt idx="476">
                  <c:v>106.816100456621</c:v>
                </c:pt>
                <c:pt idx="477">
                  <c:v>106.816100456621</c:v>
                </c:pt>
                <c:pt idx="478">
                  <c:v>106.816100456621</c:v>
                </c:pt>
                <c:pt idx="479">
                  <c:v>106.816100456621</c:v>
                </c:pt>
                <c:pt idx="480">
                  <c:v>106.816100456621</c:v>
                </c:pt>
                <c:pt idx="481">
                  <c:v>106.816100456621</c:v>
                </c:pt>
                <c:pt idx="482">
                  <c:v>106.816100456621</c:v>
                </c:pt>
                <c:pt idx="483">
                  <c:v>106.816100456621</c:v>
                </c:pt>
                <c:pt idx="484">
                  <c:v>106.816100456621</c:v>
                </c:pt>
                <c:pt idx="485">
                  <c:v>106.816100456621</c:v>
                </c:pt>
                <c:pt idx="486">
                  <c:v>106.816100456621</c:v>
                </c:pt>
                <c:pt idx="487">
                  <c:v>106.816100456621</c:v>
                </c:pt>
                <c:pt idx="488">
                  <c:v>106.816100456621</c:v>
                </c:pt>
                <c:pt idx="489">
                  <c:v>106.816100456621</c:v>
                </c:pt>
                <c:pt idx="490">
                  <c:v>106.816100456621</c:v>
                </c:pt>
                <c:pt idx="491">
                  <c:v>106.816100456621</c:v>
                </c:pt>
                <c:pt idx="492">
                  <c:v>106.816100456621</c:v>
                </c:pt>
                <c:pt idx="493">
                  <c:v>106.816100456621</c:v>
                </c:pt>
                <c:pt idx="494">
                  <c:v>106.816100456621</c:v>
                </c:pt>
                <c:pt idx="495">
                  <c:v>106.816100456621</c:v>
                </c:pt>
                <c:pt idx="496">
                  <c:v>106.816100456621</c:v>
                </c:pt>
                <c:pt idx="497">
                  <c:v>106.816100456621</c:v>
                </c:pt>
                <c:pt idx="498">
                  <c:v>106.816100456621</c:v>
                </c:pt>
                <c:pt idx="499">
                  <c:v>106.816100456621</c:v>
                </c:pt>
                <c:pt idx="500">
                  <c:v>106.816100456621</c:v>
                </c:pt>
                <c:pt idx="501">
                  <c:v>106.816100456621</c:v>
                </c:pt>
                <c:pt idx="502">
                  <c:v>106.816100456621</c:v>
                </c:pt>
                <c:pt idx="503">
                  <c:v>106.816100456621</c:v>
                </c:pt>
                <c:pt idx="504">
                  <c:v>106.816100456621</c:v>
                </c:pt>
                <c:pt idx="505">
                  <c:v>106.816100456621</c:v>
                </c:pt>
                <c:pt idx="506">
                  <c:v>106.816100456621</c:v>
                </c:pt>
                <c:pt idx="507">
                  <c:v>106.816100456621</c:v>
                </c:pt>
                <c:pt idx="508">
                  <c:v>106.816100456621</c:v>
                </c:pt>
                <c:pt idx="509">
                  <c:v>106.816100456621</c:v>
                </c:pt>
                <c:pt idx="510">
                  <c:v>106.816100456621</c:v>
                </c:pt>
                <c:pt idx="511">
                  <c:v>106.816100456621</c:v>
                </c:pt>
                <c:pt idx="512">
                  <c:v>106.816100456621</c:v>
                </c:pt>
                <c:pt idx="513">
                  <c:v>106.816100456621</c:v>
                </c:pt>
                <c:pt idx="514">
                  <c:v>106.816100456621</c:v>
                </c:pt>
                <c:pt idx="515">
                  <c:v>106.816100456621</c:v>
                </c:pt>
                <c:pt idx="516">
                  <c:v>106.816100456621</c:v>
                </c:pt>
                <c:pt idx="517">
                  <c:v>106.816100456621</c:v>
                </c:pt>
                <c:pt idx="518">
                  <c:v>106.816100456621</c:v>
                </c:pt>
                <c:pt idx="519">
                  <c:v>106.816100456621</c:v>
                </c:pt>
                <c:pt idx="520">
                  <c:v>106.816100456621</c:v>
                </c:pt>
                <c:pt idx="521">
                  <c:v>106.816100456621</c:v>
                </c:pt>
                <c:pt idx="522">
                  <c:v>106.816100456621</c:v>
                </c:pt>
                <c:pt idx="523">
                  <c:v>106.816100456621</c:v>
                </c:pt>
                <c:pt idx="524">
                  <c:v>106.816100456621</c:v>
                </c:pt>
                <c:pt idx="525">
                  <c:v>106.816100456621</c:v>
                </c:pt>
                <c:pt idx="526">
                  <c:v>106.816100456621</c:v>
                </c:pt>
                <c:pt idx="527">
                  <c:v>106.816100456621</c:v>
                </c:pt>
                <c:pt idx="528">
                  <c:v>106.816100456621</c:v>
                </c:pt>
                <c:pt idx="529">
                  <c:v>106.816100456621</c:v>
                </c:pt>
                <c:pt idx="530">
                  <c:v>106.816100456621</c:v>
                </c:pt>
                <c:pt idx="531">
                  <c:v>106.816100456621</c:v>
                </c:pt>
                <c:pt idx="532">
                  <c:v>106.816100456621</c:v>
                </c:pt>
                <c:pt idx="533">
                  <c:v>106.816100456621</c:v>
                </c:pt>
                <c:pt idx="534">
                  <c:v>106.816100456621</c:v>
                </c:pt>
                <c:pt idx="535">
                  <c:v>106.816100456621</c:v>
                </c:pt>
                <c:pt idx="536">
                  <c:v>106.816100456621</c:v>
                </c:pt>
                <c:pt idx="537">
                  <c:v>106.816100456621</c:v>
                </c:pt>
                <c:pt idx="538">
                  <c:v>106.816100456621</c:v>
                </c:pt>
                <c:pt idx="539">
                  <c:v>106.816100456621</c:v>
                </c:pt>
                <c:pt idx="540">
                  <c:v>106.816100456621</c:v>
                </c:pt>
                <c:pt idx="541">
                  <c:v>106.816100456621</c:v>
                </c:pt>
                <c:pt idx="542">
                  <c:v>106.816100456621</c:v>
                </c:pt>
                <c:pt idx="543">
                  <c:v>106.816100456621</c:v>
                </c:pt>
                <c:pt idx="544">
                  <c:v>106.816100456621</c:v>
                </c:pt>
                <c:pt idx="545">
                  <c:v>106.816100456621</c:v>
                </c:pt>
                <c:pt idx="546">
                  <c:v>106.816100456621</c:v>
                </c:pt>
                <c:pt idx="547">
                  <c:v>106.816100456621</c:v>
                </c:pt>
                <c:pt idx="548">
                  <c:v>106.816100456621</c:v>
                </c:pt>
                <c:pt idx="549">
                  <c:v>106.816100456621</c:v>
                </c:pt>
                <c:pt idx="550">
                  <c:v>106.816100456621</c:v>
                </c:pt>
                <c:pt idx="551">
                  <c:v>106.816100456621</c:v>
                </c:pt>
                <c:pt idx="552">
                  <c:v>106.816100456621</c:v>
                </c:pt>
                <c:pt idx="553">
                  <c:v>106.816100456621</c:v>
                </c:pt>
                <c:pt idx="554">
                  <c:v>106.816100456621</c:v>
                </c:pt>
                <c:pt idx="555">
                  <c:v>106.816100456621</c:v>
                </c:pt>
                <c:pt idx="556">
                  <c:v>106.816100456621</c:v>
                </c:pt>
                <c:pt idx="557">
                  <c:v>106.816100456621</c:v>
                </c:pt>
                <c:pt idx="558">
                  <c:v>106.816100456621</c:v>
                </c:pt>
                <c:pt idx="559">
                  <c:v>106.816100456621</c:v>
                </c:pt>
                <c:pt idx="560">
                  <c:v>106.816100456621</c:v>
                </c:pt>
                <c:pt idx="561">
                  <c:v>106.816100456621</c:v>
                </c:pt>
                <c:pt idx="562">
                  <c:v>106.816100456621</c:v>
                </c:pt>
                <c:pt idx="563">
                  <c:v>106.816100456621</c:v>
                </c:pt>
                <c:pt idx="564">
                  <c:v>106.816100456621</c:v>
                </c:pt>
                <c:pt idx="565">
                  <c:v>106.816100456621</c:v>
                </c:pt>
                <c:pt idx="566">
                  <c:v>106.816100456621</c:v>
                </c:pt>
                <c:pt idx="567">
                  <c:v>106.816100456621</c:v>
                </c:pt>
                <c:pt idx="568">
                  <c:v>106.816100456621</c:v>
                </c:pt>
                <c:pt idx="569">
                  <c:v>106.816100456621</c:v>
                </c:pt>
                <c:pt idx="570">
                  <c:v>106.816100456621</c:v>
                </c:pt>
                <c:pt idx="571">
                  <c:v>106.816100456621</c:v>
                </c:pt>
                <c:pt idx="572">
                  <c:v>106.816100456621</c:v>
                </c:pt>
                <c:pt idx="573">
                  <c:v>106.816100456621</c:v>
                </c:pt>
                <c:pt idx="574">
                  <c:v>106.816100456621</c:v>
                </c:pt>
                <c:pt idx="575">
                  <c:v>106.816100456621</c:v>
                </c:pt>
                <c:pt idx="576">
                  <c:v>106.816100456621</c:v>
                </c:pt>
                <c:pt idx="577">
                  <c:v>106.816100456621</c:v>
                </c:pt>
                <c:pt idx="578">
                  <c:v>106.816100456621</c:v>
                </c:pt>
                <c:pt idx="579">
                  <c:v>106.816100456621</c:v>
                </c:pt>
                <c:pt idx="580">
                  <c:v>106.816100456621</c:v>
                </c:pt>
                <c:pt idx="581">
                  <c:v>106.816100456621</c:v>
                </c:pt>
                <c:pt idx="582">
                  <c:v>106.816100456621</c:v>
                </c:pt>
                <c:pt idx="583">
                  <c:v>106.816100456621</c:v>
                </c:pt>
                <c:pt idx="584">
                  <c:v>106.816100456621</c:v>
                </c:pt>
                <c:pt idx="585">
                  <c:v>106.816100456621</c:v>
                </c:pt>
                <c:pt idx="586">
                  <c:v>106.816100456621</c:v>
                </c:pt>
                <c:pt idx="587">
                  <c:v>106.816100456621</c:v>
                </c:pt>
                <c:pt idx="588">
                  <c:v>106.816100456621</c:v>
                </c:pt>
                <c:pt idx="589">
                  <c:v>106.816100456621</c:v>
                </c:pt>
                <c:pt idx="590">
                  <c:v>106.816100456621</c:v>
                </c:pt>
                <c:pt idx="591">
                  <c:v>106.816100456621</c:v>
                </c:pt>
                <c:pt idx="592">
                  <c:v>106.816100456621</c:v>
                </c:pt>
                <c:pt idx="593">
                  <c:v>106.816100456621</c:v>
                </c:pt>
                <c:pt idx="594">
                  <c:v>106.816100456621</c:v>
                </c:pt>
                <c:pt idx="595">
                  <c:v>106.816100456621</c:v>
                </c:pt>
                <c:pt idx="596">
                  <c:v>106.816100456621</c:v>
                </c:pt>
                <c:pt idx="597">
                  <c:v>106.816100456621</c:v>
                </c:pt>
                <c:pt idx="598">
                  <c:v>106.816100456621</c:v>
                </c:pt>
                <c:pt idx="599">
                  <c:v>106.816100456621</c:v>
                </c:pt>
                <c:pt idx="600">
                  <c:v>106.816100456621</c:v>
                </c:pt>
                <c:pt idx="601">
                  <c:v>106.816100456621</c:v>
                </c:pt>
                <c:pt idx="602">
                  <c:v>106.816100456621</c:v>
                </c:pt>
                <c:pt idx="603">
                  <c:v>106.816100456621</c:v>
                </c:pt>
                <c:pt idx="604">
                  <c:v>106.816100456621</c:v>
                </c:pt>
                <c:pt idx="605">
                  <c:v>106.816100456621</c:v>
                </c:pt>
                <c:pt idx="606">
                  <c:v>106.816100456621</c:v>
                </c:pt>
                <c:pt idx="607">
                  <c:v>106.816100456621</c:v>
                </c:pt>
                <c:pt idx="608">
                  <c:v>106.816100456621</c:v>
                </c:pt>
                <c:pt idx="609">
                  <c:v>106.816100456621</c:v>
                </c:pt>
                <c:pt idx="610">
                  <c:v>106.816100456621</c:v>
                </c:pt>
                <c:pt idx="611">
                  <c:v>106.816100456621</c:v>
                </c:pt>
                <c:pt idx="612">
                  <c:v>106.816100456621</c:v>
                </c:pt>
                <c:pt idx="613">
                  <c:v>106.816100456621</c:v>
                </c:pt>
                <c:pt idx="614">
                  <c:v>106.816100456621</c:v>
                </c:pt>
                <c:pt idx="615">
                  <c:v>106.816100456621</c:v>
                </c:pt>
                <c:pt idx="616">
                  <c:v>106.816100456621</c:v>
                </c:pt>
                <c:pt idx="617">
                  <c:v>106.816100456621</c:v>
                </c:pt>
                <c:pt idx="618">
                  <c:v>106.816100456621</c:v>
                </c:pt>
                <c:pt idx="619">
                  <c:v>106.816100456621</c:v>
                </c:pt>
                <c:pt idx="620">
                  <c:v>106.816100456621</c:v>
                </c:pt>
                <c:pt idx="621">
                  <c:v>106.816100456621</c:v>
                </c:pt>
                <c:pt idx="622">
                  <c:v>106.816100456621</c:v>
                </c:pt>
                <c:pt idx="623">
                  <c:v>106.816100456621</c:v>
                </c:pt>
                <c:pt idx="624">
                  <c:v>106.816100456621</c:v>
                </c:pt>
                <c:pt idx="625">
                  <c:v>106.816100456621</c:v>
                </c:pt>
                <c:pt idx="626">
                  <c:v>106.816100456621</c:v>
                </c:pt>
                <c:pt idx="627">
                  <c:v>106.816100456621</c:v>
                </c:pt>
                <c:pt idx="628">
                  <c:v>106.816100456621</c:v>
                </c:pt>
                <c:pt idx="629">
                  <c:v>106.816100456621</c:v>
                </c:pt>
                <c:pt idx="630">
                  <c:v>106.816100456621</c:v>
                </c:pt>
                <c:pt idx="631">
                  <c:v>106.816100456621</c:v>
                </c:pt>
                <c:pt idx="632">
                  <c:v>106.816100456621</c:v>
                </c:pt>
                <c:pt idx="633">
                  <c:v>106.816100456621</c:v>
                </c:pt>
                <c:pt idx="634">
                  <c:v>106.816100456621</c:v>
                </c:pt>
                <c:pt idx="635">
                  <c:v>106.816100456621</c:v>
                </c:pt>
                <c:pt idx="636">
                  <c:v>106.816100456621</c:v>
                </c:pt>
                <c:pt idx="637">
                  <c:v>106.816100456621</c:v>
                </c:pt>
                <c:pt idx="638">
                  <c:v>106.816100456621</c:v>
                </c:pt>
                <c:pt idx="639">
                  <c:v>106.816100456621</c:v>
                </c:pt>
                <c:pt idx="640">
                  <c:v>106.816100456621</c:v>
                </c:pt>
                <c:pt idx="641">
                  <c:v>106.816100456621</c:v>
                </c:pt>
                <c:pt idx="642">
                  <c:v>106.816100456621</c:v>
                </c:pt>
                <c:pt idx="643">
                  <c:v>106.816100456621</c:v>
                </c:pt>
                <c:pt idx="644">
                  <c:v>106.816100456621</c:v>
                </c:pt>
                <c:pt idx="645">
                  <c:v>106.816100456621</c:v>
                </c:pt>
                <c:pt idx="646">
                  <c:v>106.816100456621</c:v>
                </c:pt>
                <c:pt idx="647">
                  <c:v>106.816100456621</c:v>
                </c:pt>
                <c:pt idx="648">
                  <c:v>106.816100456621</c:v>
                </c:pt>
                <c:pt idx="649">
                  <c:v>106.816100456621</c:v>
                </c:pt>
                <c:pt idx="650">
                  <c:v>106.816100456621</c:v>
                </c:pt>
                <c:pt idx="651">
                  <c:v>106.816100456621</c:v>
                </c:pt>
                <c:pt idx="652">
                  <c:v>106.816100456621</c:v>
                </c:pt>
                <c:pt idx="653">
                  <c:v>106.816100456621</c:v>
                </c:pt>
                <c:pt idx="654">
                  <c:v>106.816100456621</c:v>
                </c:pt>
                <c:pt idx="655">
                  <c:v>106.816100456621</c:v>
                </c:pt>
                <c:pt idx="656">
                  <c:v>106.816100456621</c:v>
                </c:pt>
                <c:pt idx="657">
                  <c:v>106.816100456621</c:v>
                </c:pt>
                <c:pt idx="658">
                  <c:v>106.816100456621</c:v>
                </c:pt>
                <c:pt idx="659">
                  <c:v>106.816100456621</c:v>
                </c:pt>
                <c:pt idx="660">
                  <c:v>106.816100456621</c:v>
                </c:pt>
                <c:pt idx="661">
                  <c:v>106.816100456621</c:v>
                </c:pt>
                <c:pt idx="662">
                  <c:v>106.816100456621</c:v>
                </c:pt>
                <c:pt idx="663">
                  <c:v>106.816100456621</c:v>
                </c:pt>
                <c:pt idx="664">
                  <c:v>106.816100456621</c:v>
                </c:pt>
                <c:pt idx="665">
                  <c:v>106.816100456621</c:v>
                </c:pt>
                <c:pt idx="666">
                  <c:v>106.816100456621</c:v>
                </c:pt>
                <c:pt idx="667">
                  <c:v>106.816100456621</c:v>
                </c:pt>
                <c:pt idx="668">
                  <c:v>106.816100456621</c:v>
                </c:pt>
                <c:pt idx="669">
                  <c:v>106.816100456621</c:v>
                </c:pt>
                <c:pt idx="670">
                  <c:v>106.816100456621</c:v>
                </c:pt>
                <c:pt idx="671">
                  <c:v>106.816100456621</c:v>
                </c:pt>
                <c:pt idx="672">
                  <c:v>106.816100456621</c:v>
                </c:pt>
                <c:pt idx="673">
                  <c:v>106.816100456621</c:v>
                </c:pt>
                <c:pt idx="674">
                  <c:v>106.816100456621</c:v>
                </c:pt>
                <c:pt idx="675">
                  <c:v>106.816100456621</c:v>
                </c:pt>
                <c:pt idx="676">
                  <c:v>106.816100456621</c:v>
                </c:pt>
                <c:pt idx="677">
                  <c:v>106.816100456621</c:v>
                </c:pt>
                <c:pt idx="678">
                  <c:v>106.816100456621</c:v>
                </c:pt>
                <c:pt idx="679">
                  <c:v>106.816100456621</c:v>
                </c:pt>
                <c:pt idx="680">
                  <c:v>106.816100456621</c:v>
                </c:pt>
                <c:pt idx="681">
                  <c:v>106.816100456621</c:v>
                </c:pt>
                <c:pt idx="682">
                  <c:v>106.816100456621</c:v>
                </c:pt>
                <c:pt idx="683">
                  <c:v>106.816100456621</c:v>
                </c:pt>
                <c:pt idx="684">
                  <c:v>106.816100456621</c:v>
                </c:pt>
                <c:pt idx="685">
                  <c:v>106.816100456621</c:v>
                </c:pt>
                <c:pt idx="686">
                  <c:v>106.816100456621</c:v>
                </c:pt>
                <c:pt idx="687">
                  <c:v>106.816100456621</c:v>
                </c:pt>
                <c:pt idx="688">
                  <c:v>106.816100456621</c:v>
                </c:pt>
                <c:pt idx="689">
                  <c:v>106.816100456621</c:v>
                </c:pt>
                <c:pt idx="690">
                  <c:v>106.816100456621</c:v>
                </c:pt>
                <c:pt idx="691">
                  <c:v>106.816100456621</c:v>
                </c:pt>
                <c:pt idx="692">
                  <c:v>106.816100456621</c:v>
                </c:pt>
                <c:pt idx="693">
                  <c:v>106.816100456621</c:v>
                </c:pt>
                <c:pt idx="694">
                  <c:v>106.816100456621</c:v>
                </c:pt>
                <c:pt idx="695">
                  <c:v>106.816100456621</c:v>
                </c:pt>
                <c:pt idx="696">
                  <c:v>106.816100456621</c:v>
                </c:pt>
                <c:pt idx="697">
                  <c:v>106.816100456621</c:v>
                </c:pt>
                <c:pt idx="698">
                  <c:v>106.816100456621</c:v>
                </c:pt>
                <c:pt idx="699">
                  <c:v>106.816100456621</c:v>
                </c:pt>
                <c:pt idx="700">
                  <c:v>106.816100456621</c:v>
                </c:pt>
                <c:pt idx="701">
                  <c:v>106.816100456621</c:v>
                </c:pt>
                <c:pt idx="702">
                  <c:v>106.816100456621</c:v>
                </c:pt>
                <c:pt idx="703">
                  <c:v>106.816100456621</c:v>
                </c:pt>
                <c:pt idx="704">
                  <c:v>106.816100456621</c:v>
                </c:pt>
                <c:pt idx="705">
                  <c:v>106.816100456621</c:v>
                </c:pt>
                <c:pt idx="706">
                  <c:v>106.816100456621</c:v>
                </c:pt>
                <c:pt idx="707">
                  <c:v>106.816100456621</c:v>
                </c:pt>
                <c:pt idx="708">
                  <c:v>106.816100456621</c:v>
                </c:pt>
                <c:pt idx="709">
                  <c:v>106.816100456621</c:v>
                </c:pt>
                <c:pt idx="710">
                  <c:v>106.816100456621</c:v>
                </c:pt>
                <c:pt idx="711">
                  <c:v>106.816100456621</c:v>
                </c:pt>
                <c:pt idx="712">
                  <c:v>106.816100456621</c:v>
                </c:pt>
                <c:pt idx="713">
                  <c:v>106.816100456621</c:v>
                </c:pt>
                <c:pt idx="714">
                  <c:v>106.816100456621</c:v>
                </c:pt>
                <c:pt idx="715">
                  <c:v>106.816100456621</c:v>
                </c:pt>
                <c:pt idx="716">
                  <c:v>106.816100456621</c:v>
                </c:pt>
                <c:pt idx="717">
                  <c:v>106.816100456621</c:v>
                </c:pt>
                <c:pt idx="718">
                  <c:v>106.816100456621</c:v>
                </c:pt>
                <c:pt idx="719">
                  <c:v>106.816100456621</c:v>
                </c:pt>
                <c:pt idx="720">
                  <c:v>106.816100456621</c:v>
                </c:pt>
                <c:pt idx="721">
                  <c:v>106.816100456621</c:v>
                </c:pt>
                <c:pt idx="722">
                  <c:v>106.816100456621</c:v>
                </c:pt>
                <c:pt idx="723">
                  <c:v>106.816100456621</c:v>
                </c:pt>
                <c:pt idx="724">
                  <c:v>106.816100456621</c:v>
                </c:pt>
                <c:pt idx="725">
                  <c:v>106.816100456621</c:v>
                </c:pt>
                <c:pt idx="726">
                  <c:v>106.816100456621</c:v>
                </c:pt>
                <c:pt idx="727">
                  <c:v>106.816100456621</c:v>
                </c:pt>
                <c:pt idx="728">
                  <c:v>106.816100456621</c:v>
                </c:pt>
                <c:pt idx="729">
                  <c:v>106.816100456621</c:v>
                </c:pt>
                <c:pt idx="730">
                  <c:v>106.816100456621</c:v>
                </c:pt>
                <c:pt idx="731">
                  <c:v>106.816100456621</c:v>
                </c:pt>
                <c:pt idx="732">
                  <c:v>106.816100456621</c:v>
                </c:pt>
                <c:pt idx="733">
                  <c:v>106.816100456621</c:v>
                </c:pt>
                <c:pt idx="734">
                  <c:v>106.816100456621</c:v>
                </c:pt>
                <c:pt idx="735">
                  <c:v>106.816100456621</c:v>
                </c:pt>
                <c:pt idx="736">
                  <c:v>106.816100456621</c:v>
                </c:pt>
                <c:pt idx="737">
                  <c:v>106.816100456621</c:v>
                </c:pt>
                <c:pt idx="738">
                  <c:v>106.816100456621</c:v>
                </c:pt>
                <c:pt idx="739">
                  <c:v>106.816100456621</c:v>
                </c:pt>
                <c:pt idx="740">
                  <c:v>106.816100456621</c:v>
                </c:pt>
                <c:pt idx="741">
                  <c:v>106.816100456621</c:v>
                </c:pt>
                <c:pt idx="742">
                  <c:v>106.816100456621</c:v>
                </c:pt>
                <c:pt idx="743">
                  <c:v>106.816100456621</c:v>
                </c:pt>
                <c:pt idx="744">
                  <c:v>106.816100456621</c:v>
                </c:pt>
                <c:pt idx="745">
                  <c:v>106.816100456621</c:v>
                </c:pt>
                <c:pt idx="746">
                  <c:v>106.816100456621</c:v>
                </c:pt>
                <c:pt idx="747">
                  <c:v>106.816100456621</c:v>
                </c:pt>
                <c:pt idx="748">
                  <c:v>106.816100456621</c:v>
                </c:pt>
                <c:pt idx="749">
                  <c:v>106.816100456621</c:v>
                </c:pt>
                <c:pt idx="750">
                  <c:v>106.816100456621</c:v>
                </c:pt>
                <c:pt idx="751">
                  <c:v>106.816100456621</c:v>
                </c:pt>
                <c:pt idx="752">
                  <c:v>106.816100456621</c:v>
                </c:pt>
                <c:pt idx="753">
                  <c:v>106.816100456621</c:v>
                </c:pt>
                <c:pt idx="754">
                  <c:v>106.816100456621</c:v>
                </c:pt>
                <c:pt idx="755">
                  <c:v>106.816100456621</c:v>
                </c:pt>
                <c:pt idx="756">
                  <c:v>106.816100456621</c:v>
                </c:pt>
                <c:pt idx="757">
                  <c:v>106.816100456621</c:v>
                </c:pt>
                <c:pt idx="758">
                  <c:v>106.816100456621</c:v>
                </c:pt>
                <c:pt idx="759">
                  <c:v>106.816100456621</c:v>
                </c:pt>
                <c:pt idx="760">
                  <c:v>106.816100456621</c:v>
                </c:pt>
                <c:pt idx="761">
                  <c:v>106.816100456621</c:v>
                </c:pt>
                <c:pt idx="762">
                  <c:v>106.816100456621</c:v>
                </c:pt>
                <c:pt idx="763">
                  <c:v>106.816100456621</c:v>
                </c:pt>
                <c:pt idx="764">
                  <c:v>106.816100456621</c:v>
                </c:pt>
                <c:pt idx="765">
                  <c:v>106.816100456621</c:v>
                </c:pt>
                <c:pt idx="766">
                  <c:v>106.816100456621</c:v>
                </c:pt>
                <c:pt idx="767">
                  <c:v>106.816100456621</c:v>
                </c:pt>
                <c:pt idx="768">
                  <c:v>106.816100456621</c:v>
                </c:pt>
                <c:pt idx="769">
                  <c:v>106.816100456621</c:v>
                </c:pt>
                <c:pt idx="770">
                  <c:v>106.816100456621</c:v>
                </c:pt>
                <c:pt idx="771">
                  <c:v>106.816100456621</c:v>
                </c:pt>
                <c:pt idx="772">
                  <c:v>106.816100456621</c:v>
                </c:pt>
                <c:pt idx="773">
                  <c:v>106.816100456621</c:v>
                </c:pt>
                <c:pt idx="774">
                  <c:v>106.816100456621</c:v>
                </c:pt>
                <c:pt idx="775">
                  <c:v>106.816100456621</c:v>
                </c:pt>
                <c:pt idx="776">
                  <c:v>106.816100456621</c:v>
                </c:pt>
                <c:pt idx="777">
                  <c:v>106.816100456621</c:v>
                </c:pt>
                <c:pt idx="778">
                  <c:v>106.816100456621</c:v>
                </c:pt>
                <c:pt idx="779">
                  <c:v>106.816100456621</c:v>
                </c:pt>
                <c:pt idx="780">
                  <c:v>106.816100456621</c:v>
                </c:pt>
                <c:pt idx="781">
                  <c:v>106.816100456621</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none"/>
        <c:minorTickMark val="none"/>
        <c:tickLblPos val="low"/>
        <c:spPr>
          <a:ln w="12700" cap="flat">
            <a:no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130"/>
      </c:catAx>
      <c:valAx>
        <c:axId val="2094734552"/>
        <c:scaling>
          <c:orientation val="minMax"/>
          <c:max val="1000"/>
          <c:min val="0"/>
        </c:scaling>
        <c:delete val="0"/>
        <c:axPos val="l"/>
        <c:majorGridlines>
          <c:spPr>
            <a:ln w="6350" cap="flat">
              <a:solidFill>
                <a:srgbClr val="E3E3E3"/>
              </a:solidFill>
              <a:prstDash val="solid"/>
              <a:round/>
            </a:ln>
          </c:spPr>
        </c:majorGridlines>
        <c:title>
          <c:tx>
            <c:rich>
              <a:bodyPr/>
              <a:lstStyle/>
              <a:p>
                <a:pPr>
                  <a:defRPr sz="1480" b="0" i="0" u="none" strike="noStrike">
                    <a:solidFill>
                      <a:srgbClr val="404040"/>
                    </a:solidFill>
                    <a:latin typeface="Arial"/>
                  </a:defRPr>
                </a:pPr>
                <a:r>
                  <a:rPr sz="1480" b="0" i="0" u="none" strike="noStrike">
                    <a:solidFill>
                      <a:srgbClr val="404040"/>
                    </a:solidFill>
                    <a:latin typeface="Arial"/>
                  </a:rPr>
                  <a:t>€/MWh</a:t>
                </a:r>
              </a:p>
            </c:rich>
          </c:tx>
          <c:layout/>
          <c:overlay val="0"/>
        </c:title>
        <c:numFmt formatCode="#,##0"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0"/>
      </c:valAx>
      <c:spPr>
        <a:noFill/>
        <a:ln>
          <a:noFill/>
        </a:ln>
        <a:effectLst/>
      </c:spPr>
    </c:plotArea>
    <c:legend>
      <c:legendPos val="b"/>
      <c:overlay val="0"/>
      <c:txPr>
        <a:bodyPr/>
        <a:lstStyle/>
        <a:p>
          <a:pPr>
            <a:defRPr sz="165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Spot SI jan–sep</c:v>
                </c:pt>
              </c:strCache>
            </c:strRef>
          </c:tx>
          <c:spPr>
            <a:solidFill>
              <a:srgbClr val="1B449C"/>
            </a:solidFill>
            <a:ln w="4191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Sheet1!$A$2:$A$13</c:f>
              <c:multiLvlStrCache>
                <c:ptCount val="12"/>
                <c:lvl>
                  <c:pt idx="0">
                    <c:v>jan</c:v>
                  </c:pt>
                  <c:pt idx="1">
                    <c:v>feb</c:v>
                  </c:pt>
                  <c:pt idx="2">
                    <c:v>mar</c:v>
                  </c:pt>
                  <c:pt idx="3">
                    <c:v>apr</c:v>
                  </c:pt>
                  <c:pt idx="4">
                    <c:v>maj</c:v>
                  </c:pt>
                  <c:pt idx="5">
                    <c:v>jun</c:v>
                  </c:pt>
                  <c:pt idx="6">
                    <c:v>jul</c:v>
                  </c:pt>
                  <c:pt idx="7">
                    <c:v>avg</c:v>
                  </c:pt>
                  <c:pt idx="8">
                    <c:v>sep</c:v>
                  </c:pt>
                  <c:pt idx="9">
                    <c:v>okt</c:v>
                  </c:pt>
                  <c:pt idx="10">
                    <c:v>nov</c:v>
                  </c:pt>
                  <c:pt idx="11">
                    <c:v>dec</c:v>
                  </c:pt>
                </c:lvl>
              </c:multiLvlStrCache>
            </c:multiLvlStrRef>
          </c:cat>
          <c:val>
            <c:numRef>
              <c:f>Sheet1!$B$2:$B$13</c:f>
              <c:numCache>
                <c:formatCode>General</c:formatCode>
                <c:ptCount val="12"/>
                <c:pt idx="0">
                  <c:v>140.82944220430107</c:v>
                </c:pt>
                <c:pt idx="1">
                  <c:v>109.16703125</c:v>
                </c:pt>
                <c:pt idx="2">
                  <c:v>110.8453869448183</c:v>
                </c:pt>
                <c:pt idx="3">
                  <c:v>88.79217708333333</c:v>
                </c:pt>
                <c:pt idx="4">
                  <c:v>102.45775201612904</c:v>
                </c:pt>
                <c:pt idx="5">
                  <c:v>114.45340972222222</c:v>
                </c:pt>
                <c:pt idx="6">
                  <c:v>121.07554771505376</c:v>
                </c:pt>
                <c:pt idx="7">
                  <c:v>152.08730846774193</c:v>
                </c:pt>
                <c:pt idx="8">
                  <c:v>173.2547673611111</c:v>
                </c:pt>
                <c:pt idx="9">
                  <c:v/>
                </c:pt>
                <c:pt idx="10">
                  <c:v/>
                </c:pt>
                <c:pt idx="11">
                  <c:v/>
                </c:pt>
              </c:numCache>
            </c:numRef>
          </c:val>
          <c:smooth val="0"/>
        </c:ser>
        <c:ser>
          <c:idx val="1"/>
          <c:order val="1"/>
          <c:tx>
            <c:strRef>
              <c:f>Sheet1!$C$1</c:f>
              <c:strCache>
                <c:ptCount val="1"/>
                <c:pt idx="0">
                  <c:v>Leto 2026: 150,09</c:v>
                </c:pt>
              </c:strCache>
            </c:strRef>
          </c:tx>
          <c:spPr>
            <a:solidFill>
              <a:srgbClr val="404040"/>
            </a:solidFill>
            <a:ln w="41910" cap="flat">
              <a:solidFill>
                <a:srgbClr val="40404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404040"/>
                </a:solidFill>
                <a:prstDash val="solid"/>
                <a:round/>
              </a:ln>
              <a:effectLst/>
            </c:spPr>
          </c:marker>
          <c:cat>
            <c:multiLvlStrRef>
              <c:f>Sheet1!$A$2:$A$13</c:f>
              <c:multiLvlStrCache>
                <c:ptCount val="12"/>
                <c:lvl>
                  <c:pt idx="0">
                    <c:v>jan</c:v>
                  </c:pt>
                  <c:pt idx="1">
                    <c:v>feb</c:v>
                  </c:pt>
                  <c:pt idx="2">
                    <c:v>mar</c:v>
                  </c:pt>
                  <c:pt idx="3">
                    <c:v>apr</c:v>
                  </c:pt>
                  <c:pt idx="4">
                    <c:v>maj</c:v>
                  </c:pt>
                  <c:pt idx="5">
                    <c:v>jun</c:v>
                  </c:pt>
                  <c:pt idx="6">
                    <c:v>jul</c:v>
                  </c:pt>
                  <c:pt idx="7">
                    <c:v>avg</c:v>
                  </c:pt>
                  <c:pt idx="8">
                    <c:v>sep</c:v>
                  </c:pt>
                  <c:pt idx="9">
                    <c:v>okt</c:v>
                  </c:pt>
                  <c:pt idx="10">
                    <c:v>nov</c:v>
                  </c:pt>
                  <c:pt idx="11">
                    <c:v>dec</c:v>
                  </c:pt>
                </c:lvl>
              </c:multiLvlStrCache>
            </c:multiLvlStrRef>
          </c:cat>
          <c:val>
            <c:numRef>
              <c:f>Sheet1!$C$2:$C$13</c:f>
              <c:numCache>
                <c:formatCode>General</c:formatCode>
                <c:ptCount val="12"/>
                <c:pt idx="0">
                  <c:v>150.08873059360732</c:v>
                </c:pt>
                <c:pt idx="1">
                  <c:v>150.08873059360732</c:v>
                </c:pt>
                <c:pt idx="2">
                  <c:v>150.08873059360732</c:v>
                </c:pt>
                <c:pt idx="3">
                  <c:v>150.08873059360732</c:v>
                </c:pt>
                <c:pt idx="4">
                  <c:v>150.08873059360732</c:v>
                </c:pt>
                <c:pt idx="5">
                  <c:v>150.08873059360732</c:v>
                </c:pt>
                <c:pt idx="6">
                  <c:v>150.08873059360732</c:v>
                </c:pt>
                <c:pt idx="7">
                  <c:v>150.08873059360732</c:v>
                </c:pt>
                <c:pt idx="8">
                  <c:v>150.08873059360732</c:v>
                </c:pt>
                <c:pt idx="9">
                  <c:v>150.08873059360732</c:v>
                </c:pt>
                <c:pt idx="10">
                  <c:v>150.08873059360732</c:v>
                </c:pt>
                <c:pt idx="11">
                  <c:v>150.08873059360732</c:v>
                </c:pt>
              </c:numCache>
            </c:numRef>
          </c:val>
          <c:smooth val="0"/>
        </c:ser>
        <c:ser>
          <c:idx val="2"/>
          <c:order val="2"/>
          <c:tx>
            <c:strRef>
              <c:f>Sheet1!$D$1</c:f>
              <c:strCache>
                <c:ptCount val="1"/>
                <c:pt idx="0">
                  <c:v>Cal-26 SI v 2025: Ø 102,52</c:v>
                </c:pt>
              </c:strCache>
            </c:strRef>
          </c:tx>
          <c:spPr>
            <a:solidFill>
              <a:srgbClr val="9AA3AB"/>
            </a:solidFill>
            <a:ln w="41910" cap="flat">
              <a:solidFill>
                <a:srgbClr val="9AA3AB"/>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3AB"/>
              </a:solidFill>
              <a:ln w="9525" cap="flat">
                <a:solidFill>
                  <a:srgbClr val="9AA3AB"/>
                </a:solidFill>
                <a:prstDash val="solid"/>
                <a:round/>
              </a:ln>
              <a:effectLst/>
            </c:spPr>
          </c:marker>
          <c:cat>
            <c:multiLvlStrRef>
              <c:f>Sheet1!$A$2:$A$13</c:f>
              <c:multiLvlStrCache>
                <c:ptCount val="12"/>
                <c:lvl>
                  <c:pt idx="0">
                    <c:v>jan</c:v>
                  </c:pt>
                  <c:pt idx="1">
                    <c:v>feb</c:v>
                  </c:pt>
                  <c:pt idx="2">
                    <c:v>mar</c:v>
                  </c:pt>
                  <c:pt idx="3">
                    <c:v>apr</c:v>
                  </c:pt>
                  <c:pt idx="4">
                    <c:v>maj</c:v>
                  </c:pt>
                  <c:pt idx="5">
                    <c:v>jun</c:v>
                  </c:pt>
                  <c:pt idx="6">
                    <c:v>jul</c:v>
                  </c:pt>
                  <c:pt idx="7">
                    <c:v>avg</c:v>
                  </c:pt>
                  <c:pt idx="8">
                    <c:v>sep</c:v>
                  </c:pt>
                  <c:pt idx="9">
                    <c:v>okt</c:v>
                  </c:pt>
                  <c:pt idx="10">
                    <c:v>nov</c:v>
                  </c:pt>
                  <c:pt idx="11">
                    <c:v>dec</c:v>
                  </c:pt>
                </c:lvl>
              </c:multiLvlStrCache>
            </c:multiLvlStrRef>
          </c:cat>
          <c:val>
            <c:numRef>
              <c:f>Sheet1!$D$2:$D$13</c:f>
              <c:numCache>
                <c:formatCode>General</c:formatCode>
                <c:ptCount val="12"/>
                <c:pt idx="0">
                  <c:v>102.5158295964126</c:v>
                </c:pt>
                <c:pt idx="1">
                  <c:v>102.5158295964126</c:v>
                </c:pt>
                <c:pt idx="2">
                  <c:v>102.5158295964126</c:v>
                </c:pt>
                <c:pt idx="3">
                  <c:v>102.5158295964126</c:v>
                </c:pt>
                <c:pt idx="4">
                  <c:v>102.5158295964126</c:v>
                </c:pt>
                <c:pt idx="5">
                  <c:v>102.5158295964126</c:v>
                </c:pt>
                <c:pt idx="6">
                  <c:v>102.5158295964126</c:v>
                </c:pt>
                <c:pt idx="7">
                  <c:v>102.5158295964126</c:v>
                </c:pt>
                <c:pt idx="8">
                  <c:v>102.5158295964126</c:v>
                </c:pt>
                <c:pt idx="9">
                  <c:v>102.5158295964126</c:v>
                </c:pt>
                <c:pt idx="10">
                  <c:v>102.5158295964126</c:v>
                </c:pt>
                <c:pt idx="11">
                  <c:v>102.5158295964126</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lineChart>
        <c:varyColors val="0"/>
        <c:ser>
          <c:idx val="3"/>
          <c:order val="3"/>
          <c:tx>
            <c:strRef>
              <c:f>Sheet1!$E$1</c:f>
              <c:strCache>
                <c:ptCount val="1"/>
                <c:pt idx="0">
                  <c:v>Terminsko okt–dec (13. 10.)</c:v>
                </c:pt>
              </c:strCache>
            </c:strRef>
          </c:tx>
          <c:spPr>
            <a:solidFill>
              <a:srgbClr val="1B449C"/>
            </a:solidFill>
            <a:ln w="41910" cap="flat">
              <a:solidFill>
                <a:srgbClr val="1B449C"/>
              </a:solidFill>
              <a:prstDash val="dash"/>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1B449C"/>
              </a:solidFill>
              <a:ln w="9525" cap="flat">
                <a:solidFill>
                  <a:srgbClr val="1B449C"/>
                </a:solidFill>
                <a:prstDash val="solid"/>
                <a:round/>
              </a:ln>
              <a:effectLst/>
            </c:spPr>
          </c:marker>
          <c:cat>
            <c:multiLvlStrRef>
              <c:f>Sheet1!$A$2:$A$13</c:f>
              <c:multiLvlStrCache>
                <c:ptCount val="12"/>
                <c:lvl>
                  <c:pt idx="0">
                    <c:v>jan</c:v>
                  </c:pt>
                  <c:pt idx="1">
                    <c:v>feb</c:v>
                  </c:pt>
                  <c:pt idx="2">
                    <c:v>mar</c:v>
                  </c:pt>
                  <c:pt idx="3">
                    <c:v>apr</c:v>
                  </c:pt>
                  <c:pt idx="4">
                    <c:v>maj</c:v>
                  </c:pt>
                  <c:pt idx="5">
                    <c:v>jun</c:v>
                  </c:pt>
                  <c:pt idx="6">
                    <c:v>jul</c:v>
                  </c:pt>
                  <c:pt idx="7">
                    <c:v>avg</c:v>
                  </c:pt>
                  <c:pt idx="8">
                    <c:v>sep</c:v>
                  </c:pt>
                  <c:pt idx="9">
                    <c:v>okt</c:v>
                  </c:pt>
                  <c:pt idx="10">
                    <c:v>nov</c:v>
                  </c:pt>
                  <c:pt idx="11">
                    <c:v>dec</c:v>
                  </c:pt>
                </c:lvl>
              </c:multiLvlStrCache>
            </c:multiLvlStrRef>
          </c:cat>
          <c:val>
            <c:numRef>
              <c:f>Sheet1!$E$2:$E$13</c:f>
              <c:numCache>
                <c:formatCode>General</c:formatCode>
                <c:ptCount val="12"/>
                <c:pt idx="0">
                  <c:v/>
                </c:pt>
                <c:pt idx="1">
                  <c:v/>
                </c:pt>
                <c:pt idx="2">
                  <c:v/>
                </c:pt>
                <c:pt idx="3">
                  <c:v/>
                </c:pt>
                <c:pt idx="4">
                  <c:v/>
                </c:pt>
                <c:pt idx="5">
                  <c:v/>
                </c:pt>
                <c:pt idx="6">
                  <c:v/>
                </c:pt>
                <c:pt idx="7">
                  <c:v/>
                </c:pt>
                <c:pt idx="8">
                  <c:v>173.2547673611111</c:v>
                </c:pt>
                <c:pt idx="9">
                  <c:v>225.58</c:v>
                </c:pt>
                <c:pt idx="10">
                  <c:v>235.71</c:v>
                </c:pt>
                <c:pt idx="11">
                  <c:v>223.08</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1"/>
      </c:catAx>
      <c:valAx>
        <c:axId val="2094734552"/>
        <c:scaling>
          <c:orientation val="minMax"/>
          <c:max val="250"/>
          <c:min val="50"/>
        </c:scaling>
        <c:delete val="0"/>
        <c:axPos val="l"/>
        <c:majorGridlines>
          <c:spPr>
            <a:ln w="6350" cap="flat">
              <a:solidFill>
                <a:srgbClr val="E3E3E3"/>
              </a:solidFill>
              <a:prstDash val="solid"/>
              <a:round/>
            </a:ln>
          </c:spPr>
        </c:majorGridlines>
        <c:title>
          <c:tx>
            <c:rich>
              <a:bodyPr/>
              <a:lstStyle/>
              <a:p>
                <a:pPr>
                  <a:defRPr sz="1480" b="0" i="0" u="none" strike="noStrike">
                    <a:solidFill>
                      <a:srgbClr val="404040"/>
                    </a:solidFill>
                    <a:latin typeface="Arial"/>
                  </a:defRPr>
                </a:pPr>
                <a:r>
                  <a:rPr sz="148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5"/>
      </c:valAx>
      <c:spPr>
        <a:noFill/>
        <a:ln>
          <a:noFill/>
        </a:ln>
        <a:effectLst/>
      </c:spPr>
    </c:plotArea>
    <c:legend>
      <c:legendPos val="b"/>
      <c:overlay val="0"/>
      <c:txPr>
        <a:bodyPr/>
        <a:lstStyle/>
        <a:p>
          <a:pPr>
            <a:defRPr sz="1480">
              <a:solidFill>
                <a:srgbClr val="404040"/>
              </a:solidFill>
              <a:latin typeface="Arial"/>
              <a:cs typeface="Arial"/>
            </a:defRPr>
          </a:pPr>
          <a:endParaRPr lang="en-US"/>
        </a:p>
      </c:txPr>
    </c:legend>
    <c:plotVisOnly val="1"/>
    <c:dispBlanksAs val="gap"/>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Mesečni nakup</c:v>
                </c:pt>
              </c:strCache>
            </c:strRef>
          </c:tx>
          <c:spPr>
            <a:solidFill>
              <a:srgbClr val="A8B9DD"/>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Sheet1!$A$2:$A$262</c:f>
              <c:multiLvlStrCache>
                <c:ptCount val="261"/>
                <c:lvl>
                  <c:pt idx="0">
                    <c:v>okt 25</c:v>
                  </c:pt>
                  <c:pt idx="1">
                    <c:v>okt 25</c:v>
                  </c:pt>
                  <c:pt idx="2">
                    <c:v>okt 25</c:v>
                  </c:pt>
                  <c:pt idx="3">
                    <c:v>okt 25</c:v>
                  </c:pt>
                  <c:pt idx="4">
                    <c:v>okt 25</c:v>
                  </c:pt>
                  <c:pt idx="5">
                    <c:v>okt 25</c:v>
                  </c:pt>
                  <c:pt idx="6">
                    <c:v>okt 25</c:v>
                  </c:pt>
                  <c:pt idx="7">
                    <c:v>okt 25</c:v>
                  </c:pt>
                  <c:pt idx="8">
                    <c:v>okt 25</c:v>
                  </c:pt>
                  <c:pt idx="9">
                    <c:v>okt 25</c:v>
                  </c:pt>
                  <c:pt idx="10">
                    <c:v>okt 25</c:v>
                  </c:pt>
                  <c:pt idx="11">
                    <c:v>okt 25</c:v>
                  </c:pt>
                  <c:pt idx="12">
                    <c:v>okt 25</c:v>
                  </c:pt>
                  <c:pt idx="13">
                    <c:v>okt 25</c:v>
                  </c:pt>
                  <c:pt idx="14">
                    <c:v>okt 25</c:v>
                  </c:pt>
                  <c:pt idx="15">
                    <c:v>okt 25</c:v>
                  </c:pt>
                  <c:pt idx="16">
                    <c:v>okt 25</c:v>
                  </c:pt>
                  <c:pt idx="17">
                    <c:v>okt 25</c:v>
                  </c:pt>
                  <c:pt idx="18">
                    <c:v>okt 25</c:v>
                  </c:pt>
                  <c:pt idx="19">
                    <c:v>okt 25</c:v>
                  </c:pt>
                  <c:pt idx="20">
                    <c:v>okt 25</c:v>
                  </c:pt>
                  <c:pt idx="21">
                    <c:v>okt 25</c:v>
                  </c:pt>
                  <c:pt idx="22">
                    <c:v>nov 25</c:v>
                  </c:pt>
                  <c:pt idx="23">
                    <c:v>nov 25</c:v>
                  </c:pt>
                  <c:pt idx="24">
                    <c:v>nov 25</c:v>
                  </c:pt>
                  <c:pt idx="25">
                    <c:v>nov 25</c:v>
                  </c:pt>
                  <c:pt idx="26">
                    <c:v>nov 25</c:v>
                  </c:pt>
                  <c:pt idx="27">
                    <c:v>nov 25</c:v>
                  </c:pt>
                  <c:pt idx="28">
                    <c:v>nov 25</c:v>
                  </c:pt>
                  <c:pt idx="29">
                    <c:v>nov 25</c:v>
                  </c:pt>
                  <c:pt idx="30">
                    <c:v>nov 25</c:v>
                  </c:pt>
                  <c:pt idx="31">
                    <c:v>nov 25</c:v>
                  </c:pt>
                  <c:pt idx="32">
                    <c:v>nov 25</c:v>
                  </c:pt>
                  <c:pt idx="33">
                    <c:v>nov 25</c:v>
                  </c:pt>
                  <c:pt idx="34">
                    <c:v>nov 25</c:v>
                  </c:pt>
                  <c:pt idx="35">
                    <c:v>nov 25</c:v>
                  </c:pt>
                  <c:pt idx="36">
                    <c:v>nov 25</c:v>
                  </c:pt>
                  <c:pt idx="37">
                    <c:v>nov 25</c:v>
                  </c:pt>
                  <c:pt idx="38">
                    <c:v>nov 25</c:v>
                  </c:pt>
                  <c:pt idx="39">
                    <c:v>nov 25</c:v>
                  </c:pt>
                  <c:pt idx="40">
                    <c:v>nov 25</c:v>
                  </c:pt>
                  <c:pt idx="41">
                    <c:v>nov 25</c:v>
                  </c:pt>
                  <c:pt idx="42">
                    <c:v>dec 25</c:v>
                  </c:pt>
                  <c:pt idx="43">
                    <c:v>dec 25</c:v>
                  </c:pt>
                  <c:pt idx="44">
                    <c:v>dec 25</c:v>
                  </c:pt>
                  <c:pt idx="45">
                    <c:v>dec 25</c:v>
                  </c:pt>
                  <c:pt idx="46">
                    <c:v>dec 25</c:v>
                  </c:pt>
                  <c:pt idx="47">
                    <c:v>dec 25</c:v>
                  </c:pt>
                  <c:pt idx="48">
                    <c:v>dec 25</c:v>
                  </c:pt>
                  <c:pt idx="49">
                    <c:v>dec 25</c:v>
                  </c:pt>
                  <c:pt idx="50">
                    <c:v>dec 25</c:v>
                  </c:pt>
                  <c:pt idx="51">
                    <c:v>dec 25</c:v>
                  </c:pt>
                  <c:pt idx="52">
                    <c:v>dec 25</c:v>
                  </c:pt>
                  <c:pt idx="53">
                    <c:v>dec 25</c:v>
                  </c:pt>
                  <c:pt idx="54">
                    <c:v>dec 25</c:v>
                  </c:pt>
                  <c:pt idx="55">
                    <c:v>dec 25</c:v>
                  </c:pt>
                  <c:pt idx="56">
                    <c:v>dec 25</c:v>
                  </c:pt>
                  <c:pt idx="57">
                    <c:v>dec 25</c:v>
                  </c:pt>
                  <c:pt idx="58">
                    <c:v>dec 25</c:v>
                  </c:pt>
                  <c:pt idx="59">
                    <c:v>dec 25</c:v>
                  </c:pt>
                  <c:pt idx="60">
                    <c:v>dec 25</c:v>
                  </c:pt>
                  <c:pt idx="61">
                    <c:v>jan 26</c:v>
                  </c:pt>
                  <c:pt idx="62">
                    <c:v>jan 26</c:v>
                  </c:pt>
                  <c:pt idx="63">
                    <c:v>jan 26</c:v>
                  </c:pt>
                  <c:pt idx="64">
                    <c:v>jan 26</c:v>
                  </c:pt>
                  <c:pt idx="65">
                    <c:v>jan 26</c:v>
                  </c:pt>
                  <c:pt idx="66">
                    <c:v>jan 26</c:v>
                  </c:pt>
                  <c:pt idx="67">
                    <c:v>jan 26</c:v>
                  </c:pt>
                  <c:pt idx="68">
                    <c:v>jan 26</c:v>
                  </c:pt>
                  <c:pt idx="69">
                    <c:v>jan 26</c:v>
                  </c:pt>
                  <c:pt idx="70">
                    <c:v>jan 26</c:v>
                  </c:pt>
                  <c:pt idx="71">
                    <c:v>jan 26</c:v>
                  </c:pt>
                  <c:pt idx="72">
                    <c:v>jan 26</c:v>
                  </c:pt>
                  <c:pt idx="73">
                    <c:v>jan 26</c:v>
                  </c:pt>
                  <c:pt idx="74">
                    <c:v>jan 26</c:v>
                  </c:pt>
                  <c:pt idx="75">
                    <c:v>jan 26</c:v>
                  </c:pt>
                  <c:pt idx="76">
                    <c:v>jan 26</c:v>
                  </c:pt>
                  <c:pt idx="77">
                    <c:v>jan 26</c:v>
                  </c:pt>
                  <c:pt idx="78">
                    <c:v>jan 26</c:v>
                  </c:pt>
                  <c:pt idx="79">
                    <c:v>jan 26</c:v>
                  </c:pt>
                  <c:pt idx="80">
                    <c:v>jan 26</c:v>
                  </c:pt>
                  <c:pt idx="81">
                    <c:v>jan 26</c:v>
                  </c:pt>
                  <c:pt idx="82">
                    <c:v>feb 26</c:v>
                  </c:pt>
                  <c:pt idx="83">
                    <c:v>feb 26</c:v>
                  </c:pt>
                  <c:pt idx="84">
                    <c:v>feb 26</c:v>
                  </c:pt>
                  <c:pt idx="85">
                    <c:v>feb 26</c:v>
                  </c:pt>
                  <c:pt idx="86">
                    <c:v>feb 26</c:v>
                  </c:pt>
                  <c:pt idx="87">
                    <c:v>feb 26</c:v>
                  </c:pt>
                  <c:pt idx="88">
                    <c:v>feb 26</c:v>
                  </c:pt>
                  <c:pt idx="89">
                    <c:v>feb 26</c:v>
                  </c:pt>
                  <c:pt idx="90">
                    <c:v>feb 26</c:v>
                  </c:pt>
                  <c:pt idx="91">
                    <c:v>feb 26</c:v>
                  </c:pt>
                  <c:pt idx="92">
                    <c:v>feb 26</c:v>
                  </c:pt>
                  <c:pt idx="93">
                    <c:v>feb 26</c:v>
                  </c:pt>
                  <c:pt idx="94">
                    <c:v>feb 26</c:v>
                  </c:pt>
                  <c:pt idx="95">
                    <c:v>feb 26</c:v>
                  </c:pt>
                  <c:pt idx="96">
                    <c:v>feb 26</c:v>
                  </c:pt>
                  <c:pt idx="97">
                    <c:v>feb 26</c:v>
                  </c:pt>
                  <c:pt idx="98">
                    <c:v>feb 26</c:v>
                  </c:pt>
                  <c:pt idx="99">
                    <c:v>feb 26</c:v>
                  </c:pt>
                  <c:pt idx="100">
                    <c:v>feb 26</c:v>
                  </c:pt>
                  <c:pt idx="101">
                    <c:v>feb 26</c:v>
                  </c:pt>
                  <c:pt idx="102">
                    <c:v>mar 26</c:v>
                  </c:pt>
                  <c:pt idx="103">
                    <c:v>mar 26</c:v>
                  </c:pt>
                  <c:pt idx="104">
                    <c:v>mar 26</c:v>
                  </c:pt>
                  <c:pt idx="105">
                    <c:v>mar 26</c:v>
                  </c:pt>
                  <c:pt idx="106">
                    <c:v>mar 26</c:v>
                  </c:pt>
                  <c:pt idx="107">
                    <c:v>mar 26</c:v>
                  </c:pt>
                  <c:pt idx="108">
                    <c:v>mar 26</c:v>
                  </c:pt>
                  <c:pt idx="109">
                    <c:v>mar 26</c:v>
                  </c:pt>
                  <c:pt idx="110">
                    <c:v>mar 26</c:v>
                  </c:pt>
                  <c:pt idx="111">
                    <c:v>mar 26</c:v>
                  </c:pt>
                  <c:pt idx="112">
                    <c:v>mar 26</c:v>
                  </c:pt>
                  <c:pt idx="113">
                    <c:v>mar 26</c:v>
                  </c:pt>
                  <c:pt idx="114">
                    <c:v>mar 26</c:v>
                  </c:pt>
                  <c:pt idx="115">
                    <c:v>mar 26</c:v>
                  </c:pt>
                  <c:pt idx="116">
                    <c:v>mar 26</c:v>
                  </c:pt>
                  <c:pt idx="117">
                    <c:v>mar 26</c:v>
                  </c:pt>
                  <c:pt idx="118">
                    <c:v>mar 26</c:v>
                  </c:pt>
                  <c:pt idx="119">
                    <c:v>mar 26</c:v>
                  </c:pt>
                  <c:pt idx="120">
                    <c:v>mar 26</c:v>
                  </c:pt>
                  <c:pt idx="121">
                    <c:v>mar 26</c:v>
                  </c:pt>
                  <c:pt idx="122">
                    <c:v>mar 26</c:v>
                  </c:pt>
                  <c:pt idx="123">
                    <c:v>mar 26</c:v>
                  </c:pt>
                  <c:pt idx="124">
                    <c:v>apr 26</c:v>
                  </c:pt>
                  <c:pt idx="125">
                    <c:v>apr 26</c:v>
                  </c:pt>
                  <c:pt idx="126">
                    <c:v>apr 26</c:v>
                  </c:pt>
                  <c:pt idx="127">
                    <c:v>apr 26</c:v>
                  </c:pt>
                  <c:pt idx="128">
                    <c:v>apr 26</c:v>
                  </c:pt>
                  <c:pt idx="129">
                    <c:v>apr 26</c:v>
                  </c:pt>
                  <c:pt idx="130">
                    <c:v>apr 26</c:v>
                  </c:pt>
                  <c:pt idx="131">
                    <c:v>apr 26</c:v>
                  </c:pt>
                  <c:pt idx="132">
                    <c:v>apr 26</c:v>
                  </c:pt>
                  <c:pt idx="133">
                    <c:v>apr 26</c:v>
                  </c:pt>
                  <c:pt idx="134">
                    <c:v>apr 26</c:v>
                  </c:pt>
                  <c:pt idx="135">
                    <c:v>apr 26</c:v>
                  </c:pt>
                  <c:pt idx="136">
                    <c:v>apr 26</c:v>
                  </c:pt>
                  <c:pt idx="137">
                    <c:v>apr 26</c:v>
                  </c:pt>
                  <c:pt idx="138">
                    <c:v>apr 26</c:v>
                  </c:pt>
                  <c:pt idx="139">
                    <c:v>apr 26</c:v>
                  </c:pt>
                  <c:pt idx="140">
                    <c:v>apr 26</c:v>
                  </c:pt>
                  <c:pt idx="141">
                    <c:v>apr 26</c:v>
                  </c:pt>
                  <c:pt idx="142">
                    <c:v>apr 26</c:v>
                  </c:pt>
                  <c:pt idx="143">
                    <c:v>apr 26</c:v>
                  </c:pt>
                  <c:pt idx="144">
                    <c:v>maj 26</c:v>
                  </c:pt>
                  <c:pt idx="145">
                    <c:v>maj 26</c:v>
                  </c:pt>
                  <c:pt idx="146">
                    <c:v>maj 26</c:v>
                  </c:pt>
                  <c:pt idx="147">
                    <c:v>maj 26</c:v>
                  </c:pt>
                  <c:pt idx="148">
                    <c:v>maj 26</c:v>
                  </c:pt>
                  <c:pt idx="149">
                    <c:v>maj 26</c:v>
                  </c:pt>
                  <c:pt idx="150">
                    <c:v>maj 26</c:v>
                  </c:pt>
                  <c:pt idx="151">
                    <c:v>maj 26</c:v>
                  </c:pt>
                  <c:pt idx="152">
                    <c:v>maj 26</c:v>
                  </c:pt>
                  <c:pt idx="153">
                    <c:v>maj 26</c:v>
                  </c:pt>
                  <c:pt idx="154">
                    <c:v>maj 26</c:v>
                  </c:pt>
                  <c:pt idx="155">
                    <c:v>maj 26</c:v>
                  </c:pt>
                  <c:pt idx="156">
                    <c:v>maj 26</c:v>
                  </c:pt>
                  <c:pt idx="157">
                    <c:v>maj 26</c:v>
                  </c:pt>
                  <c:pt idx="158">
                    <c:v>maj 26</c:v>
                  </c:pt>
                  <c:pt idx="159">
                    <c:v>maj 26</c:v>
                  </c:pt>
                  <c:pt idx="160">
                    <c:v>maj 26</c:v>
                  </c:pt>
                  <c:pt idx="161">
                    <c:v>maj 26</c:v>
                  </c:pt>
                  <c:pt idx="162">
                    <c:v>maj 26</c:v>
                  </c:pt>
                  <c:pt idx="163">
                    <c:v>maj 26</c:v>
                  </c:pt>
                  <c:pt idx="164">
                    <c:v>jun 26</c:v>
                  </c:pt>
                  <c:pt idx="165">
                    <c:v>jun 26</c:v>
                  </c:pt>
                  <c:pt idx="166">
                    <c:v>jun 26</c:v>
                  </c:pt>
                  <c:pt idx="167">
                    <c:v>jun 26</c:v>
                  </c:pt>
                  <c:pt idx="168">
                    <c:v>jun 26</c:v>
                  </c:pt>
                  <c:pt idx="169">
                    <c:v>jun 26</c:v>
                  </c:pt>
                  <c:pt idx="170">
                    <c:v>jun 26</c:v>
                  </c:pt>
                  <c:pt idx="171">
                    <c:v>jun 26</c:v>
                  </c:pt>
                  <c:pt idx="172">
                    <c:v>jun 26</c:v>
                  </c:pt>
                  <c:pt idx="173">
                    <c:v>jun 26</c:v>
                  </c:pt>
                  <c:pt idx="174">
                    <c:v>jun 26</c:v>
                  </c:pt>
                  <c:pt idx="175">
                    <c:v>jun 26</c:v>
                  </c:pt>
                  <c:pt idx="176">
                    <c:v>jun 26</c:v>
                  </c:pt>
                  <c:pt idx="177">
                    <c:v>jun 26</c:v>
                  </c:pt>
                  <c:pt idx="178">
                    <c:v>jun 26</c:v>
                  </c:pt>
                  <c:pt idx="179">
                    <c:v>jun 26</c:v>
                  </c:pt>
                  <c:pt idx="180">
                    <c:v>jun 26</c:v>
                  </c:pt>
                  <c:pt idx="181">
                    <c:v>jun 26</c:v>
                  </c:pt>
                  <c:pt idx="182">
                    <c:v>jun 26</c:v>
                  </c:pt>
                  <c:pt idx="183">
                    <c:v>jun 26</c:v>
                  </c:pt>
                  <c:pt idx="184">
                    <c:v>jun 26</c:v>
                  </c:pt>
                  <c:pt idx="185">
                    <c:v>jun 26</c:v>
                  </c:pt>
                  <c:pt idx="186">
                    <c:v>jul 26</c:v>
                  </c:pt>
                  <c:pt idx="187">
                    <c:v>jul 26</c:v>
                  </c:pt>
                  <c:pt idx="188">
                    <c:v>jul 26</c:v>
                  </c:pt>
                  <c:pt idx="189">
                    <c:v>jul 26</c:v>
                  </c:pt>
                  <c:pt idx="190">
                    <c:v>jul 26</c:v>
                  </c:pt>
                  <c:pt idx="191">
                    <c:v>jul 26</c:v>
                  </c:pt>
                  <c:pt idx="192">
                    <c:v>jul 26</c:v>
                  </c:pt>
                  <c:pt idx="193">
                    <c:v>jul 26</c:v>
                  </c:pt>
                  <c:pt idx="194">
                    <c:v>jul 26</c:v>
                  </c:pt>
                  <c:pt idx="195">
                    <c:v>jul 26</c:v>
                  </c:pt>
                  <c:pt idx="196">
                    <c:v>jul 26</c:v>
                  </c:pt>
                  <c:pt idx="197">
                    <c:v>jul 26</c:v>
                  </c:pt>
                  <c:pt idx="198">
                    <c:v>jul 26</c:v>
                  </c:pt>
                  <c:pt idx="199">
                    <c:v>jul 26</c:v>
                  </c:pt>
                  <c:pt idx="200">
                    <c:v>jul 26</c:v>
                  </c:pt>
                  <c:pt idx="201">
                    <c:v>jul 26</c:v>
                  </c:pt>
                  <c:pt idx="202">
                    <c:v>jul 26</c:v>
                  </c:pt>
                  <c:pt idx="203">
                    <c:v>jul 26</c:v>
                  </c:pt>
                  <c:pt idx="204">
                    <c:v>jul 26</c:v>
                  </c:pt>
                  <c:pt idx="205">
                    <c:v>jul 26</c:v>
                  </c:pt>
                  <c:pt idx="206">
                    <c:v>jul 26</c:v>
                  </c:pt>
                  <c:pt idx="207">
                    <c:v>jul 26</c:v>
                  </c:pt>
                  <c:pt idx="208">
                    <c:v>jul 26</c:v>
                  </c:pt>
                  <c:pt idx="209">
                    <c:v>avg 26</c:v>
                  </c:pt>
                  <c:pt idx="210">
                    <c:v>avg 26</c:v>
                  </c:pt>
                  <c:pt idx="211">
                    <c:v>avg 26</c:v>
                  </c:pt>
                  <c:pt idx="212">
                    <c:v>avg 26</c:v>
                  </c:pt>
                  <c:pt idx="213">
                    <c:v>avg 26</c:v>
                  </c:pt>
                  <c:pt idx="214">
                    <c:v>avg 26</c:v>
                  </c:pt>
                  <c:pt idx="215">
                    <c:v>avg 26</c:v>
                  </c:pt>
                  <c:pt idx="216">
                    <c:v>avg 26</c:v>
                  </c:pt>
                  <c:pt idx="217">
                    <c:v>avg 26</c:v>
                  </c:pt>
                  <c:pt idx="218">
                    <c:v>avg 26</c:v>
                  </c:pt>
                  <c:pt idx="219">
                    <c:v>avg 26</c:v>
                  </c:pt>
                  <c:pt idx="220">
                    <c:v>avg 26</c:v>
                  </c:pt>
                  <c:pt idx="221">
                    <c:v>avg 26</c:v>
                  </c:pt>
                  <c:pt idx="222">
                    <c:v>avg 26</c:v>
                  </c:pt>
                  <c:pt idx="223">
                    <c:v>avg 26</c:v>
                  </c:pt>
                  <c:pt idx="224">
                    <c:v>avg 26</c:v>
                  </c:pt>
                  <c:pt idx="225">
                    <c:v>avg 26</c:v>
                  </c:pt>
                  <c:pt idx="226">
                    <c:v>avg 26</c:v>
                  </c:pt>
                  <c:pt idx="227">
                    <c:v>avg 26</c:v>
                  </c:pt>
                  <c:pt idx="228">
                    <c:v>avg 26</c:v>
                  </c:pt>
                  <c:pt idx="229">
                    <c:v>avg 26</c:v>
                  </c:pt>
                  <c:pt idx="230">
                    <c:v>sep 26</c:v>
                  </c:pt>
                  <c:pt idx="231">
                    <c:v>sep 26</c:v>
                  </c:pt>
                  <c:pt idx="232">
                    <c:v>sep 26</c:v>
                  </c:pt>
                  <c:pt idx="233">
                    <c:v>sep 26</c:v>
                  </c:pt>
                  <c:pt idx="234">
                    <c:v>sep 26</c:v>
                  </c:pt>
                  <c:pt idx="235">
                    <c:v>sep 26</c:v>
                  </c:pt>
                  <c:pt idx="236">
                    <c:v>sep 26</c:v>
                  </c:pt>
                  <c:pt idx="237">
                    <c:v>sep 26</c:v>
                  </c:pt>
                  <c:pt idx="238">
                    <c:v>sep 26</c:v>
                  </c:pt>
                  <c:pt idx="239">
                    <c:v>sep 26</c:v>
                  </c:pt>
                  <c:pt idx="240">
                    <c:v>sep 26</c:v>
                  </c:pt>
                  <c:pt idx="241">
                    <c:v>sep 26</c:v>
                  </c:pt>
                  <c:pt idx="242">
                    <c:v>sep 26</c:v>
                  </c:pt>
                  <c:pt idx="243">
                    <c:v>sep 26</c:v>
                  </c:pt>
                  <c:pt idx="244">
                    <c:v>sep 26</c:v>
                  </c:pt>
                  <c:pt idx="245">
                    <c:v>sep 26</c:v>
                  </c:pt>
                  <c:pt idx="246">
                    <c:v>sep 26</c:v>
                  </c:pt>
                  <c:pt idx="247">
                    <c:v>sep 26</c:v>
                  </c:pt>
                  <c:pt idx="248">
                    <c:v>sep 26</c:v>
                  </c:pt>
                  <c:pt idx="249">
                    <c:v>sep 26</c:v>
                  </c:pt>
                  <c:pt idx="250">
                    <c:v>sep 26</c:v>
                  </c:pt>
                  <c:pt idx="251">
                    <c:v>sep 26</c:v>
                  </c:pt>
                  <c:pt idx="252">
                    <c:v>okt 26</c:v>
                  </c:pt>
                  <c:pt idx="253">
                    <c:v>okt 26</c:v>
                  </c:pt>
                  <c:pt idx="254">
                    <c:v>okt 26</c:v>
                  </c:pt>
                  <c:pt idx="255">
                    <c:v>okt 26</c:v>
                  </c:pt>
                  <c:pt idx="256">
                    <c:v>okt 26</c:v>
                  </c:pt>
                  <c:pt idx="257">
                    <c:v>okt 26</c:v>
                  </c:pt>
                  <c:pt idx="258">
                    <c:v>okt 26</c:v>
                  </c:pt>
                  <c:pt idx="259">
                    <c:v>okt 26</c:v>
                  </c:pt>
                  <c:pt idx="260">
                    <c:v>okt 26</c:v>
                  </c:pt>
                </c:lvl>
              </c:multiLvlStrCache>
            </c:multiLvlStrRef>
          </c:cat>
          <c:val>
            <c:numRef>
              <c:f>Sheet1!$B$2:$B$262</c:f>
              <c:numCache>
                <c:formatCode>General</c:formatCode>
                <c:ptCount val="261"/>
                <c:pt idx="0">
                  <c:v>83.36</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85.48</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84.82</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83.85</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84</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81.47</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91.89</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92.84</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95.69</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92.41</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101.83</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119.9</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129.97</c:v>
                </c:pt>
                <c:pt idx="253">
                  <c:v>0</c:v>
                </c:pt>
                <c:pt idx="254">
                  <c:v>0</c:v>
                </c:pt>
                <c:pt idx="255">
                  <c:v>0</c:v>
                </c:pt>
                <c:pt idx="256">
                  <c:v>0</c:v>
                </c:pt>
                <c:pt idx="257">
                  <c:v>0</c:v>
                </c:pt>
                <c:pt idx="258">
                  <c:v>0</c:v>
                </c:pt>
                <c:pt idx="259">
                  <c:v>0</c:v>
                </c:pt>
                <c:pt idx="260">
                  <c:v>0</c:v>
                </c:pt>
              </c:numCache>
            </c:numRef>
          </c:val>
        </c:ser>
        <c:ser>
          <c:idx val="1"/>
          <c:order val="1"/>
          <c:tx>
            <c:strRef>
              <c:f>Sheet1!$C$1</c:f>
              <c:strCache>
                <c:ptCount val="1"/>
                <c:pt idx="0">
                  <c:v>Četrtletni nakup</c:v>
                </c:pt>
              </c:strCache>
            </c:strRef>
          </c:tx>
          <c:spPr>
            <a:solidFill>
              <a:srgbClr val="F5CF94"/>
            </a:solidFill>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multiLvlStrRef>
              <c:f>Sheet1!$A$2:$A$262</c:f>
              <c:multiLvlStrCache>
                <c:ptCount val="261"/>
                <c:lvl>
                  <c:pt idx="0">
                    <c:v>okt 25</c:v>
                  </c:pt>
                  <c:pt idx="1">
                    <c:v>okt 25</c:v>
                  </c:pt>
                  <c:pt idx="2">
                    <c:v>okt 25</c:v>
                  </c:pt>
                  <c:pt idx="3">
                    <c:v>okt 25</c:v>
                  </c:pt>
                  <c:pt idx="4">
                    <c:v>okt 25</c:v>
                  </c:pt>
                  <c:pt idx="5">
                    <c:v>okt 25</c:v>
                  </c:pt>
                  <c:pt idx="6">
                    <c:v>okt 25</c:v>
                  </c:pt>
                  <c:pt idx="7">
                    <c:v>okt 25</c:v>
                  </c:pt>
                  <c:pt idx="8">
                    <c:v>okt 25</c:v>
                  </c:pt>
                  <c:pt idx="9">
                    <c:v>okt 25</c:v>
                  </c:pt>
                  <c:pt idx="10">
                    <c:v>okt 25</c:v>
                  </c:pt>
                  <c:pt idx="11">
                    <c:v>okt 25</c:v>
                  </c:pt>
                  <c:pt idx="12">
                    <c:v>okt 25</c:v>
                  </c:pt>
                  <c:pt idx="13">
                    <c:v>okt 25</c:v>
                  </c:pt>
                  <c:pt idx="14">
                    <c:v>okt 25</c:v>
                  </c:pt>
                  <c:pt idx="15">
                    <c:v>okt 25</c:v>
                  </c:pt>
                  <c:pt idx="16">
                    <c:v>okt 25</c:v>
                  </c:pt>
                  <c:pt idx="17">
                    <c:v>okt 25</c:v>
                  </c:pt>
                  <c:pt idx="18">
                    <c:v>okt 25</c:v>
                  </c:pt>
                  <c:pt idx="19">
                    <c:v>okt 25</c:v>
                  </c:pt>
                  <c:pt idx="20">
                    <c:v>okt 25</c:v>
                  </c:pt>
                  <c:pt idx="21">
                    <c:v>okt 25</c:v>
                  </c:pt>
                  <c:pt idx="22">
                    <c:v>nov 25</c:v>
                  </c:pt>
                  <c:pt idx="23">
                    <c:v>nov 25</c:v>
                  </c:pt>
                  <c:pt idx="24">
                    <c:v>nov 25</c:v>
                  </c:pt>
                  <c:pt idx="25">
                    <c:v>nov 25</c:v>
                  </c:pt>
                  <c:pt idx="26">
                    <c:v>nov 25</c:v>
                  </c:pt>
                  <c:pt idx="27">
                    <c:v>nov 25</c:v>
                  </c:pt>
                  <c:pt idx="28">
                    <c:v>nov 25</c:v>
                  </c:pt>
                  <c:pt idx="29">
                    <c:v>nov 25</c:v>
                  </c:pt>
                  <c:pt idx="30">
                    <c:v>nov 25</c:v>
                  </c:pt>
                  <c:pt idx="31">
                    <c:v>nov 25</c:v>
                  </c:pt>
                  <c:pt idx="32">
                    <c:v>nov 25</c:v>
                  </c:pt>
                  <c:pt idx="33">
                    <c:v>nov 25</c:v>
                  </c:pt>
                  <c:pt idx="34">
                    <c:v>nov 25</c:v>
                  </c:pt>
                  <c:pt idx="35">
                    <c:v>nov 25</c:v>
                  </c:pt>
                  <c:pt idx="36">
                    <c:v>nov 25</c:v>
                  </c:pt>
                  <c:pt idx="37">
                    <c:v>nov 25</c:v>
                  </c:pt>
                  <c:pt idx="38">
                    <c:v>nov 25</c:v>
                  </c:pt>
                  <c:pt idx="39">
                    <c:v>nov 25</c:v>
                  </c:pt>
                  <c:pt idx="40">
                    <c:v>nov 25</c:v>
                  </c:pt>
                  <c:pt idx="41">
                    <c:v>nov 25</c:v>
                  </c:pt>
                  <c:pt idx="42">
                    <c:v>dec 25</c:v>
                  </c:pt>
                  <c:pt idx="43">
                    <c:v>dec 25</c:v>
                  </c:pt>
                  <c:pt idx="44">
                    <c:v>dec 25</c:v>
                  </c:pt>
                  <c:pt idx="45">
                    <c:v>dec 25</c:v>
                  </c:pt>
                  <c:pt idx="46">
                    <c:v>dec 25</c:v>
                  </c:pt>
                  <c:pt idx="47">
                    <c:v>dec 25</c:v>
                  </c:pt>
                  <c:pt idx="48">
                    <c:v>dec 25</c:v>
                  </c:pt>
                  <c:pt idx="49">
                    <c:v>dec 25</c:v>
                  </c:pt>
                  <c:pt idx="50">
                    <c:v>dec 25</c:v>
                  </c:pt>
                  <c:pt idx="51">
                    <c:v>dec 25</c:v>
                  </c:pt>
                  <c:pt idx="52">
                    <c:v>dec 25</c:v>
                  </c:pt>
                  <c:pt idx="53">
                    <c:v>dec 25</c:v>
                  </c:pt>
                  <c:pt idx="54">
                    <c:v>dec 25</c:v>
                  </c:pt>
                  <c:pt idx="55">
                    <c:v>dec 25</c:v>
                  </c:pt>
                  <c:pt idx="56">
                    <c:v>dec 25</c:v>
                  </c:pt>
                  <c:pt idx="57">
                    <c:v>dec 25</c:v>
                  </c:pt>
                  <c:pt idx="58">
                    <c:v>dec 25</c:v>
                  </c:pt>
                  <c:pt idx="59">
                    <c:v>dec 25</c:v>
                  </c:pt>
                  <c:pt idx="60">
                    <c:v>dec 25</c:v>
                  </c:pt>
                  <c:pt idx="61">
                    <c:v>jan 26</c:v>
                  </c:pt>
                  <c:pt idx="62">
                    <c:v>jan 26</c:v>
                  </c:pt>
                  <c:pt idx="63">
                    <c:v>jan 26</c:v>
                  </c:pt>
                  <c:pt idx="64">
                    <c:v>jan 26</c:v>
                  </c:pt>
                  <c:pt idx="65">
                    <c:v>jan 26</c:v>
                  </c:pt>
                  <c:pt idx="66">
                    <c:v>jan 26</c:v>
                  </c:pt>
                  <c:pt idx="67">
                    <c:v>jan 26</c:v>
                  </c:pt>
                  <c:pt idx="68">
                    <c:v>jan 26</c:v>
                  </c:pt>
                  <c:pt idx="69">
                    <c:v>jan 26</c:v>
                  </c:pt>
                  <c:pt idx="70">
                    <c:v>jan 26</c:v>
                  </c:pt>
                  <c:pt idx="71">
                    <c:v>jan 26</c:v>
                  </c:pt>
                  <c:pt idx="72">
                    <c:v>jan 26</c:v>
                  </c:pt>
                  <c:pt idx="73">
                    <c:v>jan 26</c:v>
                  </c:pt>
                  <c:pt idx="74">
                    <c:v>jan 26</c:v>
                  </c:pt>
                  <c:pt idx="75">
                    <c:v>jan 26</c:v>
                  </c:pt>
                  <c:pt idx="76">
                    <c:v>jan 26</c:v>
                  </c:pt>
                  <c:pt idx="77">
                    <c:v>jan 26</c:v>
                  </c:pt>
                  <c:pt idx="78">
                    <c:v>jan 26</c:v>
                  </c:pt>
                  <c:pt idx="79">
                    <c:v>jan 26</c:v>
                  </c:pt>
                  <c:pt idx="80">
                    <c:v>jan 26</c:v>
                  </c:pt>
                  <c:pt idx="81">
                    <c:v>jan 26</c:v>
                  </c:pt>
                  <c:pt idx="82">
                    <c:v>feb 26</c:v>
                  </c:pt>
                  <c:pt idx="83">
                    <c:v>feb 26</c:v>
                  </c:pt>
                  <c:pt idx="84">
                    <c:v>feb 26</c:v>
                  </c:pt>
                  <c:pt idx="85">
                    <c:v>feb 26</c:v>
                  </c:pt>
                  <c:pt idx="86">
                    <c:v>feb 26</c:v>
                  </c:pt>
                  <c:pt idx="87">
                    <c:v>feb 26</c:v>
                  </c:pt>
                  <c:pt idx="88">
                    <c:v>feb 26</c:v>
                  </c:pt>
                  <c:pt idx="89">
                    <c:v>feb 26</c:v>
                  </c:pt>
                  <c:pt idx="90">
                    <c:v>feb 26</c:v>
                  </c:pt>
                  <c:pt idx="91">
                    <c:v>feb 26</c:v>
                  </c:pt>
                  <c:pt idx="92">
                    <c:v>feb 26</c:v>
                  </c:pt>
                  <c:pt idx="93">
                    <c:v>feb 26</c:v>
                  </c:pt>
                  <c:pt idx="94">
                    <c:v>feb 26</c:v>
                  </c:pt>
                  <c:pt idx="95">
                    <c:v>feb 26</c:v>
                  </c:pt>
                  <c:pt idx="96">
                    <c:v>feb 26</c:v>
                  </c:pt>
                  <c:pt idx="97">
                    <c:v>feb 26</c:v>
                  </c:pt>
                  <c:pt idx="98">
                    <c:v>feb 26</c:v>
                  </c:pt>
                  <c:pt idx="99">
                    <c:v>feb 26</c:v>
                  </c:pt>
                  <c:pt idx="100">
                    <c:v>feb 26</c:v>
                  </c:pt>
                  <c:pt idx="101">
                    <c:v>feb 26</c:v>
                  </c:pt>
                  <c:pt idx="102">
                    <c:v>mar 26</c:v>
                  </c:pt>
                  <c:pt idx="103">
                    <c:v>mar 26</c:v>
                  </c:pt>
                  <c:pt idx="104">
                    <c:v>mar 26</c:v>
                  </c:pt>
                  <c:pt idx="105">
                    <c:v>mar 26</c:v>
                  </c:pt>
                  <c:pt idx="106">
                    <c:v>mar 26</c:v>
                  </c:pt>
                  <c:pt idx="107">
                    <c:v>mar 26</c:v>
                  </c:pt>
                  <c:pt idx="108">
                    <c:v>mar 26</c:v>
                  </c:pt>
                  <c:pt idx="109">
                    <c:v>mar 26</c:v>
                  </c:pt>
                  <c:pt idx="110">
                    <c:v>mar 26</c:v>
                  </c:pt>
                  <c:pt idx="111">
                    <c:v>mar 26</c:v>
                  </c:pt>
                  <c:pt idx="112">
                    <c:v>mar 26</c:v>
                  </c:pt>
                  <c:pt idx="113">
                    <c:v>mar 26</c:v>
                  </c:pt>
                  <c:pt idx="114">
                    <c:v>mar 26</c:v>
                  </c:pt>
                  <c:pt idx="115">
                    <c:v>mar 26</c:v>
                  </c:pt>
                  <c:pt idx="116">
                    <c:v>mar 26</c:v>
                  </c:pt>
                  <c:pt idx="117">
                    <c:v>mar 26</c:v>
                  </c:pt>
                  <c:pt idx="118">
                    <c:v>mar 26</c:v>
                  </c:pt>
                  <c:pt idx="119">
                    <c:v>mar 26</c:v>
                  </c:pt>
                  <c:pt idx="120">
                    <c:v>mar 26</c:v>
                  </c:pt>
                  <c:pt idx="121">
                    <c:v>mar 26</c:v>
                  </c:pt>
                  <c:pt idx="122">
                    <c:v>mar 26</c:v>
                  </c:pt>
                  <c:pt idx="123">
                    <c:v>mar 26</c:v>
                  </c:pt>
                  <c:pt idx="124">
                    <c:v>apr 26</c:v>
                  </c:pt>
                  <c:pt idx="125">
                    <c:v>apr 26</c:v>
                  </c:pt>
                  <c:pt idx="126">
                    <c:v>apr 26</c:v>
                  </c:pt>
                  <c:pt idx="127">
                    <c:v>apr 26</c:v>
                  </c:pt>
                  <c:pt idx="128">
                    <c:v>apr 26</c:v>
                  </c:pt>
                  <c:pt idx="129">
                    <c:v>apr 26</c:v>
                  </c:pt>
                  <c:pt idx="130">
                    <c:v>apr 26</c:v>
                  </c:pt>
                  <c:pt idx="131">
                    <c:v>apr 26</c:v>
                  </c:pt>
                  <c:pt idx="132">
                    <c:v>apr 26</c:v>
                  </c:pt>
                  <c:pt idx="133">
                    <c:v>apr 26</c:v>
                  </c:pt>
                  <c:pt idx="134">
                    <c:v>apr 26</c:v>
                  </c:pt>
                  <c:pt idx="135">
                    <c:v>apr 26</c:v>
                  </c:pt>
                  <c:pt idx="136">
                    <c:v>apr 26</c:v>
                  </c:pt>
                  <c:pt idx="137">
                    <c:v>apr 26</c:v>
                  </c:pt>
                  <c:pt idx="138">
                    <c:v>apr 26</c:v>
                  </c:pt>
                  <c:pt idx="139">
                    <c:v>apr 26</c:v>
                  </c:pt>
                  <c:pt idx="140">
                    <c:v>apr 26</c:v>
                  </c:pt>
                  <c:pt idx="141">
                    <c:v>apr 26</c:v>
                  </c:pt>
                  <c:pt idx="142">
                    <c:v>apr 26</c:v>
                  </c:pt>
                  <c:pt idx="143">
                    <c:v>apr 26</c:v>
                  </c:pt>
                  <c:pt idx="144">
                    <c:v>maj 26</c:v>
                  </c:pt>
                  <c:pt idx="145">
                    <c:v>maj 26</c:v>
                  </c:pt>
                  <c:pt idx="146">
                    <c:v>maj 26</c:v>
                  </c:pt>
                  <c:pt idx="147">
                    <c:v>maj 26</c:v>
                  </c:pt>
                  <c:pt idx="148">
                    <c:v>maj 26</c:v>
                  </c:pt>
                  <c:pt idx="149">
                    <c:v>maj 26</c:v>
                  </c:pt>
                  <c:pt idx="150">
                    <c:v>maj 26</c:v>
                  </c:pt>
                  <c:pt idx="151">
                    <c:v>maj 26</c:v>
                  </c:pt>
                  <c:pt idx="152">
                    <c:v>maj 26</c:v>
                  </c:pt>
                  <c:pt idx="153">
                    <c:v>maj 26</c:v>
                  </c:pt>
                  <c:pt idx="154">
                    <c:v>maj 26</c:v>
                  </c:pt>
                  <c:pt idx="155">
                    <c:v>maj 26</c:v>
                  </c:pt>
                  <c:pt idx="156">
                    <c:v>maj 26</c:v>
                  </c:pt>
                  <c:pt idx="157">
                    <c:v>maj 26</c:v>
                  </c:pt>
                  <c:pt idx="158">
                    <c:v>maj 26</c:v>
                  </c:pt>
                  <c:pt idx="159">
                    <c:v>maj 26</c:v>
                  </c:pt>
                  <c:pt idx="160">
                    <c:v>maj 26</c:v>
                  </c:pt>
                  <c:pt idx="161">
                    <c:v>maj 26</c:v>
                  </c:pt>
                  <c:pt idx="162">
                    <c:v>maj 26</c:v>
                  </c:pt>
                  <c:pt idx="163">
                    <c:v>maj 26</c:v>
                  </c:pt>
                  <c:pt idx="164">
                    <c:v>jun 26</c:v>
                  </c:pt>
                  <c:pt idx="165">
                    <c:v>jun 26</c:v>
                  </c:pt>
                  <c:pt idx="166">
                    <c:v>jun 26</c:v>
                  </c:pt>
                  <c:pt idx="167">
                    <c:v>jun 26</c:v>
                  </c:pt>
                  <c:pt idx="168">
                    <c:v>jun 26</c:v>
                  </c:pt>
                  <c:pt idx="169">
                    <c:v>jun 26</c:v>
                  </c:pt>
                  <c:pt idx="170">
                    <c:v>jun 26</c:v>
                  </c:pt>
                  <c:pt idx="171">
                    <c:v>jun 26</c:v>
                  </c:pt>
                  <c:pt idx="172">
                    <c:v>jun 26</c:v>
                  </c:pt>
                  <c:pt idx="173">
                    <c:v>jun 26</c:v>
                  </c:pt>
                  <c:pt idx="174">
                    <c:v>jun 26</c:v>
                  </c:pt>
                  <c:pt idx="175">
                    <c:v>jun 26</c:v>
                  </c:pt>
                  <c:pt idx="176">
                    <c:v>jun 26</c:v>
                  </c:pt>
                  <c:pt idx="177">
                    <c:v>jun 26</c:v>
                  </c:pt>
                  <c:pt idx="178">
                    <c:v>jun 26</c:v>
                  </c:pt>
                  <c:pt idx="179">
                    <c:v>jun 26</c:v>
                  </c:pt>
                  <c:pt idx="180">
                    <c:v>jun 26</c:v>
                  </c:pt>
                  <c:pt idx="181">
                    <c:v>jun 26</c:v>
                  </c:pt>
                  <c:pt idx="182">
                    <c:v>jun 26</c:v>
                  </c:pt>
                  <c:pt idx="183">
                    <c:v>jun 26</c:v>
                  </c:pt>
                  <c:pt idx="184">
                    <c:v>jun 26</c:v>
                  </c:pt>
                  <c:pt idx="185">
                    <c:v>jun 26</c:v>
                  </c:pt>
                  <c:pt idx="186">
                    <c:v>jul 26</c:v>
                  </c:pt>
                  <c:pt idx="187">
                    <c:v>jul 26</c:v>
                  </c:pt>
                  <c:pt idx="188">
                    <c:v>jul 26</c:v>
                  </c:pt>
                  <c:pt idx="189">
                    <c:v>jul 26</c:v>
                  </c:pt>
                  <c:pt idx="190">
                    <c:v>jul 26</c:v>
                  </c:pt>
                  <c:pt idx="191">
                    <c:v>jul 26</c:v>
                  </c:pt>
                  <c:pt idx="192">
                    <c:v>jul 26</c:v>
                  </c:pt>
                  <c:pt idx="193">
                    <c:v>jul 26</c:v>
                  </c:pt>
                  <c:pt idx="194">
                    <c:v>jul 26</c:v>
                  </c:pt>
                  <c:pt idx="195">
                    <c:v>jul 26</c:v>
                  </c:pt>
                  <c:pt idx="196">
                    <c:v>jul 26</c:v>
                  </c:pt>
                  <c:pt idx="197">
                    <c:v>jul 26</c:v>
                  </c:pt>
                  <c:pt idx="198">
                    <c:v>jul 26</c:v>
                  </c:pt>
                  <c:pt idx="199">
                    <c:v>jul 26</c:v>
                  </c:pt>
                  <c:pt idx="200">
                    <c:v>jul 26</c:v>
                  </c:pt>
                  <c:pt idx="201">
                    <c:v>jul 26</c:v>
                  </c:pt>
                  <c:pt idx="202">
                    <c:v>jul 26</c:v>
                  </c:pt>
                  <c:pt idx="203">
                    <c:v>jul 26</c:v>
                  </c:pt>
                  <c:pt idx="204">
                    <c:v>jul 26</c:v>
                  </c:pt>
                  <c:pt idx="205">
                    <c:v>jul 26</c:v>
                  </c:pt>
                  <c:pt idx="206">
                    <c:v>jul 26</c:v>
                  </c:pt>
                  <c:pt idx="207">
                    <c:v>jul 26</c:v>
                  </c:pt>
                  <c:pt idx="208">
                    <c:v>jul 26</c:v>
                  </c:pt>
                  <c:pt idx="209">
                    <c:v>avg 26</c:v>
                  </c:pt>
                  <c:pt idx="210">
                    <c:v>avg 26</c:v>
                  </c:pt>
                  <c:pt idx="211">
                    <c:v>avg 26</c:v>
                  </c:pt>
                  <c:pt idx="212">
                    <c:v>avg 26</c:v>
                  </c:pt>
                  <c:pt idx="213">
                    <c:v>avg 26</c:v>
                  </c:pt>
                  <c:pt idx="214">
                    <c:v>avg 26</c:v>
                  </c:pt>
                  <c:pt idx="215">
                    <c:v>avg 26</c:v>
                  </c:pt>
                  <c:pt idx="216">
                    <c:v>avg 26</c:v>
                  </c:pt>
                  <c:pt idx="217">
                    <c:v>avg 26</c:v>
                  </c:pt>
                  <c:pt idx="218">
                    <c:v>avg 26</c:v>
                  </c:pt>
                  <c:pt idx="219">
                    <c:v>avg 26</c:v>
                  </c:pt>
                  <c:pt idx="220">
                    <c:v>avg 26</c:v>
                  </c:pt>
                  <c:pt idx="221">
                    <c:v>avg 26</c:v>
                  </c:pt>
                  <c:pt idx="222">
                    <c:v>avg 26</c:v>
                  </c:pt>
                  <c:pt idx="223">
                    <c:v>avg 26</c:v>
                  </c:pt>
                  <c:pt idx="224">
                    <c:v>avg 26</c:v>
                  </c:pt>
                  <c:pt idx="225">
                    <c:v>avg 26</c:v>
                  </c:pt>
                  <c:pt idx="226">
                    <c:v>avg 26</c:v>
                  </c:pt>
                  <c:pt idx="227">
                    <c:v>avg 26</c:v>
                  </c:pt>
                  <c:pt idx="228">
                    <c:v>avg 26</c:v>
                  </c:pt>
                  <c:pt idx="229">
                    <c:v>avg 26</c:v>
                  </c:pt>
                  <c:pt idx="230">
                    <c:v>sep 26</c:v>
                  </c:pt>
                  <c:pt idx="231">
                    <c:v>sep 26</c:v>
                  </c:pt>
                  <c:pt idx="232">
                    <c:v>sep 26</c:v>
                  </c:pt>
                  <c:pt idx="233">
                    <c:v>sep 26</c:v>
                  </c:pt>
                  <c:pt idx="234">
                    <c:v>sep 26</c:v>
                  </c:pt>
                  <c:pt idx="235">
                    <c:v>sep 26</c:v>
                  </c:pt>
                  <c:pt idx="236">
                    <c:v>sep 26</c:v>
                  </c:pt>
                  <c:pt idx="237">
                    <c:v>sep 26</c:v>
                  </c:pt>
                  <c:pt idx="238">
                    <c:v>sep 26</c:v>
                  </c:pt>
                  <c:pt idx="239">
                    <c:v>sep 26</c:v>
                  </c:pt>
                  <c:pt idx="240">
                    <c:v>sep 26</c:v>
                  </c:pt>
                  <c:pt idx="241">
                    <c:v>sep 26</c:v>
                  </c:pt>
                  <c:pt idx="242">
                    <c:v>sep 26</c:v>
                  </c:pt>
                  <c:pt idx="243">
                    <c:v>sep 26</c:v>
                  </c:pt>
                  <c:pt idx="244">
                    <c:v>sep 26</c:v>
                  </c:pt>
                  <c:pt idx="245">
                    <c:v>sep 26</c:v>
                  </c:pt>
                  <c:pt idx="246">
                    <c:v>sep 26</c:v>
                  </c:pt>
                  <c:pt idx="247">
                    <c:v>sep 26</c:v>
                  </c:pt>
                  <c:pt idx="248">
                    <c:v>sep 26</c:v>
                  </c:pt>
                  <c:pt idx="249">
                    <c:v>sep 26</c:v>
                  </c:pt>
                  <c:pt idx="250">
                    <c:v>sep 26</c:v>
                  </c:pt>
                  <c:pt idx="251">
                    <c:v>sep 26</c:v>
                  </c:pt>
                  <c:pt idx="252">
                    <c:v>okt 26</c:v>
                  </c:pt>
                  <c:pt idx="253">
                    <c:v>okt 26</c:v>
                  </c:pt>
                  <c:pt idx="254">
                    <c:v>okt 26</c:v>
                  </c:pt>
                  <c:pt idx="255">
                    <c:v>okt 26</c:v>
                  </c:pt>
                  <c:pt idx="256">
                    <c:v>okt 26</c:v>
                  </c:pt>
                  <c:pt idx="257">
                    <c:v>okt 26</c:v>
                  </c:pt>
                  <c:pt idx="258">
                    <c:v>okt 26</c:v>
                  </c:pt>
                  <c:pt idx="259">
                    <c:v>okt 26</c:v>
                  </c:pt>
                  <c:pt idx="260">
                    <c:v>okt 26</c:v>
                  </c:pt>
                </c:lvl>
              </c:multiLvlStrCache>
            </c:multiLvlStrRef>
          </c:cat>
          <c:val>
            <c:numRef>
              <c:f>Sheet1!$C$2:$C$262</c:f>
              <c:numCache>
                <c:formatCode>General</c:formatCode>
                <c:ptCount val="261"/>
                <c:pt idx="0">
                  <c:v>83.36</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83.85</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91.89</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92.41</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129.97</c:v>
                </c:pt>
                <c:pt idx="253">
                  <c:v>0</c:v>
                </c:pt>
                <c:pt idx="254">
                  <c:v>0</c:v>
                </c:pt>
                <c:pt idx="255">
                  <c:v>0</c:v>
                </c:pt>
                <c:pt idx="256">
                  <c:v>0</c:v>
                </c:pt>
                <c:pt idx="257">
                  <c:v>0</c:v>
                </c:pt>
                <c:pt idx="258">
                  <c:v>0</c:v>
                </c:pt>
                <c:pt idx="259">
                  <c:v>0</c:v>
                </c:pt>
                <c:pt idx="260">
                  <c:v>0</c:v>
                </c:pt>
              </c:numCache>
            </c:numRef>
          </c:val>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gapWidth val="0"/>
        <c:overlap val="0"/>
        <c:axId val="2094734554"/>
        <c:axId val="2094734552"/>
        <c:axId val="2094734556"/>
      </c:barChart>
      <c:lineChart>
        <c:varyColors val="0"/>
        <c:ser>
          <c:idx val="2"/>
          <c:order val="2"/>
          <c:tx>
            <c:strRef>
              <c:f>Sheet1!$D$1</c:f>
              <c:strCache>
                <c:ptCount val="1"/>
                <c:pt idx="0">
                  <c:v>DE Cal-27, dnevna cena</c:v>
                </c:pt>
              </c:strCache>
            </c:strRef>
          </c:tx>
          <c:spPr>
            <a:solidFill>
              <a:srgbClr val="404040"/>
            </a:solidFill>
            <a:ln w="41910" cap="flat">
              <a:solidFill>
                <a:srgbClr val="40404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E8961E"/>
              </a:solidFill>
              <a:ln w="9525" cap="flat">
                <a:solidFill>
                  <a:srgbClr val="404040"/>
                </a:solidFill>
                <a:prstDash val="solid"/>
                <a:round/>
              </a:ln>
              <a:effectLst/>
            </c:spPr>
          </c:marker>
          <c:cat>
            <c:multiLvlStrRef>
              <c:f>Sheet1!$A$2:$A$262</c:f>
              <c:multiLvlStrCache>
                <c:ptCount val="261"/>
                <c:lvl>
                  <c:pt idx="0">
                    <c:v>okt 25</c:v>
                  </c:pt>
                  <c:pt idx="1">
                    <c:v>okt 25</c:v>
                  </c:pt>
                  <c:pt idx="2">
                    <c:v>okt 25</c:v>
                  </c:pt>
                  <c:pt idx="3">
                    <c:v>okt 25</c:v>
                  </c:pt>
                  <c:pt idx="4">
                    <c:v>okt 25</c:v>
                  </c:pt>
                  <c:pt idx="5">
                    <c:v>okt 25</c:v>
                  </c:pt>
                  <c:pt idx="6">
                    <c:v>okt 25</c:v>
                  </c:pt>
                  <c:pt idx="7">
                    <c:v>okt 25</c:v>
                  </c:pt>
                  <c:pt idx="8">
                    <c:v>okt 25</c:v>
                  </c:pt>
                  <c:pt idx="9">
                    <c:v>okt 25</c:v>
                  </c:pt>
                  <c:pt idx="10">
                    <c:v>okt 25</c:v>
                  </c:pt>
                  <c:pt idx="11">
                    <c:v>okt 25</c:v>
                  </c:pt>
                  <c:pt idx="12">
                    <c:v>okt 25</c:v>
                  </c:pt>
                  <c:pt idx="13">
                    <c:v>okt 25</c:v>
                  </c:pt>
                  <c:pt idx="14">
                    <c:v>okt 25</c:v>
                  </c:pt>
                  <c:pt idx="15">
                    <c:v>okt 25</c:v>
                  </c:pt>
                  <c:pt idx="16">
                    <c:v>okt 25</c:v>
                  </c:pt>
                  <c:pt idx="17">
                    <c:v>okt 25</c:v>
                  </c:pt>
                  <c:pt idx="18">
                    <c:v>okt 25</c:v>
                  </c:pt>
                  <c:pt idx="19">
                    <c:v>okt 25</c:v>
                  </c:pt>
                  <c:pt idx="20">
                    <c:v>okt 25</c:v>
                  </c:pt>
                  <c:pt idx="21">
                    <c:v>okt 25</c:v>
                  </c:pt>
                  <c:pt idx="22">
                    <c:v>nov 25</c:v>
                  </c:pt>
                  <c:pt idx="23">
                    <c:v>nov 25</c:v>
                  </c:pt>
                  <c:pt idx="24">
                    <c:v>nov 25</c:v>
                  </c:pt>
                  <c:pt idx="25">
                    <c:v>nov 25</c:v>
                  </c:pt>
                  <c:pt idx="26">
                    <c:v>nov 25</c:v>
                  </c:pt>
                  <c:pt idx="27">
                    <c:v>nov 25</c:v>
                  </c:pt>
                  <c:pt idx="28">
                    <c:v>nov 25</c:v>
                  </c:pt>
                  <c:pt idx="29">
                    <c:v>nov 25</c:v>
                  </c:pt>
                  <c:pt idx="30">
                    <c:v>nov 25</c:v>
                  </c:pt>
                  <c:pt idx="31">
                    <c:v>nov 25</c:v>
                  </c:pt>
                  <c:pt idx="32">
                    <c:v>nov 25</c:v>
                  </c:pt>
                  <c:pt idx="33">
                    <c:v>nov 25</c:v>
                  </c:pt>
                  <c:pt idx="34">
                    <c:v>nov 25</c:v>
                  </c:pt>
                  <c:pt idx="35">
                    <c:v>nov 25</c:v>
                  </c:pt>
                  <c:pt idx="36">
                    <c:v>nov 25</c:v>
                  </c:pt>
                  <c:pt idx="37">
                    <c:v>nov 25</c:v>
                  </c:pt>
                  <c:pt idx="38">
                    <c:v>nov 25</c:v>
                  </c:pt>
                  <c:pt idx="39">
                    <c:v>nov 25</c:v>
                  </c:pt>
                  <c:pt idx="40">
                    <c:v>nov 25</c:v>
                  </c:pt>
                  <c:pt idx="41">
                    <c:v>nov 25</c:v>
                  </c:pt>
                  <c:pt idx="42">
                    <c:v>dec 25</c:v>
                  </c:pt>
                  <c:pt idx="43">
                    <c:v>dec 25</c:v>
                  </c:pt>
                  <c:pt idx="44">
                    <c:v>dec 25</c:v>
                  </c:pt>
                  <c:pt idx="45">
                    <c:v>dec 25</c:v>
                  </c:pt>
                  <c:pt idx="46">
                    <c:v>dec 25</c:v>
                  </c:pt>
                  <c:pt idx="47">
                    <c:v>dec 25</c:v>
                  </c:pt>
                  <c:pt idx="48">
                    <c:v>dec 25</c:v>
                  </c:pt>
                  <c:pt idx="49">
                    <c:v>dec 25</c:v>
                  </c:pt>
                  <c:pt idx="50">
                    <c:v>dec 25</c:v>
                  </c:pt>
                  <c:pt idx="51">
                    <c:v>dec 25</c:v>
                  </c:pt>
                  <c:pt idx="52">
                    <c:v>dec 25</c:v>
                  </c:pt>
                  <c:pt idx="53">
                    <c:v>dec 25</c:v>
                  </c:pt>
                  <c:pt idx="54">
                    <c:v>dec 25</c:v>
                  </c:pt>
                  <c:pt idx="55">
                    <c:v>dec 25</c:v>
                  </c:pt>
                  <c:pt idx="56">
                    <c:v>dec 25</c:v>
                  </c:pt>
                  <c:pt idx="57">
                    <c:v>dec 25</c:v>
                  </c:pt>
                  <c:pt idx="58">
                    <c:v>dec 25</c:v>
                  </c:pt>
                  <c:pt idx="59">
                    <c:v>dec 25</c:v>
                  </c:pt>
                  <c:pt idx="60">
                    <c:v>dec 25</c:v>
                  </c:pt>
                  <c:pt idx="61">
                    <c:v>jan 26</c:v>
                  </c:pt>
                  <c:pt idx="62">
                    <c:v>jan 26</c:v>
                  </c:pt>
                  <c:pt idx="63">
                    <c:v>jan 26</c:v>
                  </c:pt>
                  <c:pt idx="64">
                    <c:v>jan 26</c:v>
                  </c:pt>
                  <c:pt idx="65">
                    <c:v>jan 26</c:v>
                  </c:pt>
                  <c:pt idx="66">
                    <c:v>jan 26</c:v>
                  </c:pt>
                  <c:pt idx="67">
                    <c:v>jan 26</c:v>
                  </c:pt>
                  <c:pt idx="68">
                    <c:v>jan 26</c:v>
                  </c:pt>
                  <c:pt idx="69">
                    <c:v>jan 26</c:v>
                  </c:pt>
                  <c:pt idx="70">
                    <c:v>jan 26</c:v>
                  </c:pt>
                  <c:pt idx="71">
                    <c:v>jan 26</c:v>
                  </c:pt>
                  <c:pt idx="72">
                    <c:v>jan 26</c:v>
                  </c:pt>
                  <c:pt idx="73">
                    <c:v>jan 26</c:v>
                  </c:pt>
                  <c:pt idx="74">
                    <c:v>jan 26</c:v>
                  </c:pt>
                  <c:pt idx="75">
                    <c:v>jan 26</c:v>
                  </c:pt>
                  <c:pt idx="76">
                    <c:v>jan 26</c:v>
                  </c:pt>
                  <c:pt idx="77">
                    <c:v>jan 26</c:v>
                  </c:pt>
                  <c:pt idx="78">
                    <c:v>jan 26</c:v>
                  </c:pt>
                  <c:pt idx="79">
                    <c:v>jan 26</c:v>
                  </c:pt>
                  <c:pt idx="80">
                    <c:v>jan 26</c:v>
                  </c:pt>
                  <c:pt idx="81">
                    <c:v>jan 26</c:v>
                  </c:pt>
                  <c:pt idx="82">
                    <c:v>feb 26</c:v>
                  </c:pt>
                  <c:pt idx="83">
                    <c:v>feb 26</c:v>
                  </c:pt>
                  <c:pt idx="84">
                    <c:v>feb 26</c:v>
                  </c:pt>
                  <c:pt idx="85">
                    <c:v>feb 26</c:v>
                  </c:pt>
                  <c:pt idx="86">
                    <c:v>feb 26</c:v>
                  </c:pt>
                  <c:pt idx="87">
                    <c:v>feb 26</c:v>
                  </c:pt>
                  <c:pt idx="88">
                    <c:v>feb 26</c:v>
                  </c:pt>
                  <c:pt idx="89">
                    <c:v>feb 26</c:v>
                  </c:pt>
                  <c:pt idx="90">
                    <c:v>feb 26</c:v>
                  </c:pt>
                  <c:pt idx="91">
                    <c:v>feb 26</c:v>
                  </c:pt>
                  <c:pt idx="92">
                    <c:v>feb 26</c:v>
                  </c:pt>
                  <c:pt idx="93">
                    <c:v>feb 26</c:v>
                  </c:pt>
                  <c:pt idx="94">
                    <c:v>feb 26</c:v>
                  </c:pt>
                  <c:pt idx="95">
                    <c:v>feb 26</c:v>
                  </c:pt>
                  <c:pt idx="96">
                    <c:v>feb 26</c:v>
                  </c:pt>
                  <c:pt idx="97">
                    <c:v>feb 26</c:v>
                  </c:pt>
                  <c:pt idx="98">
                    <c:v>feb 26</c:v>
                  </c:pt>
                  <c:pt idx="99">
                    <c:v>feb 26</c:v>
                  </c:pt>
                  <c:pt idx="100">
                    <c:v>feb 26</c:v>
                  </c:pt>
                  <c:pt idx="101">
                    <c:v>feb 26</c:v>
                  </c:pt>
                  <c:pt idx="102">
                    <c:v>mar 26</c:v>
                  </c:pt>
                  <c:pt idx="103">
                    <c:v>mar 26</c:v>
                  </c:pt>
                  <c:pt idx="104">
                    <c:v>mar 26</c:v>
                  </c:pt>
                  <c:pt idx="105">
                    <c:v>mar 26</c:v>
                  </c:pt>
                  <c:pt idx="106">
                    <c:v>mar 26</c:v>
                  </c:pt>
                  <c:pt idx="107">
                    <c:v>mar 26</c:v>
                  </c:pt>
                  <c:pt idx="108">
                    <c:v>mar 26</c:v>
                  </c:pt>
                  <c:pt idx="109">
                    <c:v>mar 26</c:v>
                  </c:pt>
                  <c:pt idx="110">
                    <c:v>mar 26</c:v>
                  </c:pt>
                  <c:pt idx="111">
                    <c:v>mar 26</c:v>
                  </c:pt>
                  <c:pt idx="112">
                    <c:v>mar 26</c:v>
                  </c:pt>
                  <c:pt idx="113">
                    <c:v>mar 26</c:v>
                  </c:pt>
                  <c:pt idx="114">
                    <c:v>mar 26</c:v>
                  </c:pt>
                  <c:pt idx="115">
                    <c:v>mar 26</c:v>
                  </c:pt>
                  <c:pt idx="116">
                    <c:v>mar 26</c:v>
                  </c:pt>
                  <c:pt idx="117">
                    <c:v>mar 26</c:v>
                  </c:pt>
                  <c:pt idx="118">
                    <c:v>mar 26</c:v>
                  </c:pt>
                  <c:pt idx="119">
                    <c:v>mar 26</c:v>
                  </c:pt>
                  <c:pt idx="120">
                    <c:v>mar 26</c:v>
                  </c:pt>
                  <c:pt idx="121">
                    <c:v>mar 26</c:v>
                  </c:pt>
                  <c:pt idx="122">
                    <c:v>mar 26</c:v>
                  </c:pt>
                  <c:pt idx="123">
                    <c:v>mar 26</c:v>
                  </c:pt>
                  <c:pt idx="124">
                    <c:v>apr 26</c:v>
                  </c:pt>
                  <c:pt idx="125">
                    <c:v>apr 26</c:v>
                  </c:pt>
                  <c:pt idx="126">
                    <c:v>apr 26</c:v>
                  </c:pt>
                  <c:pt idx="127">
                    <c:v>apr 26</c:v>
                  </c:pt>
                  <c:pt idx="128">
                    <c:v>apr 26</c:v>
                  </c:pt>
                  <c:pt idx="129">
                    <c:v>apr 26</c:v>
                  </c:pt>
                  <c:pt idx="130">
                    <c:v>apr 26</c:v>
                  </c:pt>
                  <c:pt idx="131">
                    <c:v>apr 26</c:v>
                  </c:pt>
                  <c:pt idx="132">
                    <c:v>apr 26</c:v>
                  </c:pt>
                  <c:pt idx="133">
                    <c:v>apr 26</c:v>
                  </c:pt>
                  <c:pt idx="134">
                    <c:v>apr 26</c:v>
                  </c:pt>
                  <c:pt idx="135">
                    <c:v>apr 26</c:v>
                  </c:pt>
                  <c:pt idx="136">
                    <c:v>apr 26</c:v>
                  </c:pt>
                  <c:pt idx="137">
                    <c:v>apr 26</c:v>
                  </c:pt>
                  <c:pt idx="138">
                    <c:v>apr 26</c:v>
                  </c:pt>
                  <c:pt idx="139">
                    <c:v>apr 26</c:v>
                  </c:pt>
                  <c:pt idx="140">
                    <c:v>apr 26</c:v>
                  </c:pt>
                  <c:pt idx="141">
                    <c:v>apr 26</c:v>
                  </c:pt>
                  <c:pt idx="142">
                    <c:v>apr 26</c:v>
                  </c:pt>
                  <c:pt idx="143">
                    <c:v>apr 26</c:v>
                  </c:pt>
                  <c:pt idx="144">
                    <c:v>maj 26</c:v>
                  </c:pt>
                  <c:pt idx="145">
                    <c:v>maj 26</c:v>
                  </c:pt>
                  <c:pt idx="146">
                    <c:v>maj 26</c:v>
                  </c:pt>
                  <c:pt idx="147">
                    <c:v>maj 26</c:v>
                  </c:pt>
                  <c:pt idx="148">
                    <c:v>maj 26</c:v>
                  </c:pt>
                  <c:pt idx="149">
                    <c:v>maj 26</c:v>
                  </c:pt>
                  <c:pt idx="150">
                    <c:v>maj 26</c:v>
                  </c:pt>
                  <c:pt idx="151">
                    <c:v>maj 26</c:v>
                  </c:pt>
                  <c:pt idx="152">
                    <c:v>maj 26</c:v>
                  </c:pt>
                  <c:pt idx="153">
                    <c:v>maj 26</c:v>
                  </c:pt>
                  <c:pt idx="154">
                    <c:v>maj 26</c:v>
                  </c:pt>
                  <c:pt idx="155">
                    <c:v>maj 26</c:v>
                  </c:pt>
                  <c:pt idx="156">
                    <c:v>maj 26</c:v>
                  </c:pt>
                  <c:pt idx="157">
                    <c:v>maj 26</c:v>
                  </c:pt>
                  <c:pt idx="158">
                    <c:v>maj 26</c:v>
                  </c:pt>
                  <c:pt idx="159">
                    <c:v>maj 26</c:v>
                  </c:pt>
                  <c:pt idx="160">
                    <c:v>maj 26</c:v>
                  </c:pt>
                  <c:pt idx="161">
                    <c:v>maj 26</c:v>
                  </c:pt>
                  <c:pt idx="162">
                    <c:v>maj 26</c:v>
                  </c:pt>
                  <c:pt idx="163">
                    <c:v>maj 26</c:v>
                  </c:pt>
                  <c:pt idx="164">
                    <c:v>jun 26</c:v>
                  </c:pt>
                  <c:pt idx="165">
                    <c:v>jun 26</c:v>
                  </c:pt>
                  <c:pt idx="166">
                    <c:v>jun 26</c:v>
                  </c:pt>
                  <c:pt idx="167">
                    <c:v>jun 26</c:v>
                  </c:pt>
                  <c:pt idx="168">
                    <c:v>jun 26</c:v>
                  </c:pt>
                  <c:pt idx="169">
                    <c:v>jun 26</c:v>
                  </c:pt>
                  <c:pt idx="170">
                    <c:v>jun 26</c:v>
                  </c:pt>
                  <c:pt idx="171">
                    <c:v>jun 26</c:v>
                  </c:pt>
                  <c:pt idx="172">
                    <c:v>jun 26</c:v>
                  </c:pt>
                  <c:pt idx="173">
                    <c:v>jun 26</c:v>
                  </c:pt>
                  <c:pt idx="174">
                    <c:v>jun 26</c:v>
                  </c:pt>
                  <c:pt idx="175">
                    <c:v>jun 26</c:v>
                  </c:pt>
                  <c:pt idx="176">
                    <c:v>jun 26</c:v>
                  </c:pt>
                  <c:pt idx="177">
                    <c:v>jun 26</c:v>
                  </c:pt>
                  <c:pt idx="178">
                    <c:v>jun 26</c:v>
                  </c:pt>
                  <c:pt idx="179">
                    <c:v>jun 26</c:v>
                  </c:pt>
                  <c:pt idx="180">
                    <c:v>jun 26</c:v>
                  </c:pt>
                  <c:pt idx="181">
                    <c:v>jun 26</c:v>
                  </c:pt>
                  <c:pt idx="182">
                    <c:v>jun 26</c:v>
                  </c:pt>
                  <c:pt idx="183">
                    <c:v>jun 26</c:v>
                  </c:pt>
                  <c:pt idx="184">
                    <c:v>jun 26</c:v>
                  </c:pt>
                  <c:pt idx="185">
                    <c:v>jun 26</c:v>
                  </c:pt>
                  <c:pt idx="186">
                    <c:v>jul 26</c:v>
                  </c:pt>
                  <c:pt idx="187">
                    <c:v>jul 26</c:v>
                  </c:pt>
                  <c:pt idx="188">
                    <c:v>jul 26</c:v>
                  </c:pt>
                  <c:pt idx="189">
                    <c:v>jul 26</c:v>
                  </c:pt>
                  <c:pt idx="190">
                    <c:v>jul 26</c:v>
                  </c:pt>
                  <c:pt idx="191">
                    <c:v>jul 26</c:v>
                  </c:pt>
                  <c:pt idx="192">
                    <c:v>jul 26</c:v>
                  </c:pt>
                  <c:pt idx="193">
                    <c:v>jul 26</c:v>
                  </c:pt>
                  <c:pt idx="194">
                    <c:v>jul 26</c:v>
                  </c:pt>
                  <c:pt idx="195">
                    <c:v>jul 26</c:v>
                  </c:pt>
                  <c:pt idx="196">
                    <c:v>jul 26</c:v>
                  </c:pt>
                  <c:pt idx="197">
                    <c:v>jul 26</c:v>
                  </c:pt>
                  <c:pt idx="198">
                    <c:v>jul 26</c:v>
                  </c:pt>
                  <c:pt idx="199">
                    <c:v>jul 26</c:v>
                  </c:pt>
                  <c:pt idx="200">
                    <c:v>jul 26</c:v>
                  </c:pt>
                  <c:pt idx="201">
                    <c:v>jul 26</c:v>
                  </c:pt>
                  <c:pt idx="202">
                    <c:v>jul 26</c:v>
                  </c:pt>
                  <c:pt idx="203">
                    <c:v>jul 26</c:v>
                  </c:pt>
                  <c:pt idx="204">
                    <c:v>jul 26</c:v>
                  </c:pt>
                  <c:pt idx="205">
                    <c:v>jul 26</c:v>
                  </c:pt>
                  <c:pt idx="206">
                    <c:v>jul 26</c:v>
                  </c:pt>
                  <c:pt idx="207">
                    <c:v>jul 26</c:v>
                  </c:pt>
                  <c:pt idx="208">
                    <c:v>jul 26</c:v>
                  </c:pt>
                  <c:pt idx="209">
                    <c:v>avg 26</c:v>
                  </c:pt>
                  <c:pt idx="210">
                    <c:v>avg 26</c:v>
                  </c:pt>
                  <c:pt idx="211">
                    <c:v>avg 26</c:v>
                  </c:pt>
                  <c:pt idx="212">
                    <c:v>avg 26</c:v>
                  </c:pt>
                  <c:pt idx="213">
                    <c:v>avg 26</c:v>
                  </c:pt>
                  <c:pt idx="214">
                    <c:v>avg 26</c:v>
                  </c:pt>
                  <c:pt idx="215">
                    <c:v>avg 26</c:v>
                  </c:pt>
                  <c:pt idx="216">
                    <c:v>avg 26</c:v>
                  </c:pt>
                  <c:pt idx="217">
                    <c:v>avg 26</c:v>
                  </c:pt>
                  <c:pt idx="218">
                    <c:v>avg 26</c:v>
                  </c:pt>
                  <c:pt idx="219">
                    <c:v>avg 26</c:v>
                  </c:pt>
                  <c:pt idx="220">
                    <c:v>avg 26</c:v>
                  </c:pt>
                  <c:pt idx="221">
                    <c:v>avg 26</c:v>
                  </c:pt>
                  <c:pt idx="222">
                    <c:v>avg 26</c:v>
                  </c:pt>
                  <c:pt idx="223">
                    <c:v>avg 26</c:v>
                  </c:pt>
                  <c:pt idx="224">
                    <c:v>avg 26</c:v>
                  </c:pt>
                  <c:pt idx="225">
                    <c:v>avg 26</c:v>
                  </c:pt>
                  <c:pt idx="226">
                    <c:v>avg 26</c:v>
                  </c:pt>
                  <c:pt idx="227">
                    <c:v>avg 26</c:v>
                  </c:pt>
                  <c:pt idx="228">
                    <c:v>avg 26</c:v>
                  </c:pt>
                  <c:pt idx="229">
                    <c:v>avg 26</c:v>
                  </c:pt>
                  <c:pt idx="230">
                    <c:v>sep 26</c:v>
                  </c:pt>
                  <c:pt idx="231">
                    <c:v>sep 26</c:v>
                  </c:pt>
                  <c:pt idx="232">
                    <c:v>sep 26</c:v>
                  </c:pt>
                  <c:pt idx="233">
                    <c:v>sep 26</c:v>
                  </c:pt>
                  <c:pt idx="234">
                    <c:v>sep 26</c:v>
                  </c:pt>
                  <c:pt idx="235">
                    <c:v>sep 26</c:v>
                  </c:pt>
                  <c:pt idx="236">
                    <c:v>sep 26</c:v>
                  </c:pt>
                  <c:pt idx="237">
                    <c:v>sep 26</c:v>
                  </c:pt>
                  <c:pt idx="238">
                    <c:v>sep 26</c:v>
                  </c:pt>
                  <c:pt idx="239">
                    <c:v>sep 26</c:v>
                  </c:pt>
                  <c:pt idx="240">
                    <c:v>sep 26</c:v>
                  </c:pt>
                  <c:pt idx="241">
                    <c:v>sep 26</c:v>
                  </c:pt>
                  <c:pt idx="242">
                    <c:v>sep 26</c:v>
                  </c:pt>
                  <c:pt idx="243">
                    <c:v>sep 26</c:v>
                  </c:pt>
                  <c:pt idx="244">
                    <c:v>sep 26</c:v>
                  </c:pt>
                  <c:pt idx="245">
                    <c:v>sep 26</c:v>
                  </c:pt>
                  <c:pt idx="246">
                    <c:v>sep 26</c:v>
                  </c:pt>
                  <c:pt idx="247">
                    <c:v>sep 26</c:v>
                  </c:pt>
                  <c:pt idx="248">
                    <c:v>sep 26</c:v>
                  </c:pt>
                  <c:pt idx="249">
                    <c:v>sep 26</c:v>
                  </c:pt>
                  <c:pt idx="250">
                    <c:v>sep 26</c:v>
                  </c:pt>
                  <c:pt idx="251">
                    <c:v>sep 26</c:v>
                  </c:pt>
                  <c:pt idx="252">
                    <c:v>okt 26</c:v>
                  </c:pt>
                  <c:pt idx="253">
                    <c:v>okt 26</c:v>
                  </c:pt>
                  <c:pt idx="254">
                    <c:v>okt 26</c:v>
                  </c:pt>
                  <c:pt idx="255">
                    <c:v>okt 26</c:v>
                  </c:pt>
                  <c:pt idx="256">
                    <c:v>okt 26</c:v>
                  </c:pt>
                  <c:pt idx="257">
                    <c:v>okt 26</c:v>
                  </c:pt>
                  <c:pt idx="258">
                    <c:v>okt 26</c:v>
                  </c:pt>
                  <c:pt idx="259">
                    <c:v>okt 26</c:v>
                  </c:pt>
                  <c:pt idx="260">
                    <c:v>okt 26</c:v>
                  </c:pt>
                </c:lvl>
              </c:multiLvlStrCache>
            </c:multiLvlStrRef>
          </c:cat>
          <c:val>
            <c:numRef>
              <c:f>Sheet1!$D$2:$D$262</c:f>
              <c:numCache>
                <c:formatCode>General</c:formatCode>
                <c:ptCount val="261"/>
                <c:pt idx="0">
                  <c:v>83.36</c:v>
                </c:pt>
                <c:pt idx="1">
                  <c:v>84.01</c:v>
                </c:pt>
                <c:pt idx="2">
                  <c:v>84.99</c:v>
                </c:pt>
                <c:pt idx="3">
                  <c:v>85.9</c:v>
                </c:pt>
                <c:pt idx="4">
                  <c:v>85.81</c:v>
                </c:pt>
                <c:pt idx="5">
                  <c:v>85.59</c:v>
                </c:pt>
                <c:pt idx="6">
                  <c:v>85.5</c:v>
                </c:pt>
                <c:pt idx="7">
                  <c:v>85.46</c:v>
                </c:pt>
                <c:pt idx="8">
                  <c:v>84.38</c:v>
                </c:pt>
                <c:pt idx="9">
                  <c:v>84.02</c:v>
                </c:pt>
                <c:pt idx="10">
                  <c:v>84.2</c:v>
                </c:pt>
                <c:pt idx="11">
                  <c:v>85.21</c:v>
                </c:pt>
                <c:pt idx="12">
                  <c:v>85.06</c:v>
                </c:pt>
                <c:pt idx="13">
                  <c:v>84.89</c:v>
                </c:pt>
                <c:pt idx="14">
                  <c:v>84.64</c:v>
                </c:pt>
                <c:pt idx="15">
                  <c:v>85.09</c:v>
                </c:pt>
                <c:pt idx="16">
                  <c:v>84.75</c:v>
                </c:pt>
                <c:pt idx="17">
                  <c:v>83.97</c:v>
                </c:pt>
                <c:pt idx="18">
                  <c:v>84.22</c:v>
                </c:pt>
                <c:pt idx="19">
                  <c:v>84.6</c:v>
                </c:pt>
                <c:pt idx="20">
                  <c:v>84.27</c:v>
                </c:pt>
                <c:pt idx="21">
                  <c:v>84.06</c:v>
                </c:pt>
                <c:pt idx="22">
                  <c:v>85.48</c:v>
                </c:pt>
                <c:pt idx="23">
                  <c:v>87.28</c:v>
                </c:pt>
                <c:pt idx="24">
                  <c:v>86.96</c:v>
                </c:pt>
                <c:pt idx="25">
                  <c:v>86.4</c:v>
                </c:pt>
                <c:pt idx="26">
                  <c:v>85.69</c:v>
                </c:pt>
                <c:pt idx="27">
                  <c:v>85.45</c:v>
                </c:pt>
                <c:pt idx="28">
                  <c:v>85.73</c:v>
                </c:pt>
                <c:pt idx="29">
                  <c:v>85.86</c:v>
                </c:pt>
                <c:pt idx="30">
                  <c:v>85.7</c:v>
                </c:pt>
                <c:pt idx="31">
                  <c:v>86.23</c:v>
                </c:pt>
                <c:pt idx="32">
                  <c:v>86.07</c:v>
                </c:pt>
                <c:pt idx="33">
                  <c:v>87.03</c:v>
                </c:pt>
                <c:pt idx="34">
                  <c:v>86.7</c:v>
                </c:pt>
                <c:pt idx="35">
                  <c:v>87.42</c:v>
                </c:pt>
                <c:pt idx="36">
                  <c:v>86.5</c:v>
                </c:pt>
                <c:pt idx="37">
                  <c:v>86.04</c:v>
                </c:pt>
                <c:pt idx="38">
                  <c:v>85.95</c:v>
                </c:pt>
                <c:pt idx="39">
                  <c:v>85.67</c:v>
                </c:pt>
                <c:pt idx="40">
                  <c:v>85.6</c:v>
                </c:pt>
                <c:pt idx="41">
                  <c:v>86.19</c:v>
                </c:pt>
                <c:pt idx="42">
                  <c:v>84.82</c:v>
                </c:pt>
                <c:pt idx="43">
                  <c:v>83.8</c:v>
                </c:pt>
                <c:pt idx="44">
                  <c:v>83.88</c:v>
                </c:pt>
                <c:pt idx="45">
                  <c:v>83.22</c:v>
                </c:pt>
                <c:pt idx="46">
                  <c:v>82.89</c:v>
                </c:pt>
                <c:pt idx="47">
                  <c:v>82.11</c:v>
                </c:pt>
                <c:pt idx="48">
                  <c:v>82.05</c:v>
                </c:pt>
                <c:pt idx="49">
                  <c:v>80.7</c:v>
                </c:pt>
                <c:pt idx="50">
                  <c:v>81.43</c:v>
                </c:pt>
                <c:pt idx="51">
                  <c:v>82.67</c:v>
                </c:pt>
                <c:pt idx="52">
                  <c:v>82.54</c:v>
                </c:pt>
                <c:pt idx="53">
                  <c:v>82.03</c:v>
                </c:pt>
                <c:pt idx="54">
                  <c:v>82.06</c:v>
                </c:pt>
                <c:pt idx="55">
                  <c:v>82.08</c:v>
                </c:pt>
                <c:pt idx="56">
                  <c:v>83.16</c:v>
                </c:pt>
                <c:pt idx="57">
                  <c:v>83.23</c:v>
                </c:pt>
                <c:pt idx="58">
                  <c:v>83.73</c:v>
                </c:pt>
                <c:pt idx="59">
                  <c:v>83.58</c:v>
                </c:pt>
                <c:pt idx="60">
                  <c:v>83.11</c:v>
                </c:pt>
                <c:pt idx="61">
                  <c:v>83.85</c:v>
                </c:pt>
                <c:pt idx="62">
                  <c:v>82.1</c:v>
                </c:pt>
                <c:pt idx="63">
                  <c:v>82.72</c:v>
                </c:pt>
                <c:pt idx="64">
                  <c:v>83.25</c:v>
                </c:pt>
                <c:pt idx="65">
                  <c:v>82.71</c:v>
                </c:pt>
                <c:pt idx="66">
                  <c:v>84.02</c:v>
                </c:pt>
                <c:pt idx="67">
                  <c:v>84.85</c:v>
                </c:pt>
                <c:pt idx="68">
                  <c:v>85.96</c:v>
                </c:pt>
                <c:pt idx="69">
                  <c:v>86.15</c:v>
                </c:pt>
                <c:pt idx="70">
                  <c:v>86.3</c:v>
                </c:pt>
                <c:pt idx="71">
                  <c:v>87.18</c:v>
                </c:pt>
                <c:pt idx="72">
                  <c:v>85.57</c:v>
                </c:pt>
                <c:pt idx="73">
                  <c:v>85.05</c:v>
                </c:pt>
                <c:pt idx="74">
                  <c:v>86.81</c:v>
                </c:pt>
                <c:pt idx="75">
                  <c:v>87.19</c:v>
                </c:pt>
                <c:pt idx="76">
                  <c:v>86.63</c:v>
                </c:pt>
                <c:pt idx="77">
                  <c:v>85.09</c:v>
                </c:pt>
                <c:pt idx="78">
                  <c:v>85.66</c:v>
                </c:pt>
                <c:pt idx="79">
                  <c:v>85.56</c:v>
                </c:pt>
                <c:pt idx="80">
                  <c:v>86.36</c:v>
                </c:pt>
                <c:pt idx="81">
                  <c:v>85.24</c:v>
                </c:pt>
                <c:pt idx="82">
                  <c:v>84</c:v>
                </c:pt>
                <c:pt idx="83">
                  <c:v>83.75</c:v>
                </c:pt>
                <c:pt idx="84">
                  <c:v>83.81</c:v>
                </c:pt>
                <c:pt idx="85">
                  <c:v>82.27</c:v>
                </c:pt>
                <c:pt idx="86">
                  <c:v>83.24</c:v>
                </c:pt>
                <c:pt idx="87">
                  <c:v>83.86</c:v>
                </c:pt>
                <c:pt idx="88">
                  <c:v>82.15</c:v>
                </c:pt>
                <c:pt idx="89">
                  <c:v>81.85</c:v>
                </c:pt>
                <c:pt idx="90">
                  <c:v>79.14</c:v>
                </c:pt>
                <c:pt idx="91">
                  <c:v>77.3</c:v>
                </c:pt>
                <c:pt idx="92">
                  <c:v>76.62</c:v>
                </c:pt>
                <c:pt idx="93">
                  <c:v>77.01</c:v>
                </c:pt>
                <c:pt idx="94">
                  <c:v>79.4</c:v>
                </c:pt>
                <c:pt idx="95">
                  <c:v>80.88</c:v>
                </c:pt>
                <c:pt idx="96">
                  <c:v>81.7</c:v>
                </c:pt>
                <c:pt idx="97">
                  <c:v>80.9</c:v>
                </c:pt>
                <c:pt idx="98">
                  <c:v>79.73</c:v>
                </c:pt>
                <c:pt idx="99">
                  <c:v>80.11</c:v>
                </c:pt>
                <c:pt idx="100">
                  <c:v>80.15</c:v>
                </c:pt>
                <c:pt idx="101">
                  <c:v>79.71</c:v>
                </c:pt>
                <c:pt idx="102">
                  <c:v>81.47</c:v>
                </c:pt>
                <c:pt idx="103">
                  <c:v>87.48</c:v>
                </c:pt>
                <c:pt idx="104">
                  <c:v>85.66</c:v>
                </c:pt>
                <c:pt idx="105">
                  <c:v>87.93</c:v>
                </c:pt>
                <c:pt idx="106">
                  <c:v>92.28</c:v>
                </c:pt>
                <c:pt idx="107">
                  <c:v>97.72</c:v>
                </c:pt>
                <c:pt idx="108">
                  <c:v>92.54</c:v>
                </c:pt>
                <c:pt idx="109">
                  <c:v>92.11</c:v>
                </c:pt>
                <c:pt idx="110">
                  <c:v>91.73</c:v>
                </c:pt>
                <c:pt idx="111">
                  <c:v>91.69</c:v>
                </c:pt>
                <c:pt idx="112">
                  <c:v>92.45</c:v>
                </c:pt>
                <c:pt idx="113">
                  <c:v>91.64</c:v>
                </c:pt>
                <c:pt idx="114">
                  <c:v>92.47</c:v>
                </c:pt>
                <c:pt idx="115">
                  <c:v>98.22</c:v>
                </c:pt>
                <c:pt idx="116">
                  <c:v>99.34</c:v>
                </c:pt>
                <c:pt idx="117">
                  <c:v>98.34</c:v>
                </c:pt>
                <c:pt idx="118">
                  <c:v>97.37</c:v>
                </c:pt>
                <c:pt idx="119">
                  <c:v>95.35</c:v>
                </c:pt>
                <c:pt idx="120">
                  <c:v>97.73</c:v>
                </c:pt>
                <c:pt idx="121">
                  <c:v>96.98</c:v>
                </c:pt>
                <c:pt idx="122">
                  <c:v>97.07</c:v>
                </c:pt>
                <c:pt idx="123">
                  <c:v>94.43</c:v>
                </c:pt>
                <c:pt idx="124">
                  <c:v>91.89</c:v>
                </c:pt>
                <c:pt idx="125">
                  <c:v>92.72</c:v>
                </c:pt>
                <c:pt idx="126">
                  <c:v>95.11</c:v>
                </c:pt>
                <c:pt idx="127">
                  <c:v>90.19</c:v>
                </c:pt>
                <c:pt idx="128">
                  <c:v>91.43</c:v>
                </c:pt>
                <c:pt idx="129">
                  <c:v>88.69</c:v>
                </c:pt>
                <c:pt idx="130">
                  <c:v>90.27</c:v>
                </c:pt>
                <c:pt idx="131">
                  <c:v>88.65</c:v>
                </c:pt>
                <c:pt idx="132">
                  <c:v>87.79</c:v>
                </c:pt>
                <c:pt idx="133">
                  <c:v>89.7</c:v>
                </c:pt>
                <c:pt idx="134">
                  <c:v>87.98</c:v>
                </c:pt>
                <c:pt idx="135">
                  <c:v>88.84</c:v>
                </c:pt>
                <c:pt idx="136">
                  <c:v>89.71</c:v>
                </c:pt>
                <c:pt idx="137">
                  <c:v>90.7</c:v>
                </c:pt>
                <c:pt idx="138">
                  <c:v>91.99</c:v>
                </c:pt>
                <c:pt idx="139">
                  <c:v>92.88</c:v>
                </c:pt>
                <c:pt idx="140">
                  <c:v>91.93</c:v>
                </c:pt>
                <c:pt idx="141">
                  <c:v>91.16</c:v>
                </c:pt>
                <c:pt idx="142">
                  <c:v>92.14</c:v>
                </c:pt>
                <c:pt idx="143">
                  <c:v>91.68</c:v>
                </c:pt>
                <c:pt idx="144">
                  <c:v>92.84</c:v>
                </c:pt>
                <c:pt idx="145">
                  <c:v>92.76</c:v>
                </c:pt>
                <c:pt idx="146">
                  <c:v>90.8</c:v>
                </c:pt>
                <c:pt idx="147">
                  <c:v>90.24</c:v>
                </c:pt>
                <c:pt idx="148">
                  <c:v>90.27</c:v>
                </c:pt>
                <c:pt idx="149">
                  <c:v>92.31</c:v>
                </c:pt>
                <c:pt idx="150">
                  <c:v>92.18</c:v>
                </c:pt>
                <c:pt idx="151">
                  <c:v>91.86</c:v>
                </c:pt>
                <c:pt idx="152">
                  <c:v>91.56</c:v>
                </c:pt>
                <c:pt idx="153">
                  <c:v>92.82</c:v>
                </c:pt>
                <c:pt idx="154">
                  <c:v>93.04</c:v>
                </c:pt>
                <c:pt idx="155">
                  <c:v>93.28</c:v>
                </c:pt>
                <c:pt idx="156">
                  <c:v>92.72</c:v>
                </c:pt>
                <c:pt idx="157">
                  <c:v>92.62</c:v>
                </c:pt>
                <c:pt idx="158">
                  <c:v>92.71</c:v>
                </c:pt>
                <c:pt idx="159">
                  <c:v>90.33</c:v>
                </c:pt>
                <c:pt idx="160">
                  <c:v>92.72</c:v>
                </c:pt>
                <c:pt idx="161">
                  <c:v>92.78</c:v>
                </c:pt>
                <c:pt idx="162">
                  <c:v>93.45</c:v>
                </c:pt>
                <c:pt idx="163">
                  <c:v>93.67</c:v>
                </c:pt>
                <c:pt idx="164">
                  <c:v>95.69</c:v>
                </c:pt>
                <c:pt idx="165">
                  <c:v>94.66</c:v>
                </c:pt>
                <c:pt idx="166">
                  <c:v>95.5</c:v>
                </c:pt>
                <c:pt idx="167">
                  <c:v>94.34</c:v>
                </c:pt>
                <c:pt idx="168">
                  <c:v>94.41</c:v>
                </c:pt>
                <c:pt idx="169">
                  <c:v>94.98</c:v>
                </c:pt>
                <c:pt idx="170">
                  <c:v>94.48</c:v>
                </c:pt>
                <c:pt idx="171">
                  <c:v>95.96</c:v>
                </c:pt>
                <c:pt idx="172">
                  <c:v>96.01</c:v>
                </c:pt>
                <c:pt idx="173">
                  <c:v>94.5</c:v>
                </c:pt>
                <c:pt idx="174">
                  <c:v>92.65</c:v>
                </c:pt>
                <c:pt idx="175">
                  <c:v>92.32</c:v>
                </c:pt>
                <c:pt idx="176">
                  <c:v>92.68</c:v>
                </c:pt>
                <c:pt idx="177">
                  <c:v>91.95</c:v>
                </c:pt>
                <c:pt idx="178">
                  <c:v>93.01</c:v>
                </c:pt>
                <c:pt idx="179">
                  <c:v>93.17</c:v>
                </c:pt>
                <c:pt idx="180">
                  <c:v>93.3</c:v>
                </c:pt>
                <c:pt idx="181">
                  <c:v>92.83</c:v>
                </c:pt>
                <c:pt idx="182">
                  <c:v>92.47</c:v>
                </c:pt>
                <c:pt idx="183">
                  <c:v>91.93</c:v>
                </c:pt>
                <c:pt idx="184">
                  <c:v>92.3</c:v>
                </c:pt>
                <c:pt idx="185">
                  <c:v>92.97</c:v>
                </c:pt>
                <c:pt idx="186">
                  <c:v>92.41</c:v>
                </c:pt>
                <c:pt idx="187">
                  <c:v>92.98</c:v>
                </c:pt>
                <c:pt idx="188">
                  <c:v>94.23</c:v>
                </c:pt>
                <c:pt idx="189">
                  <c:v>94.25</c:v>
                </c:pt>
                <c:pt idx="190">
                  <c:v>95.21</c:v>
                </c:pt>
                <c:pt idx="191">
                  <c:v>96.64</c:v>
                </c:pt>
                <c:pt idx="192">
                  <c:v>97.44</c:v>
                </c:pt>
                <c:pt idx="193">
                  <c:v>97.36</c:v>
                </c:pt>
                <c:pt idx="194">
                  <c:v>99.93</c:v>
                </c:pt>
                <c:pt idx="195">
                  <c:v>102.3</c:v>
                </c:pt>
                <c:pt idx="196">
                  <c:v>104.11</c:v>
                </c:pt>
                <c:pt idx="197">
                  <c:v>103.24</c:v>
                </c:pt>
                <c:pt idx="198">
                  <c:v>104.53</c:v>
                </c:pt>
                <c:pt idx="199">
                  <c:v>106.02</c:v>
                </c:pt>
                <c:pt idx="200">
                  <c:v>106.67</c:v>
                </c:pt>
                <c:pt idx="201">
                  <c:v>110.08</c:v>
                </c:pt>
                <c:pt idx="202">
                  <c:v>109.98</c:v>
                </c:pt>
                <c:pt idx="203">
                  <c:v>111.4</c:v>
                </c:pt>
                <c:pt idx="204">
                  <c:v>106.63</c:v>
                </c:pt>
                <c:pt idx="205">
                  <c:v>104.53</c:v>
                </c:pt>
                <c:pt idx="206">
                  <c:v>106.72</c:v>
                </c:pt>
                <c:pt idx="207">
                  <c:v>103.91</c:v>
                </c:pt>
                <c:pt idx="208">
                  <c:v>104.24</c:v>
                </c:pt>
                <c:pt idx="209">
                  <c:v>101.83</c:v>
                </c:pt>
                <c:pt idx="210">
                  <c:v>101.37</c:v>
                </c:pt>
                <c:pt idx="211">
                  <c:v>99.5</c:v>
                </c:pt>
                <c:pt idx="212">
                  <c:v>101.96</c:v>
                </c:pt>
                <c:pt idx="213">
                  <c:v>103.06</c:v>
                </c:pt>
                <c:pt idx="214">
                  <c:v>106.19</c:v>
                </c:pt>
                <c:pt idx="215">
                  <c:v>104.71</c:v>
                </c:pt>
                <c:pt idx="216">
                  <c:v>106.16</c:v>
                </c:pt>
                <c:pt idx="217">
                  <c:v>106.37</c:v>
                </c:pt>
                <c:pt idx="218">
                  <c:v>106.41</c:v>
                </c:pt>
                <c:pt idx="219">
                  <c:v>106.66</c:v>
                </c:pt>
                <c:pt idx="220">
                  <c:v>108.72</c:v>
                </c:pt>
                <c:pt idx="221">
                  <c:v>108.88</c:v>
                </c:pt>
                <c:pt idx="222">
                  <c:v>111.16</c:v>
                </c:pt>
                <c:pt idx="223">
                  <c:v>111.46</c:v>
                </c:pt>
                <c:pt idx="224">
                  <c:v>113.76</c:v>
                </c:pt>
                <c:pt idx="225">
                  <c:v>113.21</c:v>
                </c:pt>
                <c:pt idx="226">
                  <c:v>112.4</c:v>
                </c:pt>
                <c:pt idx="227">
                  <c:v>113.55</c:v>
                </c:pt>
                <c:pt idx="228">
                  <c:v>113.45</c:v>
                </c:pt>
                <c:pt idx="229">
                  <c:v>117.1</c:v>
                </c:pt>
                <c:pt idx="230">
                  <c:v>119.9</c:v>
                </c:pt>
                <c:pt idx="231">
                  <c:v>123.12</c:v>
                </c:pt>
                <c:pt idx="232">
                  <c:v>120.68</c:v>
                </c:pt>
                <c:pt idx="233">
                  <c:v>120.92</c:v>
                </c:pt>
                <c:pt idx="234">
                  <c:v>123.77</c:v>
                </c:pt>
                <c:pt idx="235">
                  <c:v>125.93</c:v>
                </c:pt>
                <c:pt idx="236">
                  <c:v>129.75</c:v>
                </c:pt>
                <c:pt idx="237">
                  <c:v>133.4</c:v>
                </c:pt>
                <c:pt idx="238">
                  <c:v>132.03</c:v>
                </c:pt>
                <c:pt idx="239">
                  <c:v>135.8</c:v>
                </c:pt>
                <c:pt idx="240">
                  <c:v>130.15</c:v>
                </c:pt>
                <c:pt idx="241">
                  <c:v>127.35</c:v>
                </c:pt>
                <c:pt idx="242">
                  <c:v>127.5</c:v>
                </c:pt>
                <c:pt idx="243">
                  <c:v>132.05</c:v>
                </c:pt>
                <c:pt idx="244">
                  <c:v>127.62</c:v>
                </c:pt>
                <c:pt idx="245">
                  <c:v>127.22</c:v>
                </c:pt>
                <c:pt idx="246">
                  <c:v>126.48</c:v>
                </c:pt>
                <c:pt idx="247">
                  <c:v>129.72</c:v>
                </c:pt>
                <c:pt idx="248">
                  <c:v>128.37</c:v>
                </c:pt>
                <c:pt idx="249">
                  <c:v>129.28</c:v>
                </c:pt>
                <c:pt idx="250">
                  <c:v>126.47</c:v>
                </c:pt>
                <c:pt idx="251">
                  <c:v>128.03</c:v>
                </c:pt>
                <c:pt idx="252">
                  <c:v>129.97</c:v>
                </c:pt>
                <c:pt idx="253">
                  <c:v>130.92</c:v>
                </c:pt>
                <c:pt idx="254">
                  <c:v>129.94</c:v>
                </c:pt>
                <c:pt idx="255">
                  <c:v>133.52</c:v>
                </c:pt>
                <c:pt idx="256">
                  <c:v>135.73</c:v>
                </c:pt>
                <c:pt idx="257">
                  <c:v>138.14</c:v>
                </c:pt>
                <c:pt idx="258">
                  <c:v>140.21</c:v>
                </c:pt>
                <c:pt idx="259">
                  <c:v>142.71</c:v>
                </c:pt>
                <c:pt idx="260">
                  <c:v>145.53</c:v>
                </c:pt>
              </c:numCache>
            </c:numRef>
          </c:val>
          <c:smooth val="0"/>
        </c:ser>
        <c:ser>
          <c:idx val="3"/>
          <c:order val="3"/>
          <c:tx>
            <c:strRef>
              <c:f>Sheet1!$E$1</c:f>
              <c:strCache>
                <c:ptCount val="1"/>
                <c:pt idx="0">
                  <c:v>Povprečje mesečnih nakupov</c:v>
                </c:pt>
              </c:strCache>
            </c:strRef>
          </c:tx>
          <c:spPr>
            <a:solidFill>
              <a:srgbClr val="1B449C"/>
            </a:solidFill>
            <a:ln w="41910" cap="flat">
              <a:solidFill>
                <a:srgbClr val="1B449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404040"/>
              </a:solidFill>
              <a:ln w="9525" cap="flat">
                <a:solidFill>
                  <a:srgbClr val="1B449C"/>
                </a:solidFill>
                <a:prstDash val="solid"/>
                <a:round/>
              </a:ln>
              <a:effectLst/>
            </c:spPr>
          </c:marker>
          <c:cat>
            <c:multiLvlStrRef>
              <c:f>Sheet1!$A$2:$A$262</c:f>
              <c:multiLvlStrCache>
                <c:ptCount val="261"/>
                <c:lvl>
                  <c:pt idx="0">
                    <c:v>okt 25</c:v>
                  </c:pt>
                  <c:pt idx="1">
                    <c:v>okt 25</c:v>
                  </c:pt>
                  <c:pt idx="2">
                    <c:v>okt 25</c:v>
                  </c:pt>
                  <c:pt idx="3">
                    <c:v>okt 25</c:v>
                  </c:pt>
                  <c:pt idx="4">
                    <c:v>okt 25</c:v>
                  </c:pt>
                  <c:pt idx="5">
                    <c:v>okt 25</c:v>
                  </c:pt>
                  <c:pt idx="6">
                    <c:v>okt 25</c:v>
                  </c:pt>
                  <c:pt idx="7">
                    <c:v>okt 25</c:v>
                  </c:pt>
                  <c:pt idx="8">
                    <c:v>okt 25</c:v>
                  </c:pt>
                  <c:pt idx="9">
                    <c:v>okt 25</c:v>
                  </c:pt>
                  <c:pt idx="10">
                    <c:v>okt 25</c:v>
                  </c:pt>
                  <c:pt idx="11">
                    <c:v>okt 25</c:v>
                  </c:pt>
                  <c:pt idx="12">
                    <c:v>okt 25</c:v>
                  </c:pt>
                  <c:pt idx="13">
                    <c:v>okt 25</c:v>
                  </c:pt>
                  <c:pt idx="14">
                    <c:v>okt 25</c:v>
                  </c:pt>
                  <c:pt idx="15">
                    <c:v>okt 25</c:v>
                  </c:pt>
                  <c:pt idx="16">
                    <c:v>okt 25</c:v>
                  </c:pt>
                  <c:pt idx="17">
                    <c:v>okt 25</c:v>
                  </c:pt>
                  <c:pt idx="18">
                    <c:v>okt 25</c:v>
                  </c:pt>
                  <c:pt idx="19">
                    <c:v>okt 25</c:v>
                  </c:pt>
                  <c:pt idx="20">
                    <c:v>okt 25</c:v>
                  </c:pt>
                  <c:pt idx="21">
                    <c:v>okt 25</c:v>
                  </c:pt>
                  <c:pt idx="22">
                    <c:v>nov 25</c:v>
                  </c:pt>
                  <c:pt idx="23">
                    <c:v>nov 25</c:v>
                  </c:pt>
                  <c:pt idx="24">
                    <c:v>nov 25</c:v>
                  </c:pt>
                  <c:pt idx="25">
                    <c:v>nov 25</c:v>
                  </c:pt>
                  <c:pt idx="26">
                    <c:v>nov 25</c:v>
                  </c:pt>
                  <c:pt idx="27">
                    <c:v>nov 25</c:v>
                  </c:pt>
                  <c:pt idx="28">
                    <c:v>nov 25</c:v>
                  </c:pt>
                  <c:pt idx="29">
                    <c:v>nov 25</c:v>
                  </c:pt>
                  <c:pt idx="30">
                    <c:v>nov 25</c:v>
                  </c:pt>
                  <c:pt idx="31">
                    <c:v>nov 25</c:v>
                  </c:pt>
                  <c:pt idx="32">
                    <c:v>nov 25</c:v>
                  </c:pt>
                  <c:pt idx="33">
                    <c:v>nov 25</c:v>
                  </c:pt>
                  <c:pt idx="34">
                    <c:v>nov 25</c:v>
                  </c:pt>
                  <c:pt idx="35">
                    <c:v>nov 25</c:v>
                  </c:pt>
                  <c:pt idx="36">
                    <c:v>nov 25</c:v>
                  </c:pt>
                  <c:pt idx="37">
                    <c:v>nov 25</c:v>
                  </c:pt>
                  <c:pt idx="38">
                    <c:v>nov 25</c:v>
                  </c:pt>
                  <c:pt idx="39">
                    <c:v>nov 25</c:v>
                  </c:pt>
                  <c:pt idx="40">
                    <c:v>nov 25</c:v>
                  </c:pt>
                  <c:pt idx="41">
                    <c:v>nov 25</c:v>
                  </c:pt>
                  <c:pt idx="42">
                    <c:v>dec 25</c:v>
                  </c:pt>
                  <c:pt idx="43">
                    <c:v>dec 25</c:v>
                  </c:pt>
                  <c:pt idx="44">
                    <c:v>dec 25</c:v>
                  </c:pt>
                  <c:pt idx="45">
                    <c:v>dec 25</c:v>
                  </c:pt>
                  <c:pt idx="46">
                    <c:v>dec 25</c:v>
                  </c:pt>
                  <c:pt idx="47">
                    <c:v>dec 25</c:v>
                  </c:pt>
                  <c:pt idx="48">
                    <c:v>dec 25</c:v>
                  </c:pt>
                  <c:pt idx="49">
                    <c:v>dec 25</c:v>
                  </c:pt>
                  <c:pt idx="50">
                    <c:v>dec 25</c:v>
                  </c:pt>
                  <c:pt idx="51">
                    <c:v>dec 25</c:v>
                  </c:pt>
                  <c:pt idx="52">
                    <c:v>dec 25</c:v>
                  </c:pt>
                  <c:pt idx="53">
                    <c:v>dec 25</c:v>
                  </c:pt>
                  <c:pt idx="54">
                    <c:v>dec 25</c:v>
                  </c:pt>
                  <c:pt idx="55">
                    <c:v>dec 25</c:v>
                  </c:pt>
                  <c:pt idx="56">
                    <c:v>dec 25</c:v>
                  </c:pt>
                  <c:pt idx="57">
                    <c:v>dec 25</c:v>
                  </c:pt>
                  <c:pt idx="58">
                    <c:v>dec 25</c:v>
                  </c:pt>
                  <c:pt idx="59">
                    <c:v>dec 25</c:v>
                  </c:pt>
                  <c:pt idx="60">
                    <c:v>dec 25</c:v>
                  </c:pt>
                  <c:pt idx="61">
                    <c:v>jan 26</c:v>
                  </c:pt>
                  <c:pt idx="62">
                    <c:v>jan 26</c:v>
                  </c:pt>
                  <c:pt idx="63">
                    <c:v>jan 26</c:v>
                  </c:pt>
                  <c:pt idx="64">
                    <c:v>jan 26</c:v>
                  </c:pt>
                  <c:pt idx="65">
                    <c:v>jan 26</c:v>
                  </c:pt>
                  <c:pt idx="66">
                    <c:v>jan 26</c:v>
                  </c:pt>
                  <c:pt idx="67">
                    <c:v>jan 26</c:v>
                  </c:pt>
                  <c:pt idx="68">
                    <c:v>jan 26</c:v>
                  </c:pt>
                  <c:pt idx="69">
                    <c:v>jan 26</c:v>
                  </c:pt>
                  <c:pt idx="70">
                    <c:v>jan 26</c:v>
                  </c:pt>
                  <c:pt idx="71">
                    <c:v>jan 26</c:v>
                  </c:pt>
                  <c:pt idx="72">
                    <c:v>jan 26</c:v>
                  </c:pt>
                  <c:pt idx="73">
                    <c:v>jan 26</c:v>
                  </c:pt>
                  <c:pt idx="74">
                    <c:v>jan 26</c:v>
                  </c:pt>
                  <c:pt idx="75">
                    <c:v>jan 26</c:v>
                  </c:pt>
                  <c:pt idx="76">
                    <c:v>jan 26</c:v>
                  </c:pt>
                  <c:pt idx="77">
                    <c:v>jan 26</c:v>
                  </c:pt>
                  <c:pt idx="78">
                    <c:v>jan 26</c:v>
                  </c:pt>
                  <c:pt idx="79">
                    <c:v>jan 26</c:v>
                  </c:pt>
                  <c:pt idx="80">
                    <c:v>jan 26</c:v>
                  </c:pt>
                  <c:pt idx="81">
                    <c:v>jan 26</c:v>
                  </c:pt>
                  <c:pt idx="82">
                    <c:v>feb 26</c:v>
                  </c:pt>
                  <c:pt idx="83">
                    <c:v>feb 26</c:v>
                  </c:pt>
                  <c:pt idx="84">
                    <c:v>feb 26</c:v>
                  </c:pt>
                  <c:pt idx="85">
                    <c:v>feb 26</c:v>
                  </c:pt>
                  <c:pt idx="86">
                    <c:v>feb 26</c:v>
                  </c:pt>
                  <c:pt idx="87">
                    <c:v>feb 26</c:v>
                  </c:pt>
                  <c:pt idx="88">
                    <c:v>feb 26</c:v>
                  </c:pt>
                  <c:pt idx="89">
                    <c:v>feb 26</c:v>
                  </c:pt>
                  <c:pt idx="90">
                    <c:v>feb 26</c:v>
                  </c:pt>
                  <c:pt idx="91">
                    <c:v>feb 26</c:v>
                  </c:pt>
                  <c:pt idx="92">
                    <c:v>feb 26</c:v>
                  </c:pt>
                  <c:pt idx="93">
                    <c:v>feb 26</c:v>
                  </c:pt>
                  <c:pt idx="94">
                    <c:v>feb 26</c:v>
                  </c:pt>
                  <c:pt idx="95">
                    <c:v>feb 26</c:v>
                  </c:pt>
                  <c:pt idx="96">
                    <c:v>feb 26</c:v>
                  </c:pt>
                  <c:pt idx="97">
                    <c:v>feb 26</c:v>
                  </c:pt>
                  <c:pt idx="98">
                    <c:v>feb 26</c:v>
                  </c:pt>
                  <c:pt idx="99">
                    <c:v>feb 26</c:v>
                  </c:pt>
                  <c:pt idx="100">
                    <c:v>feb 26</c:v>
                  </c:pt>
                  <c:pt idx="101">
                    <c:v>feb 26</c:v>
                  </c:pt>
                  <c:pt idx="102">
                    <c:v>mar 26</c:v>
                  </c:pt>
                  <c:pt idx="103">
                    <c:v>mar 26</c:v>
                  </c:pt>
                  <c:pt idx="104">
                    <c:v>mar 26</c:v>
                  </c:pt>
                  <c:pt idx="105">
                    <c:v>mar 26</c:v>
                  </c:pt>
                  <c:pt idx="106">
                    <c:v>mar 26</c:v>
                  </c:pt>
                  <c:pt idx="107">
                    <c:v>mar 26</c:v>
                  </c:pt>
                  <c:pt idx="108">
                    <c:v>mar 26</c:v>
                  </c:pt>
                  <c:pt idx="109">
                    <c:v>mar 26</c:v>
                  </c:pt>
                  <c:pt idx="110">
                    <c:v>mar 26</c:v>
                  </c:pt>
                  <c:pt idx="111">
                    <c:v>mar 26</c:v>
                  </c:pt>
                  <c:pt idx="112">
                    <c:v>mar 26</c:v>
                  </c:pt>
                  <c:pt idx="113">
                    <c:v>mar 26</c:v>
                  </c:pt>
                  <c:pt idx="114">
                    <c:v>mar 26</c:v>
                  </c:pt>
                  <c:pt idx="115">
                    <c:v>mar 26</c:v>
                  </c:pt>
                  <c:pt idx="116">
                    <c:v>mar 26</c:v>
                  </c:pt>
                  <c:pt idx="117">
                    <c:v>mar 26</c:v>
                  </c:pt>
                  <c:pt idx="118">
                    <c:v>mar 26</c:v>
                  </c:pt>
                  <c:pt idx="119">
                    <c:v>mar 26</c:v>
                  </c:pt>
                  <c:pt idx="120">
                    <c:v>mar 26</c:v>
                  </c:pt>
                  <c:pt idx="121">
                    <c:v>mar 26</c:v>
                  </c:pt>
                  <c:pt idx="122">
                    <c:v>mar 26</c:v>
                  </c:pt>
                  <c:pt idx="123">
                    <c:v>mar 26</c:v>
                  </c:pt>
                  <c:pt idx="124">
                    <c:v>apr 26</c:v>
                  </c:pt>
                  <c:pt idx="125">
                    <c:v>apr 26</c:v>
                  </c:pt>
                  <c:pt idx="126">
                    <c:v>apr 26</c:v>
                  </c:pt>
                  <c:pt idx="127">
                    <c:v>apr 26</c:v>
                  </c:pt>
                  <c:pt idx="128">
                    <c:v>apr 26</c:v>
                  </c:pt>
                  <c:pt idx="129">
                    <c:v>apr 26</c:v>
                  </c:pt>
                  <c:pt idx="130">
                    <c:v>apr 26</c:v>
                  </c:pt>
                  <c:pt idx="131">
                    <c:v>apr 26</c:v>
                  </c:pt>
                  <c:pt idx="132">
                    <c:v>apr 26</c:v>
                  </c:pt>
                  <c:pt idx="133">
                    <c:v>apr 26</c:v>
                  </c:pt>
                  <c:pt idx="134">
                    <c:v>apr 26</c:v>
                  </c:pt>
                  <c:pt idx="135">
                    <c:v>apr 26</c:v>
                  </c:pt>
                  <c:pt idx="136">
                    <c:v>apr 26</c:v>
                  </c:pt>
                  <c:pt idx="137">
                    <c:v>apr 26</c:v>
                  </c:pt>
                  <c:pt idx="138">
                    <c:v>apr 26</c:v>
                  </c:pt>
                  <c:pt idx="139">
                    <c:v>apr 26</c:v>
                  </c:pt>
                  <c:pt idx="140">
                    <c:v>apr 26</c:v>
                  </c:pt>
                  <c:pt idx="141">
                    <c:v>apr 26</c:v>
                  </c:pt>
                  <c:pt idx="142">
                    <c:v>apr 26</c:v>
                  </c:pt>
                  <c:pt idx="143">
                    <c:v>apr 26</c:v>
                  </c:pt>
                  <c:pt idx="144">
                    <c:v>maj 26</c:v>
                  </c:pt>
                  <c:pt idx="145">
                    <c:v>maj 26</c:v>
                  </c:pt>
                  <c:pt idx="146">
                    <c:v>maj 26</c:v>
                  </c:pt>
                  <c:pt idx="147">
                    <c:v>maj 26</c:v>
                  </c:pt>
                  <c:pt idx="148">
                    <c:v>maj 26</c:v>
                  </c:pt>
                  <c:pt idx="149">
                    <c:v>maj 26</c:v>
                  </c:pt>
                  <c:pt idx="150">
                    <c:v>maj 26</c:v>
                  </c:pt>
                  <c:pt idx="151">
                    <c:v>maj 26</c:v>
                  </c:pt>
                  <c:pt idx="152">
                    <c:v>maj 26</c:v>
                  </c:pt>
                  <c:pt idx="153">
                    <c:v>maj 26</c:v>
                  </c:pt>
                  <c:pt idx="154">
                    <c:v>maj 26</c:v>
                  </c:pt>
                  <c:pt idx="155">
                    <c:v>maj 26</c:v>
                  </c:pt>
                  <c:pt idx="156">
                    <c:v>maj 26</c:v>
                  </c:pt>
                  <c:pt idx="157">
                    <c:v>maj 26</c:v>
                  </c:pt>
                  <c:pt idx="158">
                    <c:v>maj 26</c:v>
                  </c:pt>
                  <c:pt idx="159">
                    <c:v>maj 26</c:v>
                  </c:pt>
                  <c:pt idx="160">
                    <c:v>maj 26</c:v>
                  </c:pt>
                  <c:pt idx="161">
                    <c:v>maj 26</c:v>
                  </c:pt>
                  <c:pt idx="162">
                    <c:v>maj 26</c:v>
                  </c:pt>
                  <c:pt idx="163">
                    <c:v>maj 26</c:v>
                  </c:pt>
                  <c:pt idx="164">
                    <c:v>jun 26</c:v>
                  </c:pt>
                  <c:pt idx="165">
                    <c:v>jun 26</c:v>
                  </c:pt>
                  <c:pt idx="166">
                    <c:v>jun 26</c:v>
                  </c:pt>
                  <c:pt idx="167">
                    <c:v>jun 26</c:v>
                  </c:pt>
                  <c:pt idx="168">
                    <c:v>jun 26</c:v>
                  </c:pt>
                  <c:pt idx="169">
                    <c:v>jun 26</c:v>
                  </c:pt>
                  <c:pt idx="170">
                    <c:v>jun 26</c:v>
                  </c:pt>
                  <c:pt idx="171">
                    <c:v>jun 26</c:v>
                  </c:pt>
                  <c:pt idx="172">
                    <c:v>jun 26</c:v>
                  </c:pt>
                  <c:pt idx="173">
                    <c:v>jun 26</c:v>
                  </c:pt>
                  <c:pt idx="174">
                    <c:v>jun 26</c:v>
                  </c:pt>
                  <c:pt idx="175">
                    <c:v>jun 26</c:v>
                  </c:pt>
                  <c:pt idx="176">
                    <c:v>jun 26</c:v>
                  </c:pt>
                  <c:pt idx="177">
                    <c:v>jun 26</c:v>
                  </c:pt>
                  <c:pt idx="178">
                    <c:v>jun 26</c:v>
                  </c:pt>
                  <c:pt idx="179">
                    <c:v>jun 26</c:v>
                  </c:pt>
                  <c:pt idx="180">
                    <c:v>jun 26</c:v>
                  </c:pt>
                  <c:pt idx="181">
                    <c:v>jun 26</c:v>
                  </c:pt>
                  <c:pt idx="182">
                    <c:v>jun 26</c:v>
                  </c:pt>
                  <c:pt idx="183">
                    <c:v>jun 26</c:v>
                  </c:pt>
                  <c:pt idx="184">
                    <c:v>jun 26</c:v>
                  </c:pt>
                  <c:pt idx="185">
                    <c:v>jun 26</c:v>
                  </c:pt>
                  <c:pt idx="186">
                    <c:v>jul 26</c:v>
                  </c:pt>
                  <c:pt idx="187">
                    <c:v>jul 26</c:v>
                  </c:pt>
                  <c:pt idx="188">
                    <c:v>jul 26</c:v>
                  </c:pt>
                  <c:pt idx="189">
                    <c:v>jul 26</c:v>
                  </c:pt>
                  <c:pt idx="190">
                    <c:v>jul 26</c:v>
                  </c:pt>
                  <c:pt idx="191">
                    <c:v>jul 26</c:v>
                  </c:pt>
                  <c:pt idx="192">
                    <c:v>jul 26</c:v>
                  </c:pt>
                  <c:pt idx="193">
                    <c:v>jul 26</c:v>
                  </c:pt>
                  <c:pt idx="194">
                    <c:v>jul 26</c:v>
                  </c:pt>
                  <c:pt idx="195">
                    <c:v>jul 26</c:v>
                  </c:pt>
                  <c:pt idx="196">
                    <c:v>jul 26</c:v>
                  </c:pt>
                  <c:pt idx="197">
                    <c:v>jul 26</c:v>
                  </c:pt>
                  <c:pt idx="198">
                    <c:v>jul 26</c:v>
                  </c:pt>
                  <c:pt idx="199">
                    <c:v>jul 26</c:v>
                  </c:pt>
                  <c:pt idx="200">
                    <c:v>jul 26</c:v>
                  </c:pt>
                  <c:pt idx="201">
                    <c:v>jul 26</c:v>
                  </c:pt>
                  <c:pt idx="202">
                    <c:v>jul 26</c:v>
                  </c:pt>
                  <c:pt idx="203">
                    <c:v>jul 26</c:v>
                  </c:pt>
                  <c:pt idx="204">
                    <c:v>jul 26</c:v>
                  </c:pt>
                  <c:pt idx="205">
                    <c:v>jul 26</c:v>
                  </c:pt>
                  <c:pt idx="206">
                    <c:v>jul 26</c:v>
                  </c:pt>
                  <c:pt idx="207">
                    <c:v>jul 26</c:v>
                  </c:pt>
                  <c:pt idx="208">
                    <c:v>jul 26</c:v>
                  </c:pt>
                  <c:pt idx="209">
                    <c:v>avg 26</c:v>
                  </c:pt>
                  <c:pt idx="210">
                    <c:v>avg 26</c:v>
                  </c:pt>
                  <c:pt idx="211">
                    <c:v>avg 26</c:v>
                  </c:pt>
                  <c:pt idx="212">
                    <c:v>avg 26</c:v>
                  </c:pt>
                  <c:pt idx="213">
                    <c:v>avg 26</c:v>
                  </c:pt>
                  <c:pt idx="214">
                    <c:v>avg 26</c:v>
                  </c:pt>
                  <c:pt idx="215">
                    <c:v>avg 26</c:v>
                  </c:pt>
                  <c:pt idx="216">
                    <c:v>avg 26</c:v>
                  </c:pt>
                  <c:pt idx="217">
                    <c:v>avg 26</c:v>
                  </c:pt>
                  <c:pt idx="218">
                    <c:v>avg 26</c:v>
                  </c:pt>
                  <c:pt idx="219">
                    <c:v>avg 26</c:v>
                  </c:pt>
                  <c:pt idx="220">
                    <c:v>avg 26</c:v>
                  </c:pt>
                  <c:pt idx="221">
                    <c:v>avg 26</c:v>
                  </c:pt>
                  <c:pt idx="222">
                    <c:v>avg 26</c:v>
                  </c:pt>
                  <c:pt idx="223">
                    <c:v>avg 26</c:v>
                  </c:pt>
                  <c:pt idx="224">
                    <c:v>avg 26</c:v>
                  </c:pt>
                  <c:pt idx="225">
                    <c:v>avg 26</c:v>
                  </c:pt>
                  <c:pt idx="226">
                    <c:v>avg 26</c:v>
                  </c:pt>
                  <c:pt idx="227">
                    <c:v>avg 26</c:v>
                  </c:pt>
                  <c:pt idx="228">
                    <c:v>avg 26</c:v>
                  </c:pt>
                  <c:pt idx="229">
                    <c:v>avg 26</c:v>
                  </c:pt>
                  <c:pt idx="230">
                    <c:v>sep 26</c:v>
                  </c:pt>
                  <c:pt idx="231">
                    <c:v>sep 26</c:v>
                  </c:pt>
                  <c:pt idx="232">
                    <c:v>sep 26</c:v>
                  </c:pt>
                  <c:pt idx="233">
                    <c:v>sep 26</c:v>
                  </c:pt>
                  <c:pt idx="234">
                    <c:v>sep 26</c:v>
                  </c:pt>
                  <c:pt idx="235">
                    <c:v>sep 26</c:v>
                  </c:pt>
                  <c:pt idx="236">
                    <c:v>sep 26</c:v>
                  </c:pt>
                  <c:pt idx="237">
                    <c:v>sep 26</c:v>
                  </c:pt>
                  <c:pt idx="238">
                    <c:v>sep 26</c:v>
                  </c:pt>
                  <c:pt idx="239">
                    <c:v>sep 26</c:v>
                  </c:pt>
                  <c:pt idx="240">
                    <c:v>sep 26</c:v>
                  </c:pt>
                  <c:pt idx="241">
                    <c:v>sep 26</c:v>
                  </c:pt>
                  <c:pt idx="242">
                    <c:v>sep 26</c:v>
                  </c:pt>
                  <c:pt idx="243">
                    <c:v>sep 26</c:v>
                  </c:pt>
                  <c:pt idx="244">
                    <c:v>sep 26</c:v>
                  </c:pt>
                  <c:pt idx="245">
                    <c:v>sep 26</c:v>
                  </c:pt>
                  <c:pt idx="246">
                    <c:v>sep 26</c:v>
                  </c:pt>
                  <c:pt idx="247">
                    <c:v>sep 26</c:v>
                  </c:pt>
                  <c:pt idx="248">
                    <c:v>sep 26</c:v>
                  </c:pt>
                  <c:pt idx="249">
                    <c:v>sep 26</c:v>
                  </c:pt>
                  <c:pt idx="250">
                    <c:v>sep 26</c:v>
                  </c:pt>
                  <c:pt idx="251">
                    <c:v>sep 26</c:v>
                  </c:pt>
                  <c:pt idx="252">
                    <c:v>okt 26</c:v>
                  </c:pt>
                  <c:pt idx="253">
                    <c:v>okt 26</c:v>
                  </c:pt>
                  <c:pt idx="254">
                    <c:v>okt 26</c:v>
                  </c:pt>
                  <c:pt idx="255">
                    <c:v>okt 26</c:v>
                  </c:pt>
                  <c:pt idx="256">
                    <c:v>okt 26</c:v>
                  </c:pt>
                  <c:pt idx="257">
                    <c:v>okt 26</c:v>
                  </c:pt>
                  <c:pt idx="258">
                    <c:v>okt 26</c:v>
                  </c:pt>
                  <c:pt idx="259">
                    <c:v>okt 26</c:v>
                  </c:pt>
                  <c:pt idx="260">
                    <c:v>okt 26</c:v>
                  </c:pt>
                </c:lvl>
              </c:multiLvlStrCache>
            </c:multiLvlStrRef>
          </c:cat>
          <c:val>
            <c:numRef>
              <c:f>Sheet1!$E$2:$E$262</c:f>
              <c:numCache>
                <c:formatCode>General</c:formatCode>
                <c:ptCount val="261"/>
                <c:pt idx="0">
                  <c:v>94.42384615384617</c:v>
                </c:pt>
                <c:pt idx="1">
                  <c:v>94.42384615384617</c:v>
                </c:pt>
                <c:pt idx="2">
                  <c:v>94.42384615384617</c:v>
                </c:pt>
                <c:pt idx="3">
                  <c:v>94.42384615384617</c:v>
                </c:pt>
                <c:pt idx="4">
                  <c:v>94.42384615384617</c:v>
                </c:pt>
                <c:pt idx="5">
                  <c:v>94.42384615384617</c:v>
                </c:pt>
                <c:pt idx="6">
                  <c:v>94.42384615384617</c:v>
                </c:pt>
                <c:pt idx="7">
                  <c:v>94.42384615384617</c:v>
                </c:pt>
                <c:pt idx="8">
                  <c:v>94.42384615384617</c:v>
                </c:pt>
                <c:pt idx="9">
                  <c:v>94.42384615384617</c:v>
                </c:pt>
                <c:pt idx="10">
                  <c:v>94.42384615384617</c:v>
                </c:pt>
                <c:pt idx="11">
                  <c:v>94.42384615384617</c:v>
                </c:pt>
                <c:pt idx="12">
                  <c:v>94.42384615384617</c:v>
                </c:pt>
                <c:pt idx="13">
                  <c:v>94.42384615384617</c:v>
                </c:pt>
                <c:pt idx="14">
                  <c:v>94.42384615384617</c:v>
                </c:pt>
                <c:pt idx="15">
                  <c:v>94.42384615384617</c:v>
                </c:pt>
                <c:pt idx="16">
                  <c:v>94.42384615384617</c:v>
                </c:pt>
                <c:pt idx="17">
                  <c:v>94.42384615384617</c:v>
                </c:pt>
                <c:pt idx="18">
                  <c:v>94.42384615384617</c:v>
                </c:pt>
                <c:pt idx="19">
                  <c:v>94.42384615384617</c:v>
                </c:pt>
                <c:pt idx="20">
                  <c:v>94.42384615384617</c:v>
                </c:pt>
                <c:pt idx="21">
                  <c:v>94.42384615384617</c:v>
                </c:pt>
                <c:pt idx="22">
                  <c:v>94.42384615384617</c:v>
                </c:pt>
                <c:pt idx="23">
                  <c:v>94.42384615384617</c:v>
                </c:pt>
                <c:pt idx="24">
                  <c:v>94.42384615384617</c:v>
                </c:pt>
                <c:pt idx="25">
                  <c:v>94.42384615384617</c:v>
                </c:pt>
                <c:pt idx="26">
                  <c:v>94.42384615384617</c:v>
                </c:pt>
                <c:pt idx="27">
                  <c:v>94.42384615384617</c:v>
                </c:pt>
                <c:pt idx="28">
                  <c:v>94.42384615384617</c:v>
                </c:pt>
                <c:pt idx="29">
                  <c:v>94.42384615384617</c:v>
                </c:pt>
                <c:pt idx="30">
                  <c:v>94.42384615384617</c:v>
                </c:pt>
                <c:pt idx="31">
                  <c:v>94.42384615384617</c:v>
                </c:pt>
                <c:pt idx="32">
                  <c:v>94.42384615384617</c:v>
                </c:pt>
                <c:pt idx="33">
                  <c:v>94.42384615384617</c:v>
                </c:pt>
                <c:pt idx="34">
                  <c:v>94.42384615384617</c:v>
                </c:pt>
                <c:pt idx="35">
                  <c:v>94.42384615384617</c:v>
                </c:pt>
                <c:pt idx="36">
                  <c:v>94.42384615384617</c:v>
                </c:pt>
                <c:pt idx="37">
                  <c:v>94.42384615384617</c:v>
                </c:pt>
                <c:pt idx="38">
                  <c:v>94.42384615384617</c:v>
                </c:pt>
                <c:pt idx="39">
                  <c:v>94.42384615384617</c:v>
                </c:pt>
                <c:pt idx="40">
                  <c:v>94.42384615384617</c:v>
                </c:pt>
                <c:pt idx="41">
                  <c:v>94.42384615384617</c:v>
                </c:pt>
                <c:pt idx="42">
                  <c:v>94.42384615384617</c:v>
                </c:pt>
                <c:pt idx="43">
                  <c:v>94.42384615384617</c:v>
                </c:pt>
                <c:pt idx="44">
                  <c:v>94.42384615384617</c:v>
                </c:pt>
                <c:pt idx="45">
                  <c:v>94.42384615384617</c:v>
                </c:pt>
                <c:pt idx="46">
                  <c:v>94.42384615384617</c:v>
                </c:pt>
                <c:pt idx="47">
                  <c:v>94.42384615384617</c:v>
                </c:pt>
                <c:pt idx="48">
                  <c:v>94.42384615384617</c:v>
                </c:pt>
                <c:pt idx="49">
                  <c:v>94.42384615384617</c:v>
                </c:pt>
                <c:pt idx="50">
                  <c:v>94.42384615384617</c:v>
                </c:pt>
                <c:pt idx="51">
                  <c:v>94.42384615384617</c:v>
                </c:pt>
                <c:pt idx="52">
                  <c:v>94.42384615384617</c:v>
                </c:pt>
                <c:pt idx="53">
                  <c:v>94.42384615384617</c:v>
                </c:pt>
                <c:pt idx="54">
                  <c:v>94.42384615384617</c:v>
                </c:pt>
                <c:pt idx="55">
                  <c:v>94.42384615384617</c:v>
                </c:pt>
                <c:pt idx="56">
                  <c:v>94.42384615384617</c:v>
                </c:pt>
                <c:pt idx="57">
                  <c:v>94.42384615384617</c:v>
                </c:pt>
                <c:pt idx="58">
                  <c:v>94.42384615384617</c:v>
                </c:pt>
                <c:pt idx="59">
                  <c:v>94.42384615384617</c:v>
                </c:pt>
                <c:pt idx="60">
                  <c:v>94.42384615384617</c:v>
                </c:pt>
                <c:pt idx="61">
                  <c:v>94.42384615384617</c:v>
                </c:pt>
                <c:pt idx="62">
                  <c:v>94.42384615384617</c:v>
                </c:pt>
                <c:pt idx="63">
                  <c:v>94.42384615384617</c:v>
                </c:pt>
                <c:pt idx="64">
                  <c:v>94.42384615384617</c:v>
                </c:pt>
                <c:pt idx="65">
                  <c:v>94.42384615384617</c:v>
                </c:pt>
                <c:pt idx="66">
                  <c:v>94.42384615384617</c:v>
                </c:pt>
                <c:pt idx="67">
                  <c:v>94.42384615384617</c:v>
                </c:pt>
                <c:pt idx="68">
                  <c:v>94.42384615384617</c:v>
                </c:pt>
                <c:pt idx="69">
                  <c:v>94.42384615384617</c:v>
                </c:pt>
                <c:pt idx="70">
                  <c:v>94.42384615384617</c:v>
                </c:pt>
                <c:pt idx="71">
                  <c:v>94.42384615384617</c:v>
                </c:pt>
                <c:pt idx="72">
                  <c:v>94.42384615384617</c:v>
                </c:pt>
                <c:pt idx="73">
                  <c:v>94.42384615384617</c:v>
                </c:pt>
                <c:pt idx="74">
                  <c:v>94.42384615384617</c:v>
                </c:pt>
                <c:pt idx="75">
                  <c:v>94.42384615384617</c:v>
                </c:pt>
                <c:pt idx="76">
                  <c:v>94.42384615384617</c:v>
                </c:pt>
                <c:pt idx="77">
                  <c:v>94.42384615384617</c:v>
                </c:pt>
                <c:pt idx="78">
                  <c:v>94.42384615384617</c:v>
                </c:pt>
                <c:pt idx="79">
                  <c:v>94.42384615384617</c:v>
                </c:pt>
                <c:pt idx="80">
                  <c:v>94.42384615384617</c:v>
                </c:pt>
                <c:pt idx="81">
                  <c:v>94.42384615384617</c:v>
                </c:pt>
                <c:pt idx="82">
                  <c:v>94.42384615384617</c:v>
                </c:pt>
                <c:pt idx="83">
                  <c:v>94.42384615384617</c:v>
                </c:pt>
                <c:pt idx="84">
                  <c:v>94.42384615384617</c:v>
                </c:pt>
                <c:pt idx="85">
                  <c:v>94.42384615384617</c:v>
                </c:pt>
                <c:pt idx="86">
                  <c:v>94.42384615384617</c:v>
                </c:pt>
                <c:pt idx="87">
                  <c:v>94.42384615384617</c:v>
                </c:pt>
                <c:pt idx="88">
                  <c:v>94.42384615384617</c:v>
                </c:pt>
                <c:pt idx="89">
                  <c:v>94.42384615384617</c:v>
                </c:pt>
                <c:pt idx="90">
                  <c:v>94.42384615384617</c:v>
                </c:pt>
                <c:pt idx="91">
                  <c:v>94.42384615384617</c:v>
                </c:pt>
                <c:pt idx="92">
                  <c:v>94.42384615384617</c:v>
                </c:pt>
                <c:pt idx="93">
                  <c:v>94.42384615384617</c:v>
                </c:pt>
                <c:pt idx="94">
                  <c:v>94.42384615384617</c:v>
                </c:pt>
                <c:pt idx="95">
                  <c:v>94.42384615384617</c:v>
                </c:pt>
                <c:pt idx="96">
                  <c:v>94.42384615384617</c:v>
                </c:pt>
                <c:pt idx="97">
                  <c:v>94.42384615384617</c:v>
                </c:pt>
                <c:pt idx="98">
                  <c:v>94.42384615384617</c:v>
                </c:pt>
                <c:pt idx="99">
                  <c:v>94.42384615384617</c:v>
                </c:pt>
                <c:pt idx="100">
                  <c:v>94.42384615384617</c:v>
                </c:pt>
                <c:pt idx="101">
                  <c:v>94.42384615384617</c:v>
                </c:pt>
                <c:pt idx="102">
                  <c:v>94.42384615384617</c:v>
                </c:pt>
                <c:pt idx="103">
                  <c:v>94.42384615384617</c:v>
                </c:pt>
                <c:pt idx="104">
                  <c:v>94.42384615384617</c:v>
                </c:pt>
                <c:pt idx="105">
                  <c:v>94.42384615384617</c:v>
                </c:pt>
                <c:pt idx="106">
                  <c:v>94.42384615384617</c:v>
                </c:pt>
                <c:pt idx="107">
                  <c:v>94.42384615384617</c:v>
                </c:pt>
                <c:pt idx="108">
                  <c:v>94.42384615384617</c:v>
                </c:pt>
                <c:pt idx="109">
                  <c:v>94.42384615384617</c:v>
                </c:pt>
                <c:pt idx="110">
                  <c:v>94.42384615384617</c:v>
                </c:pt>
                <c:pt idx="111">
                  <c:v>94.42384615384617</c:v>
                </c:pt>
                <c:pt idx="112">
                  <c:v>94.42384615384617</c:v>
                </c:pt>
                <c:pt idx="113">
                  <c:v>94.42384615384617</c:v>
                </c:pt>
                <c:pt idx="114">
                  <c:v>94.42384615384617</c:v>
                </c:pt>
                <c:pt idx="115">
                  <c:v>94.42384615384617</c:v>
                </c:pt>
                <c:pt idx="116">
                  <c:v>94.42384615384617</c:v>
                </c:pt>
                <c:pt idx="117">
                  <c:v>94.42384615384617</c:v>
                </c:pt>
                <c:pt idx="118">
                  <c:v>94.42384615384617</c:v>
                </c:pt>
                <c:pt idx="119">
                  <c:v>94.42384615384617</c:v>
                </c:pt>
                <c:pt idx="120">
                  <c:v>94.42384615384617</c:v>
                </c:pt>
                <c:pt idx="121">
                  <c:v>94.42384615384617</c:v>
                </c:pt>
                <c:pt idx="122">
                  <c:v>94.42384615384617</c:v>
                </c:pt>
                <c:pt idx="123">
                  <c:v>94.42384615384617</c:v>
                </c:pt>
                <c:pt idx="124">
                  <c:v>94.42384615384617</c:v>
                </c:pt>
                <c:pt idx="125">
                  <c:v>94.42384615384617</c:v>
                </c:pt>
                <c:pt idx="126">
                  <c:v>94.42384615384617</c:v>
                </c:pt>
                <c:pt idx="127">
                  <c:v>94.42384615384617</c:v>
                </c:pt>
                <c:pt idx="128">
                  <c:v>94.42384615384617</c:v>
                </c:pt>
                <c:pt idx="129">
                  <c:v>94.42384615384617</c:v>
                </c:pt>
                <c:pt idx="130">
                  <c:v>94.42384615384617</c:v>
                </c:pt>
                <c:pt idx="131">
                  <c:v>94.42384615384617</c:v>
                </c:pt>
                <c:pt idx="132">
                  <c:v>94.42384615384617</c:v>
                </c:pt>
                <c:pt idx="133">
                  <c:v>94.42384615384617</c:v>
                </c:pt>
                <c:pt idx="134">
                  <c:v>94.42384615384617</c:v>
                </c:pt>
                <c:pt idx="135">
                  <c:v>94.42384615384617</c:v>
                </c:pt>
                <c:pt idx="136">
                  <c:v>94.42384615384617</c:v>
                </c:pt>
                <c:pt idx="137">
                  <c:v>94.42384615384617</c:v>
                </c:pt>
                <c:pt idx="138">
                  <c:v>94.42384615384617</c:v>
                </c:pt>
                <c:pt idx="139">
                  <c:v>94.42384615384617</c:v>
                </c:pt>
                <c:pt idx="140">
                  <c:v>94.42384615384617</c:v>
                </c:pt>
                <c:pt idx="141">
                  <c:v>94.42384615384617</c:v>
                </c:pt>
                <c:pt idx="142">
                  <c:v>94.42384615384617</c:v>
                </c:pt>
                <c:pt idx="143">
                  <c:v>94.42384615384617</c:v>
                </c:pt>
                <c:pt idx="144">
                  <c:v>94.42384615384617</c:v>
                </c:pt>
                <c:pt idx="145">
                  <c:v>94.42384615384617</c:v>
                </c:pt>
                <c:pt idx="146">
                  <c:v>94.42384615384617</c:v>
                </c:pt>
                <c:pt idx="147">
                  <c:v>94.42384615384617</c:v>
                </c:pt>
                <c:pt idx="148">
                  <c:v>94.42384615384617</c:v>
                </c:pt>
                <c:pt idx="149">
                  <c:v>94.42384615384617</c:v>
                </c:pt>
                <c:pt idx="150">
                  <c:v>94.42384615384617</c:v>
                </c:pt>
                <c:pt idx="151">
                  <c:v>94.42384615384617</c:v>
                </c:pt>
                <c:pt idx="152">
                  <c:v>94.42384615384617</c:v>
                </c:pt>
                <c:pt idx="153">
                  <c:v>94.42384615384617</c:v>
                </c:pt>
                <c:pt idx="154">
                  <c:v>94.42384615384617</c:v>
                </c:pt>
                <c:pt idx="155">
                  <c:v>94.42384615384617</c:v>
                </c:pt>
                <c:pt idx="156">
                  <c:v>94.42384615384617</c:v>
                </c:pt>
                <c:pt idx="157">
                  <c:v>94.42384615384617</c:v>
                </c:pt>
                <c:pt idx="158">
                  <c:v>94.42384615384617</c:v>
                </c:pt>
                <c:pt idx="159">
                  <c:v>94.42384615384617</c:v>
                </c:pt>
                <c:pt idx="160">
                  <c:v>94.42384615384617</c:v>
                </c:pt>
                <c:pt idx="161">
                  <c:v>94.42384615384617</c:v>
                </c:pt>
                <c:pt idx="162">
                  <c:v>94.42384615384617</c:v>
                </c:pt>
                <c:pt idx="163">
                  <c:v>94.42384615384617</c:v>
                </c:pt>
                <c:pt idx="164">
                  <c:v>94.42384615384617</c:v>
                </c:pt>
                <c:pt idx="165">
                  <c:v>94.42384615384617</c:v>
                </c:pt>
                <c:pt idx="166">
                  <c:v>94.42384615384617</c:v>
                </c:pt>
                <c:pt idx="167">
                  <c:v>94.42384615384617</c:v>
                </c:pt>
                <c:pt idx="168">
                  <c:v>94.42384615384617</c:v>
                </c:pt>
                <c:pt idx="169">
                  <c:v>94.42384615384617</c:v>
                </c:pt>
                <c:pt idx="170">
                  <c:v>94.42384615384617</c:v>
                </c:pt>
                <c:pt idx="171">
                  <c:v>94.42384615384617</c:v>
                </c:pt>
                <c:pt idx="172">
                  <c:v>94.42384615384617</c:v>
                </c:pt>
                <c:pt idx="173">
                  <c:v>94.42384615384617</c:v>
                </c:pt>
                <c:pt idx="174">
                  <c:v>94.42384615384617</c:v>
                </c:pt>
                <c:pt idx="175">
                  <c:v>94.42384615384617</c:v>
                </c:pt>
                <c:pt idx="176">
                  <c:v>94.42384615384617</c:v>
                </c:pt>
                <c:pt idx="177">
                  <c:v>94.42384615384617</c:v>
                </c:pt>
                <c:pt idx="178">
                  <c:v>94.42384615384617</c:v>
                </c:pt>
                <c:pt idx="179">
                  <c:v>94.42384615384617</c:v>
                </c:pt>
                <c:pt idx="180">
                  <c:v>94.42384615384617</c:v>
                </c:pt>
                <c:pt idx="181">
                  <c:v>94.42384615384617</c:v>
                </c:pt>
                <c:pt idx="182">
                  <c:v>94.42384615384617</c:v>
                </c:pt>
                <c:pt idx="183">
                  <c:v>94.42384615384617</c:v>
                </c:pt>
                <c:pt idx="184">
                  <c:v>94.42384615384617</c:v>
                </c:pt>
                <c:pt idx="185">
                  <c:v>94.42384615384617</c:v>
                </c:pt>
                <c:pt idx="186">
                  <c:v>94.42384615384617</c:v>
                </c:pt>
                <c:pt idx="187">
                  <c:v>94.42384615384617</c:v>
                </c:pt>
                <c:pt idx="188">
                  <c:v>94.42384615384617</c:v>
                </c:pt>
                <c:pt idx="189">
                  <c:v>94.42384615384617</c:v>
                </c:pt>
                <c:pt idx="190">
                  <c:v>94.42384615384617</c:v>
                </c:pt>
                <c:pt idx="191">
                  <c:v>94.42384615384617</c:v>
                </c:pt>
                <c:pt idx="192">
                  <c:v>94.42384615384617</c:v>
                </c:pt>
                <c:pt idx="193">
                  <c:v>94.42384615384617</c:v>
                </c:pt>
                <c:pt idx="194">
                  <c:v>94.42384615384617</c:v>
                </c:pt>
                <c:pt idx="195">
                  <c:v>94.42384615384617</c:v>
                </c:pt>
                <c:pt idx="196">
                  <c:v>94.42384615384617</c:v>
                </c:pt>
                <c:pt idx="197">
                  <c:v>94.42384615384617</c:v>
                </c:pt>
                <c:pt idx="198">
                  <c:v>94.42384615384617</c:v>
                </c:pt>
                <c:pt idx="199">
                  <c:v>94.42384615384617</c:v>
                </c:pt>
                <c:pt idx="200">
                  <c:v>94.42384615384617</c:v>
                </c:pt>
                <c:pt idx="201">
                  <c:v>94.42384615384617</c:v>
                </c:pt>
                <c:pt idx="202">
                  <c:v>94.42384615384617</c:v>
                </c:pt>
                <c:pt idx="203">
                  <c:v>94.42384615384617</c:v>
                </c:pt>
                <c:pt idx="204">
                  <c:v>94.42384615384617</c:v>
                </c:pt>
                <c:pt idx="205">
                  <c:v>94.42384615384617</c:v>
                </c:pt>
                <c:pt idx="206">
                  <c:v>94.42384615384617</c:v>
                </c:pt>
                <c:pt idx="207">
                  <c:v>94.42384615384617</c:v>
                </c:pt>
                <c:pt idx="208">
                  <c:v>94.42384615384617</c:v>
                </c:pt>
                <c:pt idx="209">
                  <c:v>94.42384615384617</c:v>
                </c:pt>
                <c:pt idx="210">
                  <c:v>94.42384615384617</c:v>
                </c:pt>
                <c:pt idx="211">
                  <c:v>94.42384615384617</c:v>
                </c:pt>
                <c:pt idx="212">
                  <c:v>94.42384615384617</c:v>
                </c:pt>
                <c:pt idx="213">
                  <c:v>94.42384615384617</c:v>
                </c:pt>
                <c:pt idx="214">
                  <c:v>94.42384615384617</c:v>
                </c:pt>
                <c:pt idx="215">
                  <c:v>94.42384615384617</c:v>
                </c:pt>
                <c:pt idx="216">
                  <c:v>94.42384615384617</c:v>
                </c:pt>
                <c:pt idx="217">
                  <c:v>94.42384615384617</c:v>
                </c:pt>
                <c:pt idx="218">
                  <c:v>94.42384615384617</c:v>
                </c:pt>
                <c:pt idx="219">
                  <c:v>94.42384615384617</c:v>
                </c:pt>
                <c:pt idx="220">
                  <c:v>94.42384615384617</c:v>
                </c:pt>
                <c:pt idx="221">
                  <c:v>94.42384615384617</c:v>
                </c:pt>
                <c:pt idx="222">
                  <c:v>94.42384615384617</c:v>
                </c:pt>
                <c:pt idx="223">
                  <c:v>94.42384615384617</c:v>
                </c:pt>
                <c:pt idx="224">
                  <c:v>94.42384615384617</c:v>
                </c:pt>
                <c:pt idx="225">
                  <c:v>94.42384615384617</c:v>
                </c:pt>
                <c:pt idx="226">
                  <c:v>94.42384615384617</c:v>
                </c:pt>
                <c:pt idx="227">
                  <c:v>94.42384615384617</c:v>
                </c:pt>
                <c:pt idx="228">
                  <c:v>94.42384615384617</c:v>
                </c:pt>
                <c:pt idx="229">
                  <c:v>94.42384615384617</c:v>
                </c:pt>
                <c:pt idx="230">
                  <c:v>94.42384615384617</c:v>
                </c:pt>
                <c:pt idx="231">
                  <c:v>94.42384615384617</c:v>
                </c:pt>
                <c:pt idx="232">
                  <c:v>94.42384615384617</c:v>
                </c:pt>
                <c:pt idx="233">
                  <c:v>94.42384615384617</c:v>
                </c:pt>
                <c:pt idx="234">
                  <c:v>94.42384615384617</c:v>
                </c:pt>
                <c:pt idx="235">
                  <c:v>94.42384615384617</c:v>
                </c:pt>
                <c:pt idx="236">
                  <c:v>94.42384615384617</c:v>
                </c:pt>
                <c:pt idx="237">
                  <c:v>94.42384615384617</c:v>
                </c:pt>
                <c:pt idx="238">
                  <c:v>94.42384615384617</c:v>
                </c:pt>
                <c:pt idx="239">
                  <c:v>94.42384615384617</c:v>
                </c:pt>
                <c:pt idx="240">
                  <c:v>94.42384615384617</c:v>
                </c:pt>
                <c:pt idx="241">
                  <c:v>94.42384615384617</c:v>
                </c:pt>
                <c:pt idx="242">
                  <c:v>94.42384615384617</c:v>
                </c:pt>
                <c:pt idx="243">
                  <c:v>94.42384615384617</c:v>
                </c:pt>
                <c:pt idx="244">
                  <c:v>94.42384615384617</c:v>
                </c:pt>
                <c:pt idx="245">
                  <c:v>94.42384615384617</c:v>
                </c:pt>
                <c:pt idx="246">
                  <c:v>94.42384615384617</c:v>
                </c:pt>
                <c:pt idx="247">
                  <c:v>94.42384615384617</c:v>
                </c:pt>
                <c:pt idx="248">
                  <c:v>94.42384615384617</c:v>
                </c:pt>
                <c:pt idx="249">
                  <c:v>94.42384615384617</c:v>
                </c:pt>
                <c:pt idx="250">
                  <c:v>94.42384615384617</c:v>
                </c:pt>
                <c:pt idx="251">
                  <c:v>94.42384615384617</c:v>
                </c:pt>
                <c:pt idx="252">
                  <c:v>94.42384615384617</c:v>
                </c:pt>
                <c:pt idx="253">
                  <c:v>94.42384615384617</c:v>
                </c:pt>
                <c:pt idx="254">
                  <c:v>94.42384615384617</c:v>
                </c:pt>
                <c:pt idx="255">
                  <c:v>94.42384615384617</c:v>
                </c:pt>
                <c:pt idx="256">
                  <c:v>94.42384615384617</c:v>
                </c:pt>
                <c:pt idx="257">
                  <c:v>94.42384615384617</c:v>
                </c:pt>
                <c:pt idx="258">
                  <c:v>94.42384615384617</c:v>
                </c:pt>
                <c:pt idx="259">
                  <c:v>94.42384615384617</c:v>
                </c:pt>
                <c:pt idx="260">
                  <c:v>94.42384615384617</c:v>
                </c:pt>
              </c:numCache>
            </c:numRef>
          </c:val>
          <c:smooth val="0"/>
        </c:ser>
        <c:ser>
          <c:idx val="4"/>
          <c:order val="4"/>
          <c:tx>
            <c:strRef>
              <c:f>Sheet1!$F$1</c:f>
              <c:strCache>
                <c:ptCount val="1"/>
                <c:pt idx="0">
                  <c:v>Povprečje četrtletnih nakupov</c:v>
                </c:pt>
              </c:strCache>
            </c:strRef>
          </c:tx>
          <c:spPr>
            <a:solidFill>
              <a:srgbClr val="E8961E"/>
            </a:solidFill>
            <a:ln w="41910" cap="flat">
              <a:solidFill>
                <a:srgbClr val="E8961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E8961E"/>
              </a:solidFill>
              <a:ln w="9525" cap="flat">
                <a:solidFill>
                  <a:srgbClr val="E8961E"/>
                </a:solidFill>
                <a:prstDash val="solid"/>
                <a:round/>
              </a:ln>
              <a:effectLst/>
            </c:spPr>
          </c:marker>
          <c:cat>
            <c:multiLvlStrRef>
              <c:f>Sheet1!$A$2:$A$262</c:f>
              <c:multiLvlStrCache>
                <c:ptCount val="261"/>
                <c:lvl>
                  <c:pt idx="0">
                    <c:v>okt 25</c:v>
                  </c:pt>
                  <c:pt idx="1">
                    <c:v>okt 25</c:v>
                  </c:pt>
                  <c:pt idx="2">
                    <c:v>okt 25</c:v>
                  </c:pt>
                  <c:pt idx="3">
                    <c:v>okt 25</c:v>
                  </c:pt>
                  <c:pt idx="4">
                    <c:v>okt 25</c:v>
                  </c:pt>
                  <c:pt idx="5">
                    <c:v>okt 25</c:v>
                  </c:pt>
                  <c:pt idx="6">
                    <c:v>okt 25</c:v>
                  </c:pt>
                  <c:pt idx="7">
                    <c:v>okt 25</c:v>
                  </c:pt>
                  <c:pt idx="8">
                    <c:v>okt 25</c:v>
                  </c:pt>
                  <c:pt idx="9">
                    <c:v>okt 25</c:v>
                  </c:pt>
                  <c:pt idx="10">
                    <c:v>okt 25</c:v>
                  </c:pt>
                  <c:pt idx="11">
                    <c:v>okt 25</c:v>
                  </c:pt>
                  <c:pt idx="12">
                    <c:v>okt 25</c:v>
                  </c:pt>
                  <c:pt idx="13">
                    <c:v>okt 25</c:v>
                  </c:pt>
                  <c:pt idx="14">
                    <c:v>okt 25</c:v>
                  </c:pt>
                  <c:pt idx="15">
                    <c:v>okt 25</c:v>
                  </c:pt>
                  <c:pt idx="16">
                    <c:v>okt 25</c:v>
                  </c:pt>
                  <c:pt idx="17">
                    <c:v>okt 25</c:v>
                  </c:pt>
                  <c:pt idx="18">
                    <c:v>okt 25</c:v>
                  </c:pt>
                  <c:pt idx="19">
                    <c:v>okt 25</c:v>
                  </c:pt>
                  <c:pt idx="20">
                    <c:v>okt 25</c:v>
                  </c:pt>
                  <c:pt idx="21">
                    <c:v>okt 25</c:v>
                  </c:pt>
                  <c:pt idx="22">
                    <c:v>nov 25</c:v>
                  </c:pt>
                  <c:pt idx="23">
                    <c:v>nov 25</c:v>
                  </c:pt>
                  <c:pt idx="24">
                    <c:v>nov 25</c:v>
                  </c:pt>
                  <c:pt idx="25">
                    <c:v>nov 25</c:v>
                  </c:pt>
                  <c:pt idx="26">
                    <c:v>nov 25</c:v>
                  </c:pt>
                  <c:pt idx="27">
                    <c:v>nov 25</c:v>
                  </c:pt>
                  <c:pt idx="28">
                    <c:v>nov 25</c:v>
                  </c:pt>
                  <c:pt idx="29">
                    <c:v>nov 25</c:v>
                  </c:pt>
                  <c:pt idx="30">
                    <c:v>nov 25</c:v>
                  </c:pt>
                  <c:pt idx="31">
                    <c:v>nov 25</c:v>
                  </c:pt>
                  <c:pt idx="32">
                    <c:v>nov 25</c:v>
                  </c:pt>
                  <c:pt idx="33">
                    <c:v>nov 25</c:v>
                  </c:pt>
                  <c:pt idx="34">
                    <c:v>nov 25</c:v>
                  </c:pt>
                  <c:pt idx="35">
                    <c:v>nov 25</c:v>
                  </c:pt>
                  <c:pt idx="36">
                    <c:v>nov 25</c:v>
                  </c:pt>
                  <c:pt idx="37">
                    <c:v>nov 25</c:v>
                  </c:pt>
                  <c:pt idx="38">
                    <c:v>nov 25</c:v>
                  </c:pt>
                  <c:pt idx="39">
                    <c:v>nov 25</c:v>
                  </c:pt>
                  <c:pt idx="40">
                    <c:v>nov 25</c:v>
                  </c:pt>
                  <c:pt idx="41">
                    <c:v>nov 25</c:v>
                  </c:pt>
                  <c:pt idx="42">
                    <c:v>dec 25</c:v>
                  </c:pt>
                  <c:pt idx="43">
                    <c:v>dec 25</c:v>
                  </c:pt>
                  <c:pt idx="44">
                    <c:v>dec 25</c:v>
                  </c:pt>
                  <c:pt idx="45">
                    <c:v>dec 25</c:v>
                  </c:pt>
                  <c:pt idx="46">
                    <c:v>dec 25</c:v>
                  </c:pt>
                  <c:pt idx="47">
                    <c:v>dec 25</c:v>
                  </c:pt>
                  <c:pt idx="48">
                    <c:v>dec 25</c:v>
                  </c:pt>
                  <c:pt idx="49">
                    <c:v>dec 25</c:v>
                  </c:pt>
                  <c:pt idx="50">
                    <c:v>dec 25</c:v>
                  </c:pt>
                  <c:pt idx="51">
                    <c:v>dec 25</c:v>
                  </c:pt>
                  <c:pt idx="52">
                    <c:v>dec 25</c:v>
                  </c:pt>
                  <c:pt idx="53">
                    <c:v>dec 25</c:v>
                  </c:pt>
                  <c:pt idx="54">
                    <c:v>dec 25</c:v>
                  </c:pt>
                  <c:pt idx="55">
                    <c:v>dec 25</c:v>
                  </c:pt>
                  <c:pt idx="56">
                    <c:v>dec 25</c:v>
                  </c:pt>
                  <c:pt idx="57">
                    <c:v>dec 25</c:v>
                  </c:pt>
                  <c:pt idx="58">
                    <c:v>dec 25</c:v>
                  </c:pt>
                  <c:pt idx="59">
                    <c:v>dec 25</c:v>
                  </c:pt>
                  <c:pt idx="60">
                    <c:v>dec 25</c:v>
                  </c:pt>
                  <c:pt idx="61">
                    <c:v>jan 26</c:v>
                  </c:pt>
                  <c:pt idx="62">
                    <c:v>jan 26</c:v>
                  </c:pt>
                  <c:pt idx="63">
                    <c:v>jan 26</c:v>
                  </c:pt>
                  <c:pt idx="64">
                    <c:v>jan 26</c:v>
                  </c:pt>
                  <c:pt idx="65">
                    <c:v>jan 26</c:v>
                  </c:pt>
                  <c:pt idx="66">
                    <c:v>jan 26</c:v>
                  </c:pt>
                  <c:pt idx="67">
                    <c:v>jan 26</c:v>
                  </c:pt>
                  <c:pt idx="68">
                    <c:v>jan 26</c:v>
                  </c:pt>
                  <c:pt idx="69">
                    <c:v>jan 26</c:v>
                  </c:pt>
                  <c:pt idx="70">
                    <c:v>jan 26</c:v>
                  </c:pt>
                  <c:pt idx="71">
                    <c:v>jan 26</c:v>
                  </c:pt>
                  <c:pt idx="72">
                    <c:v>jan 26</c:v>
                  </c:pt>
                  <c:pt idx="73">
                    <c:v>jan 26</c:v>
                  </c:pt>
                  <c:pt idx="74">
                    <c:v>jan 26</c:v>
                  </c:pt>
                  <c:pt idx="75">
                    <c:v>jan 26</c:v>
                  </c:pt>
                  <c:pt idx="76">
                    <c:v>jan 26</c:v>
                  </c:pt>
                  <c:pt idx="77">
                    <c:v>jan 26</c:v>
                  </c:pt>
                  <c:pt idx="78">
                    <c:v>jan 26</c:v>
                  </c:pt>
                  <c:pt idx="79">
                    <c:v>jan 26</c:v>
                  </c:pt>
                  <c:pt idx="80">
                    <c:v>jan 26</c:v>
                  </c:pt>
                  <c:pt idx="81">
                    <c:v>jan 26</c:v>
                  </c:pt>
                  <c:pt idx="82">
                    <c:v>feb 26</c:v>
                  </c:pt>
                  <c:pt idx="83">
                    <c:v>feb 26</c:v>
                  </c:pt>
                  <c:pt idx="84">
                    <c:v>feb 26</c:v>
                  </c:pt>
                  <c:pt idx="85">
                    <c:v>feb 26</c:v>
                  </c:pt>
                  <c:pt idx="86">
                    <c:v>feb 26</c:v>
                  </c:pt>
                  <c:pt idx="87">
                    <c:v>feb 26</c:v>
                  </c:pt>
                  <c:pt idx="88">
                    <c:v>feb 26</c:v>
                  </c:pt>
                  <c:pt idx="89">
                    <c:v>feb 26</c:v>
                  </c:pt>
                  <c:pt idx="90">
                    <c:v>feb 26</c:v>
                  </c:pt>
                  <c:pt idx="91">
                    <c:v>feb 26</c:v>
                  </c:pt>
                  <c:pt idx="92">
                    <c:v>feb 26</c:v>
                  </c:pt>
                  <c:pt idx="93">
                    <c:v>feb 26</c:v>
                  </c:pt>
                  <c:pt idx="94">
                    <c:v>feb 26</c:v>
                  </c:pt>
                  <c:pt idx="95">
                    <c:v>feb 26</c:v>
                  </c:pt>
                  <c:pt idx="96">
                    <c:v>feb 26</c:v>
                  </c:pt>
                  <c:pt idx="97">
                    <c:v>feb 26</c:v>
                  </c:pt>
                  <c:pt idx="98">
                    <c:v>feb 26</c:v>
                  </c:pt>
                  <c:pt idx="99">
                    <c:v>feb 26</c:v>
                  </c:pt>
                  <c:pt idx="100">
                    <c:v>feb 26</c:v>
                  </c:pt>
                  <c:pt idx="101">
                    <c:v>feb 26</c:v>
                  </c:pt>
                  <c:pt idx="102">
                    <c:v>mar 26</c:v>
                  </c:pt>
                  <c:pt idx="103">
                    <c:v>mar 26</c:v>
                  </c:pt>
                  <c:pt idx="104">
                    <c:v>mar 26</c:v>
                  </c:pt>
                  <c:pt idx="105">
                    <c:v>mar 26</c:v>
                  </c:pt>
                  <c:pt idx="106">
                    <c:v>mar 26</c:v>
                  </c:pt>
                  <c:pt idx="107">
                    <c:v>mar 26</c:v>
                  </c:pt>
                  <c:pt idx="108">
                    <c:v>mar 26</c:v>
                  </c:pt>
                  <c:pt idx="109">
                    <c:v>mar 26</c:v>
                  </c:pt>
                  <c:pt idx="110">
                    <c:v>mar 26</c:v>
                  </c:pt>
                  <c:pt idx="111">
                    <c:v>mar 26</c:v>
                  </c:pt>
                  <c:pt idx="112">
                    <c:v>mar 26</c:v>
                  </c:pt>
                  <c:pt idx="113">
                    <c:v>mar 26</c:v>
                  </c:pt>
                  <c:pt idx="114">
                    <c:v>mar 26</c:v>
                  </c:pt>
                  <c:pt idx="115">
                    <c:v>mar 26</c:v>
                  </c:pt>
                  <c:pt idx="116">
                    <c:v>mar 26</c:v>
                  </c:pt>
                  <c:pt idx="117">
                    <c:v>mar 26</c:v>
                  </c:pt>
                  <c:pt idx="118">
                    <c:v>mar 26</c:v>
                  </c:pt>
                  <c:pt idx="119">
                    <c:v>mar 26</c:v>
                  </c:pt>
                  <c:pt idx="120">
                    <c:v>mar 26</c:v>
                  </c:pt>
                  <c:pt idx="121">
                    <c:v>mar 26</c:v>
                  </c:pt>
                  <c:pt idx="122">
                    <c:v>mar 26</c:v>
                  </c:pt>
                  <c:pt idx="123">
                    <c:v>mar 26</c:v>
                  </c:pt>
                  <c:pt idx="124">
                    <c:v>apr 26</c:v>
                  </c:pt>
                  <c:pt idx="125">
                    <c:v>apr 26</c:v>
                  </c:pt>
                  <c:pt idx="126">
                    <c:v>apr 26</c:v>
                  </c:pt>
                  <c:pt idx="127">
                    <c:v>apr 26</c:v>
                  </c:pt>
                  <c:pt idx="128">
                    <c:v>apr 26</c:v>
                  </c:pt>
                  <c:pt idx="129">
                    <c:v>apr 26</c:v>
                  </c:pt>
                  <c:pt idx="130">
                    <c:v>apr 26</c:v>
                  </c:pt>
                  <c:pt idx="131">
                    <c:v>apr 26</c:v>
                  </c:pt>
                  <c:pt idx="132">
                    <c:v>apr 26</c:v>
                  </c:pt>
                  <c:pt idx="133">
                    <c:v>apr 26</c:v>
                  </c:pt>
                  <c:pt idx="134">
                    <c:v>apr 26</c:v>
                  </c:pt>
                  <c:pt idx="135">
                    <c:v>apr 26</c:v>
                  </c:pt>
                  <c:pt idx="136">
                    <c:v>apr 26</c:v>
                  </c:pt>
                  <c:pt idx="137">
                    <c:v>apr 26</c:v>
                  </c:pt>
                  <c:pt idx="138">
                    <c:v>apr 26</c:v>
                  </c:pt>
                  <c:pt idx="139">
                    <c:v>apr 26</c:v>
                  </c:pt>
                  <c:pt idx="140">
                    <c:v>apr 26</c:v>
                  </c:pt>
                  <c:pt idx="141">
                    <c:v>apr 26</c:v>
                  </c:pt>
                  <c:pt idx="142">
                    <c:v>apr 26</c:v>
                  </c:pt>
                  <c:pt idx="143">
                    <c:v>apr 26</c:v>
                  </c:pt>
                  <c:pt idx="144">
                    <c:v>maj 26</c:v>
                  </c:pt>
                  <c:pt idx="145">
                    <c:v>maj 26</c:v>
                  </c:pt>
                  <c:pt idx="146">
                    <c:v>maj 26</c:v>
                  </c:pt>
                  <c:pt idx="147">
                    <c:v>maj 26</c:v>
                  </c:pt>
                  <c:pt idx="148">
                    <c:v>maj 26</c:v>
                  </c:pt>
                  <c:pt idx="149">
                    <c:v>maj 26</c:v>
                  </c:pt>
                  <c:pt idx="150">
                    <c:v>maj 26</c:v>
                  </c:pt>
                  <c:pt idx="151">
                    <c:v>maj 26</c:v>
                  </c:pt>
                  <c:pt idx="152">
                    <c:v>maj 26</c:v>
                  </c:pt>
                  <c:pt idx="153">
                    <c:v>maj 26</c:v>
                  </c:pt>
                  <c:pt idx="154">
                    <c:v>maj 26</c:v>
                  </c:pt>
                  <c:pt idx="155">
                    <c:v>maj 26</c:v>
                  </c:pt>
                  <c:pt idx="156">
                    <c:v>maj 26</c:v>
                  </c:pt>
                  <c:pt idx="157">
                    <c:v>maj 26</c:v>
                  </c:pt>
                  <c:pt idx="158">
                    <c:v>maj 26</c:v>
                  </c:pt>
                  <c:pt idx="159">
                    <c:v>maj 26</c:v>
                  </c:pt>
                  <c:pt idx="160">
                    <c:v>maj 26</c:v>
                  </c:pt>
                  <c:pt idx="161">
                    <c:v>maj 26</c:v>
                  </c:pt>
                  <c:pt idx="162">
                    <c:v>maj 26</c:v>
                  </c:pt>
                  <c:pt idx="163">
                    <c:v>maj 26</c:v>
                  </c:pt>
                  <c:pt idx="164">
                    <c:v>jun 26</c:v>
                  </c:pt>
                  <c:pt idx="165">
                    <c:v>jun 26</c:v>
                  </c:pt>
                  <c:pt idx="166">
                    <c:v>jun 26</c:v>
                  </c:pt>
                  <c:pt idx="167">
                    <c:v>jun 26</c:v>
                  </c:pt>
                  <c:pt idx="168">
                    <c:v>jun 26</c:v>
                  </c:pt>
                  <c:pt idx="169">
                    <c:v>jun 26</c:v>
                  </c:pt>
                  <c:pt idx="170">
                    <c:v>jun 26</c:v>
                  </c:pt>
                  <c:pt idx="171">
                    <c:v>jun 26</c:v>
                  </c:pt>
                  <c:pt idx="172">
                    <c:v>jun 26</c:v>
                  </c:pt>
                  <c:pt idx="173">
                    <c:v>jun 26</c:v>
                  </c:pt>
                  <c:pt idx="174">
                    <c:v>jun 26</c:v>
                  </c:pt>
                  <c:pt idx="175">
                    <c:v>jun 26</c:v>
                  </c:pt>
                  <c:pt idx="176">
                    <c:v>jun 26</c:v>
                  </c:pt>
                  <c:pt idx="177">
                    <c:v>jun 26</c:v>
                  </c:pt>
                  <c:pt idx="178">
                    <c:v>jun 26</c:v>
                  </c:pt>
                  <c:pt idx="179">
                    <c:v>jun 26</c:v>
                  </c:pt>
                  <c:pt idx="180">
                    <c:v>jun 26</c:v>
                  </c:pt>
                  <c:pt idx="181">
                    <c:v>jun 26</c:v>
                  </c:pt>
                  <c:pt idx="182">
                    <c:v>jun 26</c:v>
                  </c:pt>
                  <c:pt idx="183">
                    <c:v>jun 26</c:v>
                  </c:pt>
                  <c:pt idx="184">
                    <c:v>jun 26</c:v>
                  </c:pt>
                  <c:pt idx="185">
                    <c:v>jun 26</c:v>
                  </c:pt>
                  <c:pt idx="186">
                    <c:v>jul 26</c:v>
                  </c:pt>
                  <c:pt idx="187">
                    <c:v>jul 26</c:v>
                  </c:pt>
                  <c:pt idx="188">
                    <c:v>jul 26</c:v>
                  </c:pt>
                  <c:pt idx="189">
                    <c:v>jul 26</c:v>
                  </c:pt>
                  <c:pt idx="190">
                    <c:v>jul 26</c:v>
                  </c:pt>
                  <c:pt idx="191">
                    <c:v>jul 26</c:v>
                  </c:pt>
                  <c:pt idx="192">
                    <c:v>jul 26</c:v>
                  </c:pt>
                  <c:pt idx="193">
                    <c:v>jul 26</c:v>
                  </c:pt>
                  <c:pt idx="194">
                    <c:v>jul 26</c:v>
                  </c:pt>
                  <c:pt idx="195">
                    <c:v>jul 26</c:v>
                  </c:pt>
                  <c:pt idx="196">
                    <c:v>jul 26</c:v>
                  </c:pt>
                  <c:pt idx="197">
                    <c:v>jul 26</c:v>
                  </c:pt>
                  <c:pt idx="198">
                    <c:v>jul 26</c:v>
                  </c:pt>
                  <c:pt idx="199">
                    <c:v>jul 26</c:v>
                  </c:pt>
                  <c:pt idx="200">
                    <c:v>jul 26</c:v>
                  </c:pt>
                  <c:pt idx="201">
                    <c:v>jul 26</c:v>
                  </c:pt>
                  <c:pt idx="202">
                    <c:v>jul 26</c:v>
                  </c:pt>
                  <c:pt idx="203">
                    <c:v>jul 26</c:v>
                  </c:pt>
                  <c:pt idx="204">
                    <c:v>jul 26</c:v>
                  </c:pt>
                  <c:pt idx="205">
                    <c:v>jul 26</c:v>
                  </c:pt>
                  <c:pt idx="206">
                    <c:v>jul 26</c:v>
                  </c:pt>
                  <c:pt idx="207">
                    <c:v>jul 26</c:v>
                  </c:pt>
                  <c:pt idx="208">
                    <c:v>jul 26</c:v>
                  </c:pt>
                  <c:pt idx="209">
                    <c:v>avg 26</c:v>
                  </c:pt>
                  <c:pt idx="210">
                    <c:v>avg 26</c:v>
                  </c:pt>
                  <c:pt idx="211">
                    <c:v>avg 26</c:v>
                  </c:pt>
                  <c:pt idx="212">
                    <c:v>avg 26</c:v>
                  </c:pt>
                  <c:pt idx="213">
                    <c:v>avg 26</c:v>
                  </c:pt>
                  <c:pt idx="214">
                    <c:v>avg 26</c:v>
                  </c:pt>
                  <c:pt idx="215">
                    <c:v>avg 26</c:v>
                  </c:pt>
                  <c:pt idx="216">
                    <c:v>avg 26</c:v>
                  </c:pt>
                  <c:pt idx="217">
                    <c:v>avg 26</c:v>
                  </c:pt>
                  <c:pt idx="218">
                    <c:v>avg 26</c:v>
                  </c:pt>
                  <c:pt idx="219">
                    <c:v>avg 26</c:v>
                  </c:pt>
                  <c:pt idx="220">
                    <c:v>avg 26</c:v>
                  </c:pt>
                  <c:pt idx="221">
                    <c:v>avg 26</c:v>
                  </c:pt>
                  <c:pt idx="222">
                    <c:v>avg 26</c:v>
                  </c:pt>
                  <c:pt idx="223">
                    <c:v>avg 26</c:v>
                  </c:pt>
                  <c:pt idx="224">
                    <c:v>avg 26</c:v>
                  </c:pt>
                  <c:pt idx="225">
                    <c:v>avg 26</c:v>
                  </c:pt>
                  <c:pt idx="226">
                    <c:v>avg 26</c:v>
                  </c:pt>
                  <c:pt idx="227">
                    <c:v>avg 26</c:v>
                  </c:pt>
                  <c:pt idx="228">
                    <c:v>avg 26</c:v>
                  </c:pt>
                  <c:pt idx="229">
                    <c:v>avg 26</c:v>
                  </c:pt>
                  <c:pt idx="230">
                    <c:v>sep 26</c:v>
                  </c:pt>
                  <c:pt idx="231">
                    <c:v>sep 26</c:v>
                  </c:pt>
                  <c:pt idx="232">
                    <c:v>sep 26</c:v>
                  </c:pt>
                  <c:pt idx="233">
                    <c:v>sep 26</c:v>
                  </c:pt>
                  <c:pt idx="234">
                    <c:v>sep 26</c:v>
                  </c:pt>
                  <c:pt idx="235">
                    <c:v>sep 26</c:v>
                  </c:pt>
                  <c:pt idx="236">
                    <c:v>sep 26</c:v>
                  </c:pt>
                  <c:pt idx="237">
                    <c:v>sep 26</c:v>
                  </c:pt>
                  <c:pt idx="238">
                    <c:v>sep 26</c:v>
                  </c:pt>
                  <c:pt idx="239">
                    <c:v>sep 26</c:v>
                  </c:pt>
                  <c:pt idx="240">
                    <c:v>sep 26</c:v>
                  </c:pt>
                  <c:pt idx="241">
                    <c:v>sep 26</c:v>
                  </c:pt>
                  <c:pt idx="242">
                    <c:v>sep 26</c:v>
                  </c:pt>
                  <c:pt idx="243">
                    <c:v>sep 26</c:v>
                  </c:pt>
                  <c:pt idx="244">
                    <c:v>sep 26</c:v>
                  </c:pt>
                  <c:pt idx="245">
                    <c:v>sep 26</c:v>
                  </c:pt>
                  <c:pt idx="246">
                    <c:v>sep 26</c:v>
                  </c:pt>
                  <c:pt idx="247">
                    <c:v>sep 26</c:v>
                  </c:pt>
                  <c:pt idx="248">
                    <c:v>sep 26</c:v>
                  </c:pt>
                  <c:pt idx="249">
                    <c:v>sep 26</c:v>
                  </c:pt>
                  <c:pt idx="250">
                    <c:v>sep 26</c:v>
                  </c:pt>
                  <c:pt idx="251">
                    <c:v>sep 26</c:v>
                  </c:pt>
                  <c:pt idx="252">
                    <c:v>okt 26</c:v>
                  </c:pt>
                  <c:pt idx="253">
                    <c:v>okt 26</c:v>
                  </c:pt>
                  <c:pt idx="254">
                    <c:v>okt 26</c:v>
                  </c:pt>
                  <c:pt idx="255">
                    <c:v>okt 26</c:v>
                  </c:pt>
                  <c:pt idx="256">
                    <c:v>okt 26</c:v>
                  </c:pt>
                  <c:pt idx="257">
                    <c:v>okt 26</c:v>
                  </c:pt>
                  <c:pt idx="258">
                    <c:v>okt 26</c:v>
                  </c:pt>
                  <c:pt idx="259">
                    <c:v>okt 26</c:v>
                  </c:pt>
                  <c:pt idx="260">
                    <c:v>okt 26</c:v>
                  </c:pt>
                </c:lvl>
              </c:multiLvlStrCache>
            </c:multiLvlStrRef>
          </c:cat>
          <c:val>
            <c:numRef>
              <c:f>Sheet1!$F$2:$F$262</c:f>
              <c:numCache>
                <c:formatCode>General</c:formatCode>
                <c:ptCount val="261"/>
                <c:pt idx="0">
                  <c:v>96.296</c:v>
                </c:pt>
                <c:pt idx="1">
                  <c:v>96.296</c:v>
                </c:pt>
                <c:pt idx="2">
                  <c:v>96.296</c:v>
                </c:pt>
                <c:pt idx="3">
                  <c:v>96.296</c:v>
                </c:pt>
                <c:pt idx="4">
                  <c:v>96.296</c:v>
                </c:pt>
                <c:pt idx="5">
                  <c:v>96.296</c:v>
                </c:pt>
                <c:pt idx="6">
                  <c:v>96.296</c:v>
                </c:pt>
                <c:pt idx="7">
                  <c:v>96.296</c:v>
                </c:pt>
                <c:pt idx="8">
                  <c:v>96.296</c:v>
                </c:pt>
                <c:pt idx="9">
                  <c:v>96.296</c:v>
                </c:pt>
                <c:pt idx="10">
                  <c:v>96.296</c:v>
                </c:pt>
                <c:pt idx="11">
                  <c:v>96.296</c:v>
                </c:pt>
                <c:pt idx="12">
                  <c:v>96.296</c:v>
                </c:pt>
                <c:pt idx="13">
                  <c:v>96.296</c:v>
                </c:pt>
                <c:pt idx="14">
                  <c:v>96.296</c:v>
                </c:pt>
                <c:pt idx="15">
                  <c:v>96.296</c:v>
                </c:pt>
                <c:pt idx="16">
                  <c:v>96.296</c:v>
                </c:pt>
                <c:pt idx="17">
                  <c:v>96.296</c:v>
                </c:pt>
                <c:pt idx="18">
                  <c:v>96.296</c:v>
                </c:pt>
                <c:pt idx="19">
                  <c:v>96.296</c:v>
                </c:pt>
                <c:pt idx="20">
                  <c:v>96.296</c:v>
                </c:pt>
                <c:pt idx="21">
                  <c:v>96.296</c:v>
                </c:pt>
                <c:pt idx="22">
                  <c:v>96.296</c:v>
                </c:pt>
                <c:pt idx="23">
                  <c:v>96.296</c:v>
                </c:pt>
                <c:pt idx="24">
                  <c:v>96.296</c:v>
                </c:pt>
                <c:pt idx="25">
                  <c:v>96.296</c:v>
                </c:pt>
                <c:pt idx="26">
                  <c:v>96.296</c:v>
                </c:pt>
                <c:pt idx="27">
                  <c:v>96.296</c:v>
                </c:pt>
                <c:pt idx="28">
                  <c:v>96.296</c:v>
                </c:pt>
                <c:pt idx="29">
                  <c:v>96.296</c:v>
                </c:pt>
                <c:pt idx="30">
                  <c:v>96.296</c:v>
                </c:pt>
                <c:pt idx="31">
                  <c:v>96.296</c:v>
                </c:pt>
                <c:pt idx="32">
                  <c:v>96.296</c:v>
                </c:pt>
                <c:pt idx="33">
                  <c:v>96.296</c:v>
                </c:pt>
                <c:pt idx="34">
                  <c:v>96.296</c:v>
                </c:pt>
                <c:pt idx="35">
                  <c:v>96.296</c:v>
                </c:pt>
                <c:pt idx="36">
                  <c:v>96.296</c:v>
                </c:pt>
                <c:pt idx="37">
                  <c:v>96.296</c:v>
                </c:pt>
                <c:pt idx="38">
                  <c:v>96.296</c:v>
                </c:pt>
                <c:pt idx="39">
                  <c:v>96.296</c:v>
                </c:pt>
                <c:pt idx="40">
                  <c:v>96.296</c:v>
                </c:pt>
                <c:pt idx="41">
                  <c:v>96.296</c:v>
                </c:pt>
                <c:pt idx="42">
                  <c:v>96.296</c:v>
                </c:pt>
                <c:pt idx="43">
                  <c:v>96.296</c:v>
                </c:pt>
                <c:pt idx="44">
                  <c:v>96.296</c:v>
                </c:pt>
                <c:pt idx="45">
                  <c:v>96.296</c:v>
                </c:pt>
                <c:pt idx="46">
                  <c:v>96.296</c:v>
                </c:pt>
                <c:pt idx="47">
                  <c:v>96.296</c:v>
                </c:pt>
                <c:pt idx="48">
                  <c:v>96.296</c:v>
                </c:pt>
                <c:pt idx="49">
                  <c:v>96.296</c:v>
                </c:pt>
                <c:pt idx="50">
                  <c:v>96.296</c:v>
                </c:pt>
                <c:pt idx="51">
                  <c:v>96.296</c:v>
                </c:pt>
                <c:pt idx="52">
                  <c:v>96.296</c:v>
                </c:pt>
                <c:pt idx="53">
                  <c:v>96.296</c:v>
                </c:pt>
                <c:pt idx="54">
                  <c:v>96.296</c:v>
                </c:pt>
                <c:pt idx="55">
                  <c:v>96.296</c:v>
                </c:pt>
                <c:pt idx="56">
                  <c:v>96.296</c:v>
                </c:pt>
                <c:pt idx="57">
                  <c:v>96.296</c:v>
                </c:pt>
                <c:pt idx="58">
                  <c:v>96.296</c:v>
                </c:pt>
                <c:pt idx="59">
                  <c:v>96.296</c:v>
                </c:pt>
                <c:pt idx="60">
                  <c:v>96.296</c:v>
                </c:pt>
                <c:pt idx="61">
                  <c:v>96.296</c:v>
                </c:pt>
                <c:pt idx="62">
                  <c:v>96.296</c:v>
                </c:pt>
                <c:pt idx="63">
                  <c:v>96.296</c:v>
                </c:pt>
                <c:pt idx="64">
                  <c:v>96.296</c:v>
                </c:pt>
                <c:pt idx="65">
                  <c:v>96.296</c:v>
                </c:pt>
                <c:pt idx="66">
                  <c:v>96.296</c:v>
                </c:pt>
                <c:pt idx="67">
                  <c:v>96.296</c:v>
                </c:pt>
                <c:pt idx="68">
                  <c:v>96.296</c:v>
                </c:pt>
                <c:pt idx="69">
                  <c:v>96.296</c:v>
                </c:pt>
                <c:pt idx="70">
                  <c:v>96.296</c:v>
                </c:pt>
                <c:pt idx="71">
                  <c:v>96.296</c:v>
                </c:pt>
                <c:pt idx="72">
                  <c:v>96.296</c:v>
                </c:pt>
                <c:pt idx="73">
                  <c:v>96.296</c:v>
                </c:pt>
                <c:pt idx="74">
                  <c:v>96.296</c:v>
                </c:pt>
                <c:pt idx="75">
                  <c:v>96.296</c:v>
                </c:pt>
                <c:pt idx="76">
                  <c:v>96.296</c:v>
                </c:pt>
                <c:pt idx="77">
                  <c:v>96.296</c:v>
                </c:pt>
                <c:pt idx="78">
                  <c:v>96.296</c:v>
                </c:pt>
                <c:pt idx="79">
                  <c:v>96.296</c:v>
                </c:pt>
                <c:pt idx="80">
                  <c:v>96.296</c:v>
                </c:pt>
                <c:pt idx="81">
                  <c:v>96.296</c:v>
                </c:pt>
                <c:pt idx="82">
                  <c:v>96.296</c:v>
                </c:pt>
                <c:pt idx="83">
                  <c:v>96.296</c:v>
                </c:pt>
                <c:pt idx="84">
                  <c:v>96.296</c:v>
                </c:pt>
                <c:pt idx="85">
                  <c:v>96.296</c:v>
                </c:pt>
                <c:pt idx="86">
                  <c:v>96.296</c:v>
                </c:pt>
                <c:pt idx="87">
                  <c:v>96.296</c:v>
                </c:pt>
                <c:pt idx="88">
                  <c:v>96.296</c:v>
                </c:pt>
                <c:pt idx="89">
                  <c:v>96.296</c:v>
                </c:pt>
                <c:pt idx="90">
                  <c:v>96.296</c:v>
                </c:pt>
                <c:pt idx="91">
                  <c:v>96.296</c:v>
                </c:pt>
                <c:pt idx="92">
                  <c:v>96.296</c:v>
                </c:pt>
                <c:pt idx="93">
                  <c:v>96.296</c:v>
                </c:pt>
                <c:pt idx="94">
                  <c:v>96.296</c:v>
                </c:pt>
                <c:pt idx="95">
                  <c:v>96.296</c:v>
                </c:pt>
                <c:pt idx="96">
                  <c:v>96.296</c:v>
                </c:pt>
                <c:pt idx="97">
                  <c:v>96.296</c:v>
                </c:pt>
                <c:pt idx="98">
                  <c:v>96.296</c:v>
                </c:pt>
                <c:pt idx="99">
                  <c:v>96.296</c:v>
                </c:pt>
                <c:pt idx="100">
                  <c:v>96.296</c:v>
                </c:pt>
                <c:pt idx="101">
                  <c:v>96.296</c:v>
                </c:pt>
                <c:pt idx="102">
                  <c:v>96.296</c:v>
                </c:pt>
                <c:pt idx="103">
                  <c:v>96.296</c:v>
                </c:pt>
                <c:pt idx="104">
                  <c:v>96.296</c:v>
                </c:pt>
                <c:pt idx="105">
                  <c:v>96.296</c:v>
                </c:pt>
                <c:pt idx="106">
                  <c:v>96.296</c:v>
                </c:pt>
                <c:pt idx="107">
                  <c:v>96.296</c:v>
                </c:pt>
                <c:pt idx="108">
                  <c:v>96.296</c:v>
                </c:pt>
                <c:pt idx="109">
                  <c:v>96.296</c:v>
                </c:pt>
                <c:pt idx="110">
                  <c:v>96.296</c:v>
                </c:pt>
                <c:pt idx="111">
                  <c:v>96.296</c:v>
                </c:pt>
                <c:pt idx="112">
                  <c:v>96.296</c:v>
                </c:pt>
                <c:pt idx="113">
                  <c:v>96.296</c:v>
                </c:pt>
                <c:pt idx="114">
                  <c:v>96.296</c:v>
                </c:pt>
                <c:pt idx="115">
                  <c:v>96.296</c:v>
                </c:pt>
                <c:pt idx="116">
                  <c:v>96.296</c:v>
                </c:pt>
                <c:pt idx="117">
                  <c:v>96.296</c:v>
                </c:pt>
                <c:pt idx="118">
                  <c:v>96.296</c:v>
                </c:pt>
                <c:pt idx="119">
                  <c:v>96.296</c:v>
                </c:pt>
                <c:pt idx="120">
                  <c:v>96.296</c:v>
                </c:pt>
                <c:pt idx="121">
                  <c:v>96.296</c:v>
                </c:pt>
                <c:pt idx="122">
                  <c:v>96.296</c:v>
                </c:pt>
                <c:pt idx="123">
                  <c:v>96.296</c:v>
                </c:pt>
                <c:pt idx="124">
                  <c:v>96.296</c:v>
                </c:pt>
                <c:pt idx="125">
                  <c:v>96.296</c:v>
                </c:pt>
                <c:pt idx="126">
                  <c:v>96.296</c:v>
                </c:pt>
                <c:pt idx="127">
                  <c:v>96.296</c:v>
                </c:pt>
                <c:pt idx="128">
                  <c:v>96.296</c:v>
                </c:pt>
                <c:pt idx="129">
                  <c:v>96.296</c:v>
                </c:pt>
                <c:pt idx="130">
                  <c:v>96.296</c:v>
                </c:pt>
                <c:pt idx="131">
                  <c:v>96.296</c:v>
                </c:pt>
                <c:pt idx="132">
                  <c:v>96.296</c:v>
                </c:pt>
                <c:pt idx="133">
                  <c:v>96.296</c:v>
                </c:pt>
                <c:pt idx="134">
                  <c:v>96.296</c:v>
                </c:pt>
                <c:pt idx="135">
                  <c:v>96.296</c:v>
                </c:pt>
                <c:pt idx="136">
                  <c:v>96.296</c:v>
                </c:pt>
                <c:pt idx="137">
                  <c:v>96.296</c:v>
                </c:pt>
                <c:pt idx="138">
                  <c:v>96.296</c:v>
                </c:pt>
                <c:pt idx="139">
                  <c:v>96.296</c:v>
                </c:pt>
                <c:pt idx="140">
                  <c:v>96.296</c:v>
                </c:pt>
                <c:pt idx="141">
                  <c:v>96.296</c:v>
                </c:pt>
                <c:pt idx="142">
                  <c:v>96.296</c:v>
                </c:pt>
                <c:pt idx="143">
                  <c:v>96.296</c:v>
                </c:pt>
                <c:pt idx="144">
                  <c:v>96.296</c:v>
                </c:pt>
                <c:pt idx="145">
                  <c:v>96.296</c:v>
                </c:pt>
                <c:pt idx="146">
                  <c:v>96.296</c:v>
                </c:pt>
                <c:pt idx="147">
                  <c:v>96.296</c:v>
                </c:pt>
                <c:pt idx="148">
                  <c:v>96.296</c:v>
                </c:pt>
                <c:pt idx="149">
                  <c:v>96.296</c:v>
                </c:pt>
                <c:pt idx="150">
                  <c:v>96.296</c:v>
                </c:pt>
                <c:pt idx="151">
                  <c:v>96.296</c:v>
                </c:pt>
                <c:pt idx="152">
                  <c:v>96.296</c:v>
                </c:pt>
                <c:pt idx="153">
                  <c:v>96.296</c:v>
                </c:pt>
                <c:pt idx="154">
                  <c:v>96.296</c:v>
                </c:pt>
                <c:pt idx="155">
                  <c:v>96.296</c:v>
                </c:pt>
                <c:pt idx="156">
                  <c:v>96.296</c:v>
                </c:pt>
                <c:pt idx="157">
                  <c:v>96.296</c:v>
                </c:pt>
                <c:pt idx="158">
                  <c:v>96.296</c:v>
                </c:pt>
                <c:pt idx="159">
                  <c:v>96.296</c:v>
                </c:pt>
                <c:pt idx="160">
                  <c:v>96.296</c:v>
                </c:pt>
                <c:pt idx="161">
                  <c:v>96.296</c:v>
                </c:pt>
                <c:pt idx="162">
                  <c:v>96.296</c:v>
                </c:pt>
                <c:pt idx="163">
                  <c:v>96.296</c:v>
                </c:pt>
                <c:pt idx="164">
                  <c:v>96.296</c:v>
                </c:pt>
                <c:pt idx="165">
                  <c:v>96.296</c:v>
                </c:pt>
                <c:pt idx="166">
                  <c:v>96.296</c:v>
                </c:pt>
                <c:pt idx="167">
                  <c:v>96.296</c:v>
                </c:pt>
                <c:pt idx="168">
                  <c:v>96.296</c:v>
                </c:pt>
                <c:pt idx="169">
                  <c:v>96.296</c:v>
                </c:pt>
                <c:pt idx="170">
                  <c:v>96.296</c:v>
                </c:pt>
                <c:pt idx="171">
                  <c:v>96.296</c:v>
                </c:pt>
                <c:pt idx="172">
                  <c:v>96.296</c:v>
                </c:pt>
                <c:pt idx="173">
                  <c:v>96.296</c:v>
                </c:pt>
                <c:pt idx="174">
                  <c:v>96.296</c:v>
                </c:pt>
                <c:pt idx="175">
                  <c:v>96.296</c:v>
                </c:pt>
                <c:pt idx="176">
                  <c:v>96.296</c:v>
                </c:pt>
                <c:pt idx="177">
                  <c:v>96.296</c:v>
                </c:pt>
                <c:pt idx="178">
                  <c:v>96.296</c:v>
                </c:pt>
                <c:pt idx="179">
                  <c:v>96.296</c:v>
                </c:pt>
                <c:pt idx="180">
                  <c:v>96.296</c:v>
                </c:pt>
                <c:pt idx="181">
                  <c:v>96.296</c:v>
                </c:pt>
                <c:pt idx="182">
                  <c:v>96.296</c:v>
                </c:pt>
                <c:pt idx="183">
                  <c:v>96.296</c:v>
                </c:pt>
                <c:pt idx="184">
                  <c:v>96.296</c:v>
                </c:pt>
                <c:pt idx="185">
                  <c:v>96.296</c:v>
                </c:pt>
                <c:pt idx="186">
                  <c:v>96.296</c:v>
                </c:pt>
                <c:pt idx="187">
                  <c:v>96.296</c:v>
                </c:pt>
                <c:pt idx="188">
                  <c:v>96.296</c:v>
                </c:pt>
                <c:pt idx="189">
                  <c:v>96.296</c:v>
                </c:pt>
                <c:pt idx="190">
                  <c:v>96.296</c:v>
                </c:pt>
                <c:pt idx="191">
                  <c:v>96.296</c:v>
                </c:pt>
                <c:pt idx="192">
                  <c:v>96.296</c:v>
                </c:pt>
                <c:pt idx="193">
                  <c:v>96.296</c:v>
                </c:pt>
                <c:pt idx="194">
                  <c:v>96.296</c:v>
                </c:pt>
                <c:pt idx="195">
                  <c:v>96.296</c:v>
                </c:pt>
                <c:pt idx="196">
                  <c:v>96.296</c:v>
                </c:pt>
                <c:pt idx="197">
                  <c:v>96.296</c:v>
                </c:pt>
                <c:pt idx="198">
                  <c:v>96.296</c:v>
                </c:pt>
                <c:pt idx="199">
                  <c:v>96.296</c:v>
                </c:pt>
                <c:pt idx="200">
                  <c:v>96.296</c:v>
                </c:pt>
                <c:pt idx="201">
                  <c:v>96.296</c:v>
                </c:pt>
                <c:pt idx="202">
                  <c:v>96.296</c:v>
                </c:pt>
                <c:pt idx="203">
                  <c:v>96.296</c:v>
                </c:pt>
                <c:pt idx="204">
                  <c:v>96.296</c:v>
                </c:pt>
                <c:pt idx="205">
                  <c:v>96.296</c:v>
                </c:pt>
                <c:pt idx="206">
                  <c:v>96.296</c:v>
                </c:pt>
                <c:pt idx="207">
                  <c:v>96.296</c:v>
                </c:pt>
                <c:pt idx="208">
                  <c:v>96.296</c:v>
                </c:pt>
                <c:pt idx="209">
                  <c:v>96.296</c:v>
                </c:pt>
                <c:pt idx="210">
                  <c:v>96.296</c:v>
                </c:pt>
                <c:pt idx="211">
                  <c:v>96.296</c:v>
                </c:pt>
                <c:pt idx="212">
                  <c:v>96.296</c:v>
                </c:pt>
                <c:pt idx="213">
                  <c:v>96.296</c:v>
                </c:pt>
                <c:pt idx="214">
                  <c:v>96.296</c:v>
                </c:pt>
                <c:pt idx="215">
                  <c:v>96.296</c:v>
                </c:pt>
                <c:pt idx="216">
                  <c:v>96.296</c:v>
                </c:pt>
                <c:pt idx="217">
                  <c:v>96.296</c:v>
                </c:pt>
                <c:pt idx="218">
                  <c:v>96.296</c:v>
                </c:pt>
                <c:pt idx="219">
                  <c:v>96.296</c:v>
                </c:pt>
                <c:pt idx="220">
                  <c:v>96.296</c:v>
                </c:pt>
                <c:pt idx="221">
                  <c:v>96.296</c:v>
                </c:pt>
                <c:pt idx="222">
                  <c:v>96.296</c:v>
                </c:pt>
                <c:pt idx="223">
                  <c:v>96.296</c:v>
                </c:pt>
                <c:pt idx="224">
                  <c:v>96.296</c:v>
                </c:pt>
                <c:pt idx="225">
                  <c:v>96.296</c:v>
                </c:pt>
                <c:pt idx="226">
                  <c:v>96.296</c:v>
                </c:pt>
                <c:pt idx="227">
                  <c:v>96.296</c:v>
                </c:pt>
                <c:pt idx="228">
                  <c:v>96.296</c:v>
                </c:pt>
                <c:pt idx="229">
                  <c:v>96.296</c:v>
                </c:pt>
                <c:pt idx="230">
                  <c:v>96.296</c:v>
                </c:pt>
                <c:pt idx="231">
                  <c:v>96.296</c:v>
                </c:pt>
                <c:pt idx="232">
                  <c:v>96.296</c:v>
                </c:pt>
                <c:pt idx="233">
                  <c:v>96.296</c:v>
                </c:pt>
                <c:pt idx="234">
                  <c:v>96.296</c:v>
                </c:pt>
                <c:pt idx="235">
                  <c:v>96.296</c:v>
                </c:pt>
                <c:pt idx="236">
                  <c:v>96.296</c:v>
                </c:pt>
                <c:pt idx="237">
                  <c:v>96.296</c:v>
                </c:pt>
                <c:pt idx="238">
                  <c:v>96.296</c:v>
                </c:pt>
                <c:pt idx="239">
                  <c:v>96.296</c:v>
                </c:pt>
                <c:pt idx="240">
                  <c:v>96.296</c:v>
                </c:pt>
                <c:pt idx="241">
                  <c:v>96.296</c:v>
                </c:pt>
                <c:pt idx="242">
                  <c:v>96.296</c:v>
                </c:pt>
                <c:pt idx="243">
                  <c:v>96.296</c:v>
                </c:pt>
                <c:pt idx="244">
                  <c:v>96.296</c:v>
                </c:pt>
                <c:pt idx="245">
                  <c:v>96.296</c:v>
                </c:pt>
                <c:pt idx="246">
                  <c:v>96.296</c:v>
                </c:pt>
                <c:pt idx="247">
                  <c:v>96.296</c:v>
                </c:pt>
                <c:pt idx="248">
                  <c:v>96.296</c:v>
                </c:pt>
                <c:pt idx="249">
                  <c:v>96.296</c:v>
                </c:pt>
                <c:pt idx="250">
                  <c:v>96.296</c:v>
                </c:pt>
                <c:pt idx="251">
                  <c:v>96.296</c:v>
                </c:pt>
                <c:pt idx="252">
                  <c:v>96.296</c:v>
                </c:pt>
                <c:pt idx="253">
                  <c:v>96.296</c:v>
                </c:pt>
                <c:pt idx="254">
                  <c:v>96.296</c:v>
                </c:pt>
                <c:pt idx="255">
                  <c:v>96.296</c:v>
                </c:pt>
                <c:pt idx="256">
                  <c:v>96.296</c:v>
                </c:pt>
                <c:pt idx="257">
                  <c:v>96.296</c:v>
                </c:pt>
                <c:pt idx="258">
                  <c:v>96.296</c:v>
                </c:pt>
                <c:pt idx="259">
                  <c:v>96.296</c:v>
                </c:pt>
                <c:pt idx="260">
                  <c:v>96.296</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B8C0C2"/>
            </a:solidFill>
            <a:prstDash val="solid"/>
            <a:round/>
          </a:ln>
        </c:spPr>
        <c:txPr>
          <a:bodyPr/>
          <a:lstStyle/>
          <a:p>
            <a:pPr>
              <a:defRPr sz="1650" b="0" i="0" u="none" strike="noStrike">
                <a:solidFill>
                  <a:srgbClr val="404040"/>
                </a:solidFill>
                <a:latin typeface="Arial"/>
              </a:defRPr>
            </a:pPr>
            <a:endParaRPr lang="en-US"/>
          </a:p>
        </c:txPr>
        <c:crossAx val="2094734552"/>
        <c:crosses val="autoZero"/>
        <c:auto val="1"/>
        <c:lblAlgn val="ctr"/>
        <c:noMultiLvlLbl val="1"/>
        <c:tickLblSkip val="42"/>
      </c:catAx>
      <c:valAx>
        <c:axId val="2094734552"/>
        <c:scaling>
          <c:orientation val="minMax"/>
          <c:max val="160"/>
          <c:min val="60"/>
        </c:scaling>
        <c:delete val="0"/>
        <c:axPos val="l"/>
        <c:majorGridlines>
          <c:spPr>
            <a:ln w="6350" cap="flat">
              <a:solidFill>
                <a:srgbClr val="E3E3E3"/>
              </a:solidFill>
              <a:prstDash val="solid"/>
              <a:round/>
            </a:ln>
          </c:spPr>
        </c:majorGridlines>
        <c:title>
          <c:tx>
            <c:rich>
              <a:bodyPr/>
              <a:lstStyle/>
              <a:p>
                <a:pPr>
                  <a:defRPr sz="1650" b="0" i="0" u="none" strike="noStrike">
                    <a:solidFill>
                      <a:srgbClr val="404040"/>
                    </a:solidFill>
                    <a:latin typeface="Arial"/>
                  </a:defRPr>
                </a:pPr>
                <a:r>
                  <a:rPr sz="1650" b="0" i="0" u="none" strike="noStrike">
                    <a:solidFill>
                      <a:srgbClr val="404040"/>
                    </a:solidFill>
                    <a:latin typeface="Arial"/>
                  </a:rPr>
                  <a:t>€/MWh</a:t>
                </a:r>
              </a:p>
            </c:rich>
          </c:tx>
          <c:layout/>
          <c:overlay val="0"/>
        </c:title>
        <c:numFmt formatCode="General" sourceLinked="0"/>
        <c:majorTickMark val="out"/>
        <c:minorTickMark val="none"/>
        <c:tickLblPos val="nextTo"/>
        <c:spPr>
          <a:ln w="12700" cap="flat">
            <a:noFill/>
            <a:prstDash val="solid"/>
            <a:round/>
          </a:ln>
        </c:spPr>
        <c:txPr>
          <a:bodyPr/>
          <a:lstStyle/>
          <a:p>
            <a:pPr>
              <a:defRPr sz="1650" b="0" i="0" u="none" strike="noStrike">
                <a:solidFill>
                  <a:srgbClr val="404040"/>
                </a:solidFill>
                <a:latin typeface="Arial"/>
              </a:defRPr>
            </a:pPr>
            <a:endParaRPr lang="en-US"/>
          </a:p>
        </c:txPr>
        <c:crossAx val="2094734554"/>
        <c:crosses val="autoZero"/>
        <c:crossBetween val="between"/>
        <c:majorUnit val="20"/>
      </c:valAx>
      <c:spPr>
        <a:noFill/>
        <a:ln>
          <a:noFill/>
        </a:ln>
        <a:effectLst/>
      </c:spPr>
    </c:plotArea>
    <c:legend>
      <c:legendPos val="b"/>
      <c:overlay val="0"/>
      <c:txPr>
        <a:bodyPr/>
        <a:lstStyle/>
        <a:p>
          <a:pPr>
            <a:defRPr sz="1650">
              <a:solidFill>
                <a:srgbClr val="404040"/>
              </a:solidFill>
              <a:latin typeface="Arial"/>
              <a:cs typeface="Aria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882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 pozdrav vsem in hvala za povabilo. Z nekaterimi med vami se poznamo že od prejšnjih srečanj, mnogi pa se srečujemo prvič, zato si bom danes vzel več časa za razlago. Najprej nekaj besed o nas. Skupina HSE je letos praznovala 25 let in je največji proizvajalec zelene energije v Sloveniji. Na trgu smo tako na obeh straneh – kot proizvajalec in kot dobavitelj končnim kupcem. Sem Simon Krajnc, v energetiki delam že trinajsto leto, pred tem sem sedem let delal na kapitalskih trgih. V Skupini HSE upravljam energetski portfelj za končne kupce. V naslednjih tridesetih minutah bi rad odgovoril na eno samo vprašanje: kaj danes določa ceno elektrike in plina. Odgovor je v štirih besedah iz podnaslova – plin, CO₂, vreme in geopolitika – in pokazal vam bom, da gre v resnici za eno samo zgodbo. Na koncu bom povedal še, kaj to pomeni za vas kot kupce energije: kako se odločati o nakupu in katere kazalnike spremljati to zimo. Cene so iz javnih virov – borze EEX, platforme Energy-Charts in evropske baze skladišč plina – s stanjem ob zaprtju trga 13. 10. Ocene in scenariji so iz objavljenih analiz UMAR in Goldman Sachsa.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Začnimo z okoljem, v katerem poslujete. Slovensko gospodarstvo je letos presenetilo. UMAR v jesenski napovedi pričakuje 3,8-odstotno rast, lani je bila 1,5-odstotna, spomladi so pričakovali le dva odstotka. Poganjajo jo izvoz, nove zmogljivosti v farmaciji in avtomobilski industriji ter zaključevanje velikih investicij. V naslednjih dveh letih UMAR pričakuje umiritev rasti na 2,5 oziroma 2,3 odstotka. Tudi v evrskem območju se razmere izboljšujejo: septembrski sestavljeni indeks nabavnih menedžerjev je 53,1 točke, kar je najvišje v skoraj treh letih in pol. Druga plat je inflacija. Po napovedi UMAR bo letos 3,1-odstotna, predvsem zaradi dražjih energentov. UMAR kot glavno tveganje za svojo napoved izrecno navaja vojno na Bližnjem vzhodu in razmere na energetskih trgih. Za podjetja je to dvorezno: naročil je več, a tudi stroški energije so višji in jih je težko v celoti prenesti v cene izdelkov. S tem smo pri naši temi.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Preden se lotim podrobnosti, tri sporočila, ki jih boste danes slišali večkrat. Prvo: elektriko v Evropi danes cenovno določa plin. Ko se plin za leto 2027 podraži za en evro, se elektrika za isto leto v povprečju podraži za okoli 1,3 evra. Velja tudi obratno – ko se plin poceni, se poceni tudi elektrika. Drugo: zima je tveganje. Skladišča plina v Evropski uniji so bila 11. 10. napolnjena 73,8-odstotno, za 9,2 odstotne točke manj kot lani ob istem času, dobava utekočinjenega plina iz Perzijskega zaliva pa še ni stekla v običajnem obsegu. Tretje: terminski trg pričakuje umiritev. Elektrika za leto 2029 je v Sloveniji za skoraj 58 evrov cenejša od elektrike za leto 2027. Trg torej verjame, da je kriza začasna. Odprto vprašanje je, kako dolgo bo trajala in kako bomo prebrodili zimo.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tem grafu sta zadnji dve leti, lani in letos. Modra črta je cena elektrike za dobavo v Nemčiji v letu 2027, oranžna je cena plina TTF za isto leto, siva pa cena emisijskih kuponov CO₂. Do konca februarja je bil trg miren: elektrika za prihodnje leto je stala okoli 80 evrov, plin okoli 27 evrov za megavatno uro. Potem se je začela vojna z Iranom in promet skozi Hormuško ožino se je skoraj ustavil. Od 27. 2. do 13. 10. se je plin za prihodnje leto podražil za 152 odstotkov, elektrika za 83, emisijski kuponi za 25 odstotkov. Za primerjavo: v vsem lanskem letu se je elektrika za leto 2027 gibala med 72 in 87 evri, 13. 10. pa je stala 145,53 evra. Pomembno je zaporedje: najprej in najbolj se je premaknil plin, elektrika mu je sledila. Zakaj je tako, vam pokažem na naslednji prosojnici.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Cena elektrike na borzi se oblikuje po preprostem pravilu: plačamo toliko, kolikor stane zadnja elektrarna, ki jo še potrebujemo, da pokrijemo porabo. Najprej se vklopijo sonce, veter, voda in jedrska, ki imajo skoraj ničelne spremenljive stroške, nato premog. Na koncu pa ceno najpogosteje postavi plinska elektrarna. Njen strošek je v grobem cena plina, deljena z izkoristkom, plus cena kuponov CO₂ za njene izpuste. Plinska elektrarna iz dveh megavatnih ur plina proizvede približno eno megavatno uro elektrike, zato se vsak evro plina v njenem strošku podvoji. Na grafu vidite, da je bil ta strošek konec februarja okoli 80 evrov, 13. 10. pa okoli 170 evrov za megavatno uro. Elektrika za prihodnje leto je konec februarja stala skoraj natanko toliko, 80 evrov, potem pa se je podražila na 146 evrov – manj kot plinska elektrarna. Razlog je, da je letna cena povprečje vseh ur, plin pa ne postavlja cene v vsaki uri. Ko sije sonce in piha veter, ceno postavijo cenejši viri. Pomembno je še nekaj: v isti uri vse elektrarne dobijo isto ceno, tudi sončna, ki skoraj nima spremenljivih stroškov. Zato dražji plin podraži elektriko tudi tam, kjer se plina za elektriko porabi malo, kot je pri nas. Iz tega sledi preprosto pravilo: vsak evro dražjega plina podraži proizvodnjo v plinski elektrarni za okoli 2 evra, letno ceno elektrike pa je od začetka lanskega leta v povprečju podražil za okoli 1,3 evra. CO₂ je drugi del enačbe – pri 88 evrih za tono doda plinski elektrarni okoli 33 evrov na megavatno 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Doslej sem govoril o cenah za prihodnje leto. Poglejmo še, koliko je elektrika dejansko stala na borzi za dan vnaprej, kjer se cena določi za vsako uro naslednjega dne. Tej ceni na kratko rečemo spot. Na grafu so mesečna povprečja od leta 2022 za Slovenijo, Nemčijo in Madžarsko. Na levi vidite vrh energetske krize: avgusta 2022 je bila slovenska cena v povprečju 494 evrov za megavatno uro. Nato so se cene umirile: leta 2024 je bilo povprečje v Sloveniji 91 evrov, lani 105. Letos se krivulja spet dviguje. Septembra 2026 je bila cena v Sloveniji v povprečju 173,25 evra, v Nemčiji 144,82, na Madžarskem 178,73 evra. Za Slovenijo je bil to najdražji mesec od decembra 2022. To ni ponovitev leta 2022. Takrat je Evropi zmanjkalo ruskega plina po plinovodih, danes manjka utekočinjeni plin iz Zaliva. Mehanizem je podoben, obseg je za zdaj bistveno manjši. Opazite tudi, da je madžarska cena najpogosteje najvišja, slovenska pa je bližje madžarski kot nemški. K temu se vrnem pri regiji. Spot je najbolj nemiren del trga, saj je odvisen od vremena tisti dan – od vetra, sonca in temperature. Zato o letnem strošku podjetja bolj kot spot odločajo terminske cene, po katerih se kupuje vnaprej.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Zakaj je plin tako drag? Evropa po letu 2022 skoraj ne kupuje več ruskega plina po plinovodih, zato je vse bolj odvisna od utekočinjenega plina, ki ga z ladjami pripeljejo iz ZDA, Katarja in drugih držav. Po podatkih Goldman Sachsa iz Perzijskega zaliva poleti ni prišla niti četrtina običajnih količin utekočinjenega plina. Promet tankerjev z LNG skozi Hormuško ožino je avgusta znašal le 4 odstotke predvojnega, septembra 21 odstotkov – izboljšanje, a še daleč od normale. Uvoz LNG v severozahodno Evropo je bil septembra 13 odstotkov pod pričakovanji. Evropa je manjkajoče količine nadomestila z ameriškim LNG-jem, a zanj mora plačati več kot Azija. Posledica je na grafu. Skladišča plina se polnijo poleti in praznijo pozimi; ob začetku kurilne sezone so običajno skoraj polna in pokrijejo pomemben del zimske porabe. Modra črta je letošnje leto: skladišča plina v EU so bila 11. 10. napolnjena 73,8-odstotno, lani ob istem času 83,0-odstotno, petletno povprečje je 88,7 odstotka. Tako praznih skladišč ob začetku zime nismo imeli vsaj od leta 2011. To pomeni manj rezerve za primer mrzle zime, zato trg zaračunava zimsko premijo: plin za prvo četrtletje 2027 je bil 13. 10. za 18,9 evra dražji od plina za drugo četrtletje. To je cena, ki jo trg danes plača za zavarovanje pred mrzlo zimo.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Plin je glavni vzvod, ni pa edini. Naj na kratko predstavim še tri. Prvi je CO₂. Emisijski kupon za december 2026 je 13. 10. stal 88,04 evra na tono. V strošku plinske elektrarne to pomeni okoli 33 evrov na megavatno uro od skupno 170. CO₂ je letos manj nemiren kot plin, politično pa je tema občutljiva. Ta teden, 15. in 16. oktobra, o tem razpravlja tudi Evropski svet. Italija in Češka sta pred zasedanjem zahtevali omilitev sistema trgovanja z emisijami, Evropska komisija pa je že julija predlagala reformo rezerve za stabilnost trga in več brezplačnih kuponov za industrijo. Sprostitev bi elektriko pocenila, a manj, kot si pogosto mislimo, saj je CO₂ manjši del stroška. Drugi vzvod je voda. Letošnja suša je znižala Donavo in Rono. Madžarska jedrska elektrarna Paks je avgusta obratovala le z dvema od štirih blokov, v Franciji pa so zaradi pomanjkanja hladilne vode izpadli več kot štirje gigavati jedrskih zmogljivosti. Goldman Sachs ugotavlja, da je Evropa septembra zaradi nizke jedrske proizvodnje za elektriko porabila več plina od pričakovanj. Manj vode torej pomeni več plina in s tem dražjo elektriko. Tretji vzvod sta sonce in veter. Podnevi in poleti ceno močno znižata, kar boste videli na naslednji prosojnici. Pozimi, ko je sonca malo, pa plina ne nadomestita. Če te tri vzvode primerjamo s plinom: letno ceno elektrike premikajo manj kot plin, sonce in veter pa zelo močno vplivata na ceno med posameznimi urami.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Poglejmo sonce podrobneje, saj cena danes ni odvisna le od dneva, ampak vse bolj tudi od ure v dnevu. Na levem grafu je povprečna cena po urah za letošnje poletje. Sredi dneva, ko sončne elektrarne proizvajajo največ, je bila cena v Sloveniji ob 13. uri okoli 39 evrov, zvečer ob 20. uri, ko sonce zaide, pa okoli 217 evrov za megavatno uro. Razlika med najcenejšo in najdražjo uro je večja od same povprečne cene. Na desni vidite število ur z negativno ceno v Sloveniji: leta 2023 jih je bilo 96, lani 268, letos do 13. 10. že 237. V Nemčiji, kjer je sončnih elektrarn največ, je bilo letos do 13. 10. že 464 ur z negativno ceno. Negativna cena pomeni, da proizvajalec plača, da lahko elektriko odda, ker je v omrežju več elektrike, kot je trenutno potrebujemo. Za podjetja, ki lahko del porabe premaknejo v ure okoli poldneva, je to priložnost: poleti je bila ura ob 13. uri v povprečju za 178 evrov na megavatno uro cenejša od ure ob 20. uri. To velja za porabo po urnih cenah, pa tudi za odločitve o lastni sončni elektrarni in hranilnikih energije. Pozimi, ko je sonca malo, ceno spet bolj določa plin.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 nas v Sloveniji je pomembna še regija. Slovenska cena je povezana z nemško, italijansko in madžarsko, a ni enaka nobeni. Graf kaže mesečno razliko med slovensko in nemško ceno na borzi za dan vnaprej od leta 2022. V 55 od 57 mesecev je bila Slovenija dražja, cenejša je bila le dvakrat. Letos je bila razlika v povprečju 17,11 evra na megavatno uro, septembra 28,43 evra. Na terminskem trgu je slovenska premija nad Nemčijo za leto 2027 16,47 evra, madžarska 22,47 evra. Razlogi so trije. Prvič, čezmejne povezave proti severu so omejene, zato cenejša nemška elektrika k nam ne more priteči v neomejenih količinah. Drugič, Madžarska veliko uvaža in dviguje cene v jugovzhodni Evropi. Tretjič, Slovenija je pogosto uvoznica, zato cena sledi dražjim sosedom. Za vas to pomeni, da nemške cene, o katerih najpogosteje berete v novicah, za Slovenijo ne veljajo neposredno – k njim je treba prišteti regionalno premijo.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Najpomembnejše na tem grafu je oblika krivulje. Trg danes kaže padajočo krivuljo: dobava za bližnje leto je dražja od dobave za kasnejša leta. Strokovno temu rečemo backwardation. V Sloveniji je 13. 10. dobava za leto 2027 stala 162 evrov za megavatno uro, za 2028 121,44 evra, za 2029 pa 104,28 evra. Vsako naslednje leto je torej cenejše, za 2028 za 40,6 evra, za 2029 še za 17,2 evra. Enako obliko vidimo v vseh državah na grafu. To pomeni, da trg danes plačuje premijo za bližnje obdobje, ko je plina malo, in pričakuje, da se bo kriza umirila. Za to so tudi fundamentalni razlogi: v ZDA in Katarju se gradijo nove zmogljivosti za utekočinjeni plin. Padajoča krivulja pa ni obljuba. Doslej se je razmik med leti ob približevanju dobave zmanjševal. Od konca julija do konca lanskega leta se je v Nemčiji razmik med letoma 2027 in 2028 zožil s 7,45 na 3,82 evra, ker se je leto 2028 podražilo za 7,01 evra, leto 2027 pa le za 3,38 evra. Lani je leto 2027 v povprečju stalo 81 evrov, 13. 10. pa 146 – letos je kriza najbolj podražila najbližje leto in razmik spet razširila. Razmik se lahko zapre na oba načina: tako, da se kasnejše leto podraži, ali tako, da se bližnje leto poceni. Da je Slovenija dražja od Nemčije, pa ni novost, ampak stalnica, kot smo videli na prejšnji prosojnici: od januarja do 13. 10. je bila povprečna spot cena v Sloveniji 127,04 evra, v Nemčiji 109,93 evra, za leto 2027 je razlika 16,47 evra.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Kaj pa naprej? Cen sam ne napovedujem, lahko pa pokažem, kako o tem razmišlja Goldman Sachs in kaj kaže trg. Goldman Sachs v svojih poročilih ceno plina veže predvsem na dve spremenljivki: koliko utekočinjenega plina pride iz Perzijskega zaliva in kakšna bo zima. V osnovnem scenariju predpostavlja, da se izvoz postopno izboljšuje, in ob koncu leta pričakuje plin TTF pri okoli 70 evrih za megavatno uro. Za primerjavo: plin za november je 13. 10. na borzi stal 87,16 evra. V zaostrenem scenariju, ko izvoz iz Zaliva pozimi ne preseže četrtine običajnega in je zima občutno hladnejša od povprečja, ocenjuje, da bi bil plin ob koncu leta lahko pri 150 evrih. Razpon od 70 do 150 evrov za isto zimo pove, kako velika je negotovost. Dolgoročna slika je drugačna: za obdobje od 2030 do 2035 Goldman Sachs pričakuje plin v povprečju pri 19 evrih, ker na trg prihaja velik val novega utekočinjenega plina iz ZDA in Katarja. Tudi terminski trg kaže v isto smer. Na grafu je cena plina TTF za posamezna leta: za 2027 68,52 evra, za 2028 42,73, za 2029 32,16 in za 2030 27,40 evra. Plin ima torej enako padajočo krivuljo kot elektrika, kar je logično, saj elektrika sledi plinu. Kaj iz tega sklepam kot praktik? Goldman Sachs se v takšnih razmerah ne pretvarja, da ve, kje bo cena. Pove, od česa je odvisna. To je tudi pravi pristop za podjetja: ne ugibati cene, ampak vedeti, kateri dogodek bi jo premaknil in za koliko.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Deset evrov plina je približno 13 evrov elektrike. Kaj to pomeni v praksi? Uporabim pravilo z začetka: vsak evro plina za leto 2027 je od začetka lanskega leta elektriko za isto leto v povprečju premaknil za okoli 1,3 evra. Na grafu je nemška elektrika za leto 2027 pri različnih cenah plina, ob nespremenjeni ceni CO₂. Plin za leto 2027 je 13. 10. stal 68,52 evra, elektrika 145,53 evra. Če bi plin za isto leto stal 10 evrov manj, bi elektrika ob enakem prenosu stala okoli 133 evrov, pri 20 evrih manj okoli 120 in pri 30 evrih manj okoli 107 evrov. Isti prenos velja v obe smeri: vsakih 10 evrov spremembe plina pomeni okoli 13 evrov spremembe elektrike. Dve opozorili. Prvič, pravilo je povprečje preteklih dnevnih sprememb. V posameznem obdobju je prenos lahko večji ali manjši – od konca februarja je bil celo večji, saj se je elektrika podražila za okoli 1,6 evra na vsak evro dražjega plina. Drugič, letni produkt je povprečje vseh mesecev, zato se na novice o zimi odzove manj kot mesečne pogodbe. Ko pride novica o mrzlem tednu ali o zamudi tankerjev, se najbolj premakne cena za naslednji mesec, cena za celo leto pa precej manj. Pravilo je uporabno za hitro preverjanje novic. Ko preberete, da se je plin za prihodnje leto spremenil za tri evre, lahko pričakujete, da se je elektrika za isto leto spremenila za okoli 3,9 evra. Če se ni, je razlog drugje, na primer v CO₂ ali v vremenu.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Najprej na kratko, za tiste, ki se s tem ne srečujete vsak dan. Pri terminskem nakupu danes določite ceno za elektriko, ki jo boste porabili kasneje, na primer v prihodnjem letu. Pri spotu plačate ceno, ki se na borzi oblikuje dan prej za vsako uro posebej. Pogosto dobimo vprašanje, ali je bolje ceno zakleniti vnaprej ali pustiti porabo na spot trgu. Pravila ni, kar kažeta dva primera. Na levi je madžarska elektrika za leto 2023. Kdor jo je kupil do jeseni 2021, je plačal manj od kasnejše spot cene, ki je bila 106,82 evra. Kdor pa je kupoval v letu 2022, sredi energetske krize, je plačal nekajkrat več – poleti 2022 je pasovna terminska cena dosegla skoraj 870 evrov, trapezna pa je presegla 900. Tisto leto se je izplačalo počakati na spot. Na desni je obratna zgodba, letošnje leto. Slovensko elektriko za leto 2026 je bilo lani mogoče kupiti vnaprej med 94 in 112 evri, v povprečju za 103 evre. Spot je od januarja do septembra v povprečju stal 124 evrov, za zadnje tri mesece pa terminski trg 13. 10. kaže okoli 228 evrov. Skupaj to pomeni za letošnje leto okoli 150 evrov za megavatno uro – skoraj 48 evrov več od cene, po kateri je bilo leto mogoče zakleniti vnaprej. Pri eni gigavatni uri porabe je to skoraj 48.000 evrov. Tu se je izplačalo kupiti vnaprej. Terminska pogodba torej ni stava na nižjo ceno, ampak zavarovanje pred tem, da vas cena preseneti.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Če se odločite za nakup vnaprej, ostane vprašanje, kdaj kupiti. Pravega trenutka nihče ne zadene zanesljivo, lahko pa si pomagamo z načinom nakupa. Na grafu je cena nemške elektrike za leto 2027 v zadnjem letu. Najnižja je bila 76,62 evra, 16. 2. 2026, najvišja 145,53 evra, 13. 10. 2026. Kdor bi vsak mesec kupil enak del, bi plačal povprečno 94,42 evra za megavatno uro. Večina podjetij se odloča redkeje, zato je na grafu tudi nakup enkrat na četrtletje: povprečno 96,30 evra. Dna s tem ne ujamete, zaščitite pa se pred tem, da vse količine kupite na vrhu. Za podjetje, ki porabi eno gigavatno uro elektrike na leto, je razlika med najboljšim in najslabšim dnem v tem letu 68.910 evrov. Zato je bolj kot napoved cene pomembno pravilo, po katerem kupujete. Pravilo določite vnaprej, ko ste mirni – na primer enak del vsak mesec ali četrtletje – in se ga držite tudi takrat, ko cene močno nihajo. Največ škode namreč povzročijo odločitve, sprejete v paniki na vrhu ali v čakanju na dno, ki ga nihče ne prepozna vnaprej.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Kaj bo odločalo to zimo? Na levi so dejavniki, ki bi cene znižali, na desni tisti, ki bi jih zvišali. Ključna je Hormuška ožina: postopno odpiranje in vrnitev katarskega LNG-ja bi hitro znižala ceno plina in s tem elektriko. Pomagali bi mila in vetrovna zima ter nove zmogljivosti za utekočinjeni plin, ki v letu 2027 prihajajo na trg. Pomagalo bi tudi nižje povpraševanje po utekočinjenem plinu v Aziji. Pri CO₂ v Bruslju poteka reforma trga emisijskih kuponov; če bo ohlapnejša, bo to znižalo del cene elektrike. Na drugi strani so daljša zapora, mrzel januar ali februar ob nizkih zalogah, šibkejši veter, nizki vodostaji in Azija, ki pozimi tekmuje z Evropo za iste tovore LNG. Dodal bi še tveganje, ki ga trg rad spregleda: Norveška je danes največji dobavitelj plina po plinovodih v Evropsko unijo, zato se vsak nenačrtovan izpad tam takoj odrazi v ceni. Katera stran bo prevladala, danes nihče ne ve. Iz izkušenj z letom 2022 pa vemo, da se trg na dobre novice odzove hitreje, kot pričakujemo: ko se je jeseni 2022 izkazalo, da so skladišča polna, je cena plina v nekaj tednih padla za več kot polovico. Zapomnite si preprosto enačbo: cena elektrike je danes cena plina, CO₂ in vremena.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 konec praktičen seznam. Če bi to zimo spremljal samo pet kazalnikov, bi bili to ti. Prvič, prehodi tankerjev z utekočinjenim plinom skozi Hormuško ožino. Avgusta so znašali 4 odstotke predvojne ravni, septembra 21 odstotkov. Dokler se ne približajo običajni ravni, bo plin ostal drag. Drugič, napolnjenost skladišč v primerjavi s petletnim povprečjem, posebej februarja in marca, ko so skladišča najbolj prazna. Ob zadnjem podatku, 11. 10., je bila razlika 14,9 odstotne točke. Tretjič, razlika med ceno plina za prvo in drugo četrtletje 2027, ki je 13. 10. znašala 18,9 evra. Ko se zmanjšuje, trg verjame, da bo zima minila brez težav. Četrtič, politika CO₂: kaj bo prinesla razprava na Evropskem svetu ta teden in kakšna bo reforma trga emisijskih kuponov. In petič, vremenske napovedi ter razpoložljivost francoskih jedrskih elektrarn. Večina teh podatkov je javno dostopnih: skladišča vsak dan objavlja baza AGSI, terminske cene borza EEX, prehode tankerjev Goldman Sachs in finančni mediji. Priporočam, da nekdo v podjetju ta seznam pregleda enkrat na teden.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Če strnem. Cena elektrike za leto 2027 je danes predvsem cena plina za leto 2027. Kratkoročno o njej odloča Hormuška ožina, srednjeročno val novega utekočinjenega plina, dolgoročno pa sonce, veter in shranjevanje energije, ki že danes sredi dneva ceno potiskajo proti ničli. Terminski trg pričakuje, da bodo cene čez dve do tri leta nižje kot danes, pot do tja pa vodi prek zime, ki je še pred nami. Za vas kot kupce energije to pomeni tri stvari. Prvič, poznajte svojo izpostavljenost: koliko energije imate še nezavarovane in koliko vas stane vsak evro spremembe cene. Pri eni gigavatni uri porabe je to tisoč evrov. Drugič, kupujte razpršeno v času, po pravilu, ki ga določite vnaprej, in ne vsega naenkrat. Mesečni nakup v zadnjem letu ni ujel dna, bil pa je za 51 evrov na megavatno uro cenejši od nakupa na najslabši dan. In tretjič, razmislite o prilagajanju porabe in lastni proizvodnji, saj je razlika med ceno sredi dneva in zvečer vse večja. Nihanj cen ne moremo odpraviti. Lahko pa vplivamo na to, kako dobro smo nanje pripravljeni.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 tem končujem. Hvala za pozornost, z veseljem odgovorim na vprašanja. Če bo katero ostalo odprto, sem na voljo tudi po predavanju.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lsovnica 1">
    <p:spTree>
      <p:nvGrpSpPr>
        <p:cNvPr id="1" name=""/>
        <p:cNvGrpSpPr/>
        <p:nvPr/>
      </p:nvGrpSpPr>
      <p:grpSpPr>
        <a:xfrm>
          <a:off x="0" y="0"/>
          <a:ext cx="0" cy="0"/>
          <a:chOff x="0" y="0"/>
          <a:chExt cx="0" cy="0"/>
        </a:xfrm>
      </p:grpSpPr>
      <p:pic>
        <p:nvPicPr>
          <p:cNvPr id="8" name="Slika 7" descr="Slika, ki vsebuje besede dno oceana&#10;&#10;Opis je samodejno ustvarjen">
            <a:extLst>
              <a:ext uri="{FF2B5EF4-FFF2-40B4-BE49-F238E27FC236}">
                <a16:creationId xmlns:a16="http://schemas.microsoft.com/office/drawing/2014/main" id="{1FD9AC0B-3605-1D1E-979D-C80AD31EA5F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97"/>
            <a:ext cx="20104100" cy="11308556"/>
          </a:xfrm>
          <a:prstGeom prst="rect">
            <a:avLst/>
          </a:prstGeom>
        </p:spPr>
      </p:pic>
      <p:sp>
        <p:nvSpPr>
          <p:cNvPr id="2" name="Holder 2"/>
          <p:cNvSpPr>
            <a:spLocks noGrp="1"/>
          </p:cNvSpPr>
          <p:nvPr>
            <p:ph type="ctrTitle"/>
          </p:nvPr>
        </p:nvSpPr>
        <p:spPr>
          <a:xfrm>
            <a:off x="1822450" y="4191249"/>
            <a:ext cx="17088485" cy="1077218"/>
          </a:xfrm>
          <a:prstGeom prst="rect">
            <a:avLst/>
          </a:prstGeom>
        </p:spPr>
        <p:txBody>
          <a:bodyPr wrap="square" lIns="0" tIns="0" rIns="0" bIns="0">
            <a:spAutoFit/>
          </a:bodyPr>
          <a:lstStyle>
            <a:lvl1pPr>
              <a:defRPr sz="7000">
                <a:solidFill>
                  <a:schemeClr val="bg1"/>
                </a:solidFill>
              </a:defRPr>
            </a:lvl1pPr>
          </a:lstStyle>
          <a:p>
            <a:endParaRPr/>
          </a:p>
        </p:txBody>
      </p:sp>
      <p:sp>
        <p:nvSpPr>
          <p:cNvPr id="3" name="Holder 3"/>
          <p:cNvSpPr>
            <a:spLocks noGrp="1"/>
          </p:cNvSpPr>
          <p:nvPr>
            <p:ph type="subTitle" idx="4"/>
          </p:nvPr>
        </p:nvSpPr>
        <p:spPr>
          <a:xfrm>
            <a:off x="1822450" y="7331075"/>
            <a:ext cx="14072869" cy="769441"/>
          </a:xfrm>
          <a:prstGeom prst="rect">
            <a:avLst/>
          </a:prstGeom>
        </p:spPr>
        <p:txBody>
          <a:bodyPr wrap="square" lIns="0" tIns="0" rIns="0" bIns="0">
            <a:spAutoFit/>
          </a:bodyPr>
          <a:lstStyle>
            <a:lvl1pPr>
              <a:defRPr sz="5000">
                <a:solidFill>
                  <a:schemeClr val="bg1"/>
                </a:solidFill>
              </a:defRPr>
            </a:lvl1pPr>
          </a:lstStyle>
          <a:p>
            <a:endParaRPr/>
          </a:p>
        </p:txBody>
      </p:sp>
      <p:sp>
        <p:nvSpPr>
          <p:cNvPr id="11" name="Holder 3">
            <a:extLst>
              <a:ext uri="{FF2B5EF4-FFF2-40B4-BE49-F238E27FC236}">
                <a16:creationId xmlns:a16="http://schemas.microsoft.com/office/drawing/2014/main" id="{F62DAE0C-8DC7-D08E-D468-937DAB096A53}"/>
              </a:ext>
            </a:extLst>
          </p:cNvPr>
          <p:cNvSpPr txBox="1">
            <a:spLocks/>
          </p:cNvSpPr>
          <p:nvPr userDrawn="1"/>
        </p:nvSpPr>
        <p:spPr>
          <a:xfrm>
            <a:off x="1822450" y="9224528"/>
            <a:ext cx="14072869" cy="769441"/>
          </a:xfrm>
          <a:prstGeom prst="rect">
            <a:avLst/>
          </a:prstGeom>
        </p:spPr>
        <p:txBody>
          <a:bodyPr wrap="square" lIns="0" tIns="0" rIns="0" bIns="0">
            <a:spAutoFit/>
          </a:bodyPr>
          <a:lstStyle>
            <a:lvl1pPr marL="0">
              <a:defRPr sz="5000" b="0" i="0">
                <a:solidFill>
                  <a:schemeClr val="bg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sl-SI" kern="0"/>
          </a:p>
        </p:txBody>
      </p:sp>
      <p:pic>
        <p:nvPicPr>
          <p:cNvPr id="17" name="Slika 16">
            <a:extLst>
              <a:ext uri="{FF2B5EF4-FFF2-40B4-BE49-F238E27FC236}">
                <a16:creationId xmlns:a16="http://schemas.microsoft.com/office/drawing/2014/main" id="{2BC0E948-B493-7F1B-B8A4-68B96D8A11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22450" y="1539875"/>
            <a:ext cx="4506811" cy="864000"/>
          </a:xfrm>
          <a:prstGeom prst="rect">
            <a:avLst/>
          </a:prstGeom>
        </p:spPr>
      </p:pic>
      <p:sp>
        <p:nvSpPr>
          <p:cNvPr id="4" name="Holder 2">
            <a:extLst>
              <a:ext uri="{FF2B5EF4-FFF2-40B4-BE49-F238E27FC236}">
                <a16:creationId xmlns:a16="http://schemas.microsoft.com/office/drawing/2014/main" id="{85A8B8B2-DBCB-176A-832F-C93423A3407C}"/>
              </a:ext>
            </a:extLst>
          </p:cNvPr>
          <p:cNvSpPr txBox="1">
            <a:spLocks/>
          </p:cNvSpPr>
          <p:nvPr userDrawn="1"/>
        </p:nvSpPr>
        <p:spPr>
          <a:xfrm>
            <a:off x="1822450" y="4385649"/>
            <a:ext cx="17088485" cy="1077218"/>
          </a:xfrm>
          <a:prstGeom prst="rect">
            <a:avLst/>
          </a:prstGeom>
        </p:spPr>
        <p:txBody>
          <a:bodyPr wrap="square" lIns="0" tIns="0" rIns="0" bIns="0">
            <a:spAutoFit/>
          </a:bodyPr>
          <a:lstStyle>
            <a:lvl1pPr>
              <a:defRPr sz="7000" b="1" i="0">
                <a:solidFill>
                  <a:schemeClr val="bg1"/>
                </a:solidFill>
                <a:latin typeface="Arial"/>
                <a:ea typeface="+mj-ea"/>
                <a:cs typeface="Arial"/>
              </a:defRPr>
            </a:lvl1pPr>
          </a:lstStyle>
          <a:p>
            <a:endParaRPr lang="sl-SI" kern="0"/>
          </a:p>
        </p:txBody>
      </p:sp>
    </p:spTree>
  </p:cSld>
  <p:clrMapOvr>
    <a:masterClrMapping/>
  </p:clrMapOvr>
  <p:extLst>
    <p:ext uri="{DCECCB84-F9BA-43D5-87BE-67443E8EF086}">
      <p15:sldGuideLst xmlns:p15="http://schemas.microsoft.com/office/powerpoint/2012/main">
        <p15:guide id="1" orient="horz" pos="3562" userDrawn="1">
          <p15:clr>
            <a:srgbClr val="FBAE40"/>
          </p15:clr>
        </p15:guide>
        <p15:guide id="2" pos="63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zalo">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2029122" y="3791237"/>
            <a:ext cx="14512647" cy="4231928"/>
          </a:xfrm>
        </p:spPr>
        <p:txBody>
          <a:bodyPr lIns="0" tIns="0" rIns="0" bIns="0"/>
          <a:lstStyle>
            <a:lvl1pPr>
              <a:spcAft>
                <a:spcPts val="3000"/>
              </a:spcAft>
              <a:defRPr sz="5000" b="0" i="0">
                <a:solidFill>
                  <a:srgbClr val="1B449C"/>
                </a:solidFill>
              </a:defRPr>
            </a:lvl1pPr>
          </a:lstStyle>
          <a:p>
            <a:r>
              <a:rPr lang="sl-SI" sz="5000"/>
              <a:t>01 </a:t>
            </a:r>
            <a:r>
              <a:rPr lang="sl-SI" sz="5000" err="1"/>
              <a:t>Lorem</a:t>
            </a:r>
            <a:r>
              <a:rPr lang="sl-SI" sz="5000"/>
              <a:t> </a:t>
            </a:r>
            <a:r>
              <a:rPr lang="sl-SI" sz="5000" err="1"/>
              <a:t>ipsum</a:t>
            </a:r>
            <a:r>
              <a:rPr lang="sl-SI" sz="5000"/>
              <a:t> </a:t>
            </a:r>
            <a:r>
              <a:rPr lang="sl-SI" sz="5000" err="1"/>
              <a:t>dolor</a:t>
            </a:r>
            <a:r>
              <a:rPr lang="sl-SI" sz="5000"/>
              <a:t> sit		2</a:t>
            </a:r>
          </a:p>
          <a:p>
            <a:r>
              <a:rPr lang="sl-SI" sz="5000"/>
              <a:t>02 </a:t>
            </a:r>
            <a:r>
              <a:rPr lang="sl-SI" sz="5000" err="1"/>
              <a:t>Lorem</a:t>
            </a:r>
            <a:r>
              <a:rPr lang="sl-SI" sz="5000"/>
              <a:t> </a:t>
            </a:r>
            <a:r>
              <a:rPr lang="sl-SI" sz="5000" err="1"/>
              <a:t>ipsum</a:t>
            </a:r>
            <a:r>
              <a:rPr lang="sl-SI" sz="5000"/>
              <a:t> </a:t>
            </a:r>
            <a:r>
              <a:rPr lang="sl-SI" sz="5000" err="1"/>
              <a:t>dolor</a:t>
            </a:r>
            <a:r>
              <a:rPr lang="sl-SI" sz="5000"/>
              <a:t> sit		3</a:t>
            </a:r>
          </a:p>
          <a:p>
            <a:r>
              <a:rPr lang="sl-SI" sz="5000"/>
              <a:t>03 </a:t>
            </a:r>
            <a:r>
              <a:rPr lang="sl-SI" sz="5000" err="1"/>
              <a:t>Lorem</a:t>
            </a:r>
            <a:r>
              <a:rPr lang="sl-SI" sz="5000"/>
              <a:t> </a:t>
            </a:r>
            <a:r>
              <a:rPr lang="sl-SI" sz="5000" err="1"/>
              <a:t>ipsum</a:t>
            </a:r>
            <a:r>
              <a:rPr lang="sl-SI" sz="5000"/>
              <a:t> </a:t>
            </a:r>
            <a:r>
              <a:rPr lang="sl-SI" sz="5000" err="1"/>
              <a:t>dolor</a:t>
            </a:r>
            <a:r>
              <a:rPr lang="sl-SI" sz="5000"/>
              <a:t> sit		5</a:t>
            </a:r>
          </a:p>
          <a:p>
            <a:r>
              <a:rPr lang="sl-SI" sz="5000"/>
              <a:t>04 </a:t>
            </a:r>
            <a:r>
              <a:rPr lang="sl-SI" sz="5000" err="1"/>
              <a:t>Lorem</a:t>
            </a:r>
            <a:r>
              <a:rPr lang="sl-SI" sz="5000"/>
              <a:t> </a:t>
            </a:r>
            <a:r>
              <a:rPr lang="sl-SI" sz="5000" err="1"/>
              <a:t>ipsum</a:t>
            </a:r>
            <a:r>
              <a:rPr lang="sl-SI" sz="5000"/>
              <a:t> </a:t>
            </a:r>
            <a:r>
              <a:rPr lang="sl-SI" sz="5000" err="1"/>
              <a:t>dolor</a:t>
            </a:r>
            <a:r>
              <a:rPr lang="sl-SI" sz="5000"/>
              <a:t> sit		9</a:t>
            </a:r>
          </a:p>
        </p:txBody>
      </p:sp>
      <p:pic>
        <p:nvPicPr>
          <p:cNvPr id="11" name="Slika 10">
            <a:extLst>
              <a:ext uri="{FF2B5EF4-FFF2-40B4-BE49-F238E27FC236}">
                <a16:creationId xmlns:a16="http://schemas.microsoft.com/office/drawing/2014/main" id="{3D4E8CD3-805C-8BDF-5A14-1E732108BB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
        <p:nvSpPr>
          <p:cNvPr id="18" name="PoljeZBesedilom 17">
            <a:extLst>
              <a:ext uri="{FF2B5EF4-FFF2-40B4-BE49-F238E27FC236}">
                <a16:creationId xmlns:a16="http://schemas.microsoft.com/office/drawing/2014/main" id="{1387C6F0-76D4-178C-50A0-BC7A1C802182}"/>
              </a:ext>
            </a:extLst>
          </p:cNvPr>
          <p:cNvSpPr txBox="1"/>
          <p:nvPr userDrawn="1"/>
        </p:nvSpPr>
        <p:spPr>
          <a:xfrm>
            <a:off x="2029122" y="2125023"/>
            <a:ext cx="7405823" cy="1023357"/>
          </a:xfrm>
          <a:prstGeom prst="rect">
            <a:avLst/>
          </a:prstGeom>
          <a:noFill/>
        </p:spPr>
        <p:txBody>
          <a:bodyPr wrap="square" lIns="0" tIns="0" rIns="0" bIns="0" rtlCol="0">
            <a:spAutoFit/>
          </a:bodyPr>
          <a:lstStyle/>
          <a:p>
            <a:r>
              <a:rPr lang="sl-SI" sz="6650" b="1">
                <a:solidFill>
                  <a:srgbClr val="1B449C"/>
                </a:solidFill>
              </a:rPr>
              <a:t>Kazalo</a:t>
            </a:r>
          </a:p>
        </p:txBody>
      </p:sp>
    </p:spTree>
  </p:cSld>
  <p:clrMapOvr>
    <a:masterClrMapping/>
  </p:clrMapOvr>
  <p:extLst>
    <p:ext uri="{DCECCB84-F9BA-43D5-87BE-67443E8EF086}">
      <p15:sldGuideLst xmlns:p15="http://schemas.microsoft.com/office/powerpoint/2012/main">
        <p15:guide id="1" orient="horz" pos="3562" userDrawn="1">
          <p15:clr>
            <a:srgbClr val="FBAE40"/>
          </p15:clr>
        </p15:guide>
        <p15:guide id="2" pos="633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aslov poglavja">
    <p:spTree>
      <p:nvGrpSpPr>
        <p:cNvPr id="1" name=""/>
        <p:cNvGrpSpPr/>
        <p:nvPr/>
      </p:nvGrpSpPr>
      <p:grpSpPr>
        <a:xfrm>
          <a:off x="0" y="0"/>
          <a:ext cx="0" cy="0"/>
          <a:chOff x="0" y="0"/>
          <a:chExt cx="0" cy="0"/>
        </a:xfrm>
      </p:grpSpPr>
      <p:sp>
        <p:nvSpPr>
          <p:cNvPr id="10" name="Pravokotnik 9">
            <a:extLst>
              <a:ext uri="{FF2B5EF4-FFF2-40B4-BE49-F238E27FC236}">
                <a16:creationId xmlns:a16="http://schemas.microsoft.com/office/drawing/2014/main" id="{3FAA1EEE-561C-A286-4B52-A23D40F4F2B9}"/>
              </a:ext>
            </a:extLst>
          </p:cNvPr>
          <p:cNvSpPr/>
          <p:nvPr userDrawn="1"/>
        </p:nvSpPr>
        <p:spPr>
          <a:xfrm>
            <a:off x="0" y="5654675"/>
            <a:ext cx="10282989" cy="5654675"/>
          </a:xfrm>
          <a:prstGeom prst="rect">
            <a:avLst/>
          </a:prstGeom>
          <a:gradFill>
            <a:gsLst>
              <a:gs pos="0">
                <a:srgbClr val="1B449C"/>
              </a:gs>
              <a:gs pos="100000">
                <a:srgbClr val="8CC740"/>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2" name="Označba mesta besedila 11">
            <a:extLst>
              <a:ext uri="{FF2B5EF4-FFF2-40B4-BE49-F238E27FC236}">
                <a16:creationId xmlns:a16="http://schemas.microsoft.com/office/drawing/2014/main" id="{5CD0CD06-5BB7-42C4-98BD-C27B328B8AEE}"/>
              </a:ext>
            </a:extLst>
          </p:cNvPr>
          <p:cNvSpPr>
            <a:spLocks noGrp="1"/>
          </p:cNvSpPr>
          <p:nvPr>
            <p:ph type="body" sz="quarter" idx="13" hasCustomPrompt="1"/>
          </p:nvPr>
        </p:nvSpPr>
        <p:spPr>
          <a:xfrm>
            <a:off x="4270440" y="4619854"/>
            <a:ext cx="7368708" cy="6463308"/>
          </a:xfrm>
        </p:spPr>
        <p:txBody>
          <a:bodyPr/>
          <a:lstStyle>
            <a:lvl1pPr>
              <a:defRPr sz="42000" b="1" spc="-800" baseline="0">
                <a:solidFill>
                  <a:schemeClr val="bg1"/>
                </a:solidFill>
              </a:defRPr>
            </a:lvl1pPr>
          </a:lstStyle>
          <a:p>
            <a:pPr lvl="0"/>
            <a:r>
              <a:rPr lang="sl-SI"/>
              <a:t>01</a:t>
            </a:r>
          </a:p>
        </p:txBody>
      </p:sp>
      <p:sp>
        <p:nvSpPr>
          <p:cNvPr id="15" name="Označba mesta besedila 14">
            <a:extLst>
              <a:ext uri="{FF2B5EF4-FFF2-40B4-BE49-F238E27FC236}">
                <a16:creationId xmlns:a16="http://schemas.microsoft.com/office/drawing/2014/main" id="{1A040330-1AFB-0565-8F99-E55E41C62BB0}"/>
              </a:ext>
            </a:extLst>
          </p:cNvPr>
          <p:cNvSpPr>
            <a:spLocks noGrp="1"/>
          </p:cNvSpPr>
          <p:nvPr>
            <p:ph type="body" sz="quarter" idx="14" hasCustomPrompt="1"/>
          </p:nvPr>
        </p:nvSpPr>
        <p:spPr>
          <a:xfrm>
            <a:off x="10939463" y="6357468"/>
            <a:ext cx="7673975" cy="1077218"/>
          </a:xfrm>
        </p:spPr>
        <p:txBody>
          <a:bodyPr/>
          <a:lstStyle>
            <a:lvl1pPr>
              <a:defRPr sz="7000" b="1">
                <a:solidFill>
                  <a:srgbClr val="1B449C"/>
                </a:solidFill>
              </a:defRPr>
            </a:lvl1pPr>
          </a:lstStyle>
          <a:p>
            <a:pPr lvl="0"/>
            <a:r>
              <a:rPr lang="sl-SI"/>
              <a:t>Naslov poglavja</a:t>
            </a:r>
          </a:p>
        </p:txBody>
      </p:sp>
      <p:sp>
        <p:nvSpPr>
          <p:cNvPr id="16" name="Označba mesta besedila 14">
            <a:extLst>
              <a:ext uri="{FF2B5EF4-FFF2-40B4-BE49-F238E27FC236}">
                <a16:creationId xmlns:a16="http://schemas.microsoft.com/office/drawing/2014/main" id="{C40F1235-2BD0-6202-624D-EA064F92ADA9}"/>
              </a:ext>
            </a:extLst>
          </p:cNvPr>
          <p:cNvSpPr>
            <a:spLocks noGrp="1"/>
          </p:cNvSpPr>
          <p:nvPr>
            <p:ph type="body" sz="quarter" idx="15" hasCustomPrompt="1"/>
          </p:nvPr>
        </p:nvSpPr>
        <p:spPr>
          <a:xfrm>
            <a:off x="10998942" y="7885798"/>
            <a:ext cx="7673975" cy="769441"/>
          </a:xfrm>
        </p:spPr>
        <p:txBody>
          <a:bodyPr/>
          <a:lstStyle>
            <a:lvl1pPr>
              <a:defRPr sz="5000" b="1">
                <a:solidFill>
                  <a:srgbClr val="1B449C"/>
                </a:solidFill>
              </a:defRPr>
            </a:lvl1pPr>
          </a:lstStyle>
          <a:p>
            <a:pPr lvl="0"/>
            <a:r>
              <a:rPr lang="sl-SI"/>
              <a:t>Naslov poglavja</a:t>
            </a:r>
          </a:p>
        </p:txBody>
      </p:sp>
      <p:pic>
        <p:nvPicPr>
          <p:cNvPr id="4" name="Slika 3">
            <a:extLst>
              <a:ext uri="{FF2B5EF4-FFF2-40B4-BE49-F238E27FC236}">
                <a16:creationId xmlns:a16="http://schemas.microsoft.com/office/drawing/2014/main" id="{BD0BAEA9-F0D6-EAE6-613F-A52D764B49E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97005538"/>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633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sebina 1">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014728" y="1342679"/>
            <a:ext cx="15773400" cy="1077218"/>
          </a:xfrm>
        </p:spPr>
        <p:txBody>
          <a:bodyPr/>
          <a:lstStyle>
            <a:lvl1pPr>
              <a:defRPr sz="7000" b="1">
                <a:solidFill>
                  <a:srgbClr val="1B449C"/>
                </a:solidFill>
              </a:defRPr>
            </a:lvl1pPr>
          </a:lstStyle>
          <a:p>
            <a:pPr lvl="0"/>
            <a:r>
              <a:rPr lang="sl-SI"/>
              <a:t>Naslov vsebine 1</a:t>
            </a:r>
          </a:p>
        </p:txBody>
      </p:sp>
      <p:sp>
        <p:nvSpPr>
          <p:cNvPr id="6" name="Označba mesta besedila 4">
            <a:extLst>
              <a:ext uri="{FF2B5EF4-FFF2-40B4-BE49-F238E27FC236}">
                <a16:creationId xmlns:a16="http://schemas.microsoft.com/office/drawing/2014/main" id="{298EF51D-789F-0F34-5B3B-A227F23CA660}"/>
              </a:ext>
            </a:extLst>
          </p:cNvPr>
          <p:cNvSpPr>
            <a:spLocks noGrp="1"/>
          </p:cNvSpPr>
          <p:nvPr>
            <p:ph type="body" sz="quarter" idx="15" hasCustomPrompt="1"/>
          </p:nvPr>
        </p:nvSpPr>
        <p:spPr>
          <a:xfrm>
            <a:off x="1987550" y="2849825"/>
            <a:ext cx="11142296" cy="1231106"/>
          </a:xfrm>
        </p:spPr>
        <p:txBody>
          <a:bodyPr/>
          <a:lstStyle>
            <a:lvl1pPr>
              <a:defRPr sz="4000" b="0">
                <a:solidFill>
                  <a:srgbClr val="1B449C"/>
                </a:solidFill>
              </a:defRPr>
            </a:lvl1pPr>
          </a:lstStyle>
          <a:p>
            <a:pPr lvl="0"/>
            <a:r>
              <a:rPr lang="sl-SI"/>
              <a:t>Podnaslov vsebine 1</a:t>
            </a:r>
          </a:p>
        </p:txBody>
      </p:sp>
      <p:sp>
        <p:nvSpPr>
          <p:cNvPr id="7" name="Označba mesta besedila 4">
            <a:extLst>
              <a:ext uri="{FF2B5EF4-FFF2-40B4-BE49-F238E27FC236}">
                <a16:creationId xmlns:a16="http://schemas.microsoft.com/office/drawing/2014/main" id="{7454AAE9-F10E-9C55-55F1-7FF3E0564AAE}"/>
              </a:ext>
            </a:extLst>
          </p:cNvPr>
          <p:cNvSpPr>
            <a:spLocks noGrp="1"/>
          </p:cNvSpPr>
          <p:nvPr>
            <p:ph type="body" sz="quarter" idx="16" hasCustomPrompt="1"/>
          </p:nvPr>
        </p:nvSpPr>
        <p:spPr>
          <a:xfrm>
            <a:off x="1987550" y="4289593"/>
            <a:ext cx="11142296" cy="4007485"/>
          </a:xfrm>
        </p:spPr>
        <p:txBody>
          <a:bodyPr/>
          <a:lstStyle>
            <a:lvl1pPr>
              <a:defRPr sz="3000" b="0">
                <a:solidFill>
                  <a:srgbClr val="999999"/>
                </a:solidFill>
              </a:defRPr>
            </a:lvl1pPr>
          </a:lstStyle>
          <a:p>
            <a:pPr lvl="0"/>
            <a:r>
              <a:rPr lang="sl-SI"/>
              <a:t>Vsebina 1</a:t>
            </a:r>
          </a:p>
        </p:txBody>
      </p:sp>
      <p:sp>
        <p:nvSpPr>
          <p:cNvPr id="12" name="Označba mesta slike 11">
            <a:extLst>
              <a:ext uri="{FF2B5EF4-FFF2-40B4-BE49-F238E27FC236}">
                <a16:creationId xmlns:a16="http://schemas.microsoft.com/office/drawing/2014/main" id="{9252D1CC-62B9-E034-21DF-7B13865D1B36}"/>
              </a:ext>
            </a:extLst>
          </p:cNvPr>
          <p:cNvSpPr>
            <a:spLocks noGrp="1"/>
          </p:cNvSpPr>
          <p:nvPr>
            <p:ph type="pic" sz="quarter" idx="17"/>
          </p:nvPr>
        </p:nvSpPr>
        <p:spPr>
          <a:xfrm>
            <a:off x="14305279" y="5654675"/>
            <a:ext cx="4033521" cy="4007485"/>
          </a:xfrm>
        </p:spPr>
        <p:txBody>
          <a:bodyPr/>
          <a:lstStyle/>
          <a:p>
            <a:endParaRPr lang="sl-SI"/>
          </a:p>
        </p:txBody>
      </p:sp>
      <p:pic>
        <p:nvPicPr>
          <p:cNvPr id="8" name="Slika 7">
            <a:extLst>
              <a:ext uri="{FF2B5EF4-FFF2-40B4-BE49-F238E27FC236}">
                <a16:creationId xmlns:a16="http://schemas.microsoft.com/office/drawing/2014/main" id="{4B223802-2096-A17A-26A1-AF502006DC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468139316"/>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sebina 1 + prostor za kolobarni grafikon">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014728" y="1342679"/>
            <a:ext cx="15773400" cy="1077218"/>
          </a:xfrm>
        </p:spPr>
        <p:txBody>
          <a:bodyPr/>
          <a:lstStyle>
            <a:lvl1pPr>
              <a:defRPr sz="7000" b="1">
                <a:solidFill>
                  <a:srgbClr val="1B449C"/>
                </a:solidFill>
              </a:defRPr>
            </a:lvl1pPr>
          </a:lstStyle>
          <a:p>
            <a:pPr lvl="0"/>
            <a:r>
              <a:rPr lang="sl-SI"/>
              <a:t>Naslov vsebine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2066544" y="3337745"/>
            <a:ext cx="9515856" cy="1308050"/>
          </a:xfrm>
        </p:spPr>
        <p:txBody>
          <a:bodyPr/>
          <a:lstStyle>
            <a:lvl1pPr marL="457200" indent="-457200">
              <a:spcAft>
                <a:spcPts val="3000"/>
              </a:spcAft>
              <a:buClr>
                <a:srgbClr val="8CC740"/>
              </a:buClr>
              <a:buFont typeface="Arial" panose="020B0604020202020204" pitchFamily="34" charset="0"/>
              <a:buChar char="•"/>
              <a:defRPr sz="3000">
                <a:solidFill>
                  <a:srgbClr val="999999"/>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r>
              <a:rPr lang="sl-SI"/>
              <a:t>Kliknite za urejanje slogov besedila matrice</a:t>
            </a:r>
          </a:p>
          <a:p>
            <a:pPr lvl="1"/>
            <a:r>
              <a:rPr lang="sl-SI"/>
              <a:t>Druga raven</a:t>
            </a:r>
          </a:p>
        </p:txBody>
      </p:sp>
      <p:pic>
        <p:nvPicPr>
          <p:cNvPr id="4" name="Slika 3">
            <a:extLst>
              <a:ext uri="{FF2B5EF4-FFF2-40B4-BE49-F238E27FC236}">
                <a16:creationId xmlns:a16="http://schemas.microsoft.com/office/drawing/2014/main" id="{6DE6DBD3-C9FF-C1B6-622E-1C5117F8B0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1522374260"/>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udarek na sliki">
    <p:spTree>
      <p:nvGrpSpPr>
        <p:cNvPr id="1" name=""/>
        <p:cNvGrpSpPr/>
        <p:nvPr/>
      </p:nvGrpSpPr>
      <p:grpSpPr>
        <a:xfrm>
          <a:off x="0" y="0"/>
          <a:ext cx="0" cy="0"/>
          <a:chOff x="0" y="0"/>
          <a:chExt cx="0" cy="0"/>
        </a:xfrm>
      </p:grpSpPr>
      <p:pic>
        <p:nvPicPr>
          <p:cNvPr id="11" name="Slika 10">
            <a:extLst>
              <a:ext uri="{FF2B5EF4-FFF2-40B4-BE49-F238E27FC236}">
                <a16:creationId xmlns:a16="http://schemas.microsoft.com/office/drawing/2014/main" id="{FF51A2D2-69C5-BD13-52DB-DF66080314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6750" y="374015"/>
            <a:ext cx="1974112" cy="378457"/>
          </a:xfrm>
          <a:prstGeom prst="rect">
            <a:avLst/>
          </a:prstGeom>
        </p:spPr>
      </p:pic>
      <p:sp>
        <p:nvSpPr>
          <p:cNvPr id="14" name="Označba mesta besedila 12">
            <a:extLst>
              <a:ext uri="{FF2B5EF4-FFF2-40B4-BE49-F238E27FC236}">
                <a16:creationId xmlns:a16="http://schemas.microsoft.com/office/drawing/2014/main" id="{9244BC11-5D64-ED7E-8676-396F1AB11533}"/>
              </a:ext>
            </a:extLst>
          </p:cNvPr>
          <p:cNvSpPr>
            <a:spLocks noGrp="1"/>
          </p:cNvSpPr>
          <p:nvPr>
            <p:ph type="body" sz="quarter" idx="11" hasCustomPrompt="1"/>
          </p:nvPr>
        </p:nvSpPr>
        <p:spPr>
          <a:xfrm>
            <a:off x="3977640" y="5629274"/>
            <a:ext cx="10371102" cy="1077218"/>
          </a:xfrm>
        </p:spPr>
        <p:txBody>
          <a:bodyPr/>
          <a:lstStyle>
            <a:lvl1pPr algn="l">
              <a:defRPr sz="7000" b="1">
                <a:solidFill>
                  <a:schemeClr val="bg1"/>
                </a:solidFill>
              </a:defRPr>
            </a:lvl1pPr>
          </a:lstStyle>
          <a:p>
            <a:pPr lvl="0"/>
            <a:r>
              <a:rPr lang="sl-SI"/>
              <a:t>Poudarek </a:t>
            </a:r>
          </a:p>
        </p:txBody>
      </p:sp>
    </p:spTree>
    <p:extLst>
      <p:ext uri="{BB962C8B-B14F-4D97-AF65-F5344CB8AC3E}">
        <p14:creationId xmlns:p14="http://schemas.microsoft.com/office/powerpoint/2010/main" val="367771440"/>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252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sebina + slika">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014728" y="1790184"/>
            <a:ext cx="7053072" cy="2154436"/>
          </a:xfrm>
        </p:spPr>
        <p:txBody>
          <a:bodyPr/>
          <a:lstStyle>
            <a:lvl1pPr>
              <a:defRPr sz="7000" b="1">
                <a:solidFill>
                  <a:srgbClr val="1B449C"/>
                </a:solidFill>
              </a:defRPr>
            </a:lvl1pPr>
          </a:lstStyle>
          <a:p>
            <a:pPr lvl="0"/>
            <a:r>
              <a:rPr lang="sl-SI"/>
              <a:t>Naslov vsebine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2066544" y="4557373"/>
            <a:ext cx="7306056" cy="2462213"/>
          </a:xfrm>
        </p:spPr>
        <p:txBody>
          <a:bodyPr/>
          <a:lstStyle>
            <a:lvl1pPr marL="457200" indent="-457200">
              <a:spcAft>
                <a:spcPts val="3000"/>
              </a:spcAft>
              <a:buClr>
                <a:srgbClr val="8CC740"/>
              </a:buClr>
              <a:buFont typeface="Arial" panose="020B0604020202020204" pitchFamily="34" charset="0"/>
              <a:buChar char="•"/>
              <a:defRPr sz="3000">
                <a:solidFill>
                  <a:srgbClr val="999999"/>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r>
              <a:rPr lang="sl-SI"/>
              <a:t>Kliknite za urejanje slogov besedila matrice</a:t>
            </a:r>
          </a:p>
          <a:p>
            <a:pPr lvl="1"/>
            <a:r>
              <a:rPr lang="sl-SI"/>
              <a:t>Druga raven</a:t>
            </a:r>
          </a:p>
        </p:txBody>
      </p:sp>
      <p:sp>
        <p:nvSpPr>
          <p:cNvPr id="6" name="Označba mesta slike 5">
            <a:extLst>
              <a:ext uri="{FF2B5EF4-FFF2-40B4-BE49-F238E27FC236}">
                <a16:creationId xmlns:a16="http://schemas.microsoft.com/office/drawing/2014/main" id="{3244996D-44E1-6583-45BF-E54511CCA239}"/>
              </a:ext>
            </a:extLst>
          </p:cNvPr>
          <p:cNvSpPr>
            <a:spLocks noGrp="1"/>
          </p:cNvSpPr>
          <p:nvPr>
            <p:ph type="pic" sz="quarter" idx="19"/>
          </p:nvPr>
        </p:nvSpPr>
        <p:spPr>
          <a:xfrm>
            <a:off x="9814560" y="1052512"/>
            <a:ext cx="9241790" cy="9204326"/>
          </a:xfrm>
        </p:spPr>
        <p:txBody>
          <a:bodyPr/>
          <a:lstStyle/>
          <a:p>
            <a:endParaRPr lang="sl-SI"/>
          </a:p>
        </p:txBody>
      </p:sp>
      <p:pic>
        <p:nvPicPr>
          <p:cNvPr id="4" name="Slika 3">
            <a:extLst>
              <a:ext uri="{FF2B5EF4-FFF2-40B4-BE49-F238E27FC236}">
                <a16:creationId xmlns:a16="http://schemas.microsoft.com/office/drawing/2014/main" id="{74134C55-5B0C-3F41-B46E-7AC80FCCB51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2225844027"/>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ve vsebini">
    <p:spTree>
      <p:nvGrpSpPr>
        <p:cNvPr id="1" name=""/>
        <p:cNvGrpSpPr/>
        <p:nvPr/>
      </p:nvGrpSpPr>
      <p:grpSpPr>
        <a:xfrm>
          <a:off x="0" y="0"/>
          <a:ext cx="0" cy="0"/>
          <a:chOff x="0" y="0"/>
          <a:chExt cx="0" cy="0"/>
        </a:xfrm>
      </p:grpSpPr>
      <p:sp>
        <p:nvSpPr>
          <p:cNvPr id="4" name="Pravokotnik 3">
            <a:extLst>
              <a:ext uri="{FF2B5EF4-FFF2-40B4-BE49-F238E27FC236}">
                <a16:creationId xmlns:a16="http://schemas.microsoft.com/office/drawing/2014/main" id="{E9EAD2A2-8B73-31F1-F042-B6FFDE536DAC}"/>
              </a:ext>
            </a:extLst>
          </p:cNvPr>
          <p:cNvSpPr/>
          <p:nvPr userDrawn="1"/>
        </p:nvSpPr>
        <p:spPr>
          <a:xfrm>
            <a:off x="1047750" y="2686050"/>
            <a:ext cx="5909310" cy="631317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1618193" y="2999828"/>
            <a:ext cx="4731807" cy="1749317"/>
          </a:xfrm>
        </p:spPr>
        <p:txBody>
          <a:bodyPr/>
          <a:lstStyle>
            <a:lvl1pPr>
              <a:defRPr sz="5000" b="1">
                <a:solidFill>
                  <a:srgbClr val="1B449C"/>
                </a:solidFill>
              </a:defRPr>
            </a:lvl1pPr>
          </a:lstStyle>
          <a:p>
            <a:pPr lvl="0"/>
            <a:r>
              <a:rPr lang="sl-SI"/>
              <a:t>Naslov vsebine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1618193" y="4749145"/>
            <a:ext cx="4731807" cy="3978166"/>
          </a:xfrm>
        </p:spPr>
        <p:txBody>
          <a:bodyPr/>
          <a:lstStyle>
            <a:lvl1pPr marL="0" indent="0">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7" name="Pravokotnik 6">
            <a:extLst>
              <a:ext uri="{FF2B5EF4-FFF2-40B4-BE49-F238E27FC236}">
                <a16:creationId xmlns:a16="http://schemas.microsoft.com/office/drawing/2014/main" id="{8F3DB37E-1C4D-CF9A-6549-2AA6705BA07D}"/>
              </a:ext>
            </a:extLst>
          </p:cNvPr>
          <p:cNvSpPr/>
          <p:nvPr userDrawn="1"/>
        </p:nvSpPr>
        <p:spPr>
          <a:xfrm>
            <a:off x="1618194" y="2686050"/>
            <a:ext cx="892596" cy="186690"/>
          </a:xfrm>
          <a:prstGeom prst="rect">
            <a:avLst/>
          </a:prstGeom>
          <a:solidFill>
            <a:srgbClr val="1B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3" name="Pravokotnik 12">
            <a:extLst>
              <a:ext uri="{FF2B5EF4-FFF2-40B4-BE49-F238E27FC236}">
                <a16:creationId xmlns:a16="http://schemas.microsoft.com/office/drawing/2014/main" id="{2BD011F5-DA97-950F-F200-D25CD41E1256}"/>
              </a:ext>
            </a:extLst>
          </p:cNvPr>
          <p:cNvSpPr/>
          <p:nvPr userDrawn="1"/>
        </p:nvSpPr>
        <p:spPr>
          <a:xfrm>
            <a:off x="7470353" y="2686050"/>
            <a:ext cx="5909310" cy="631317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4" name="Označba mesta besedila 4">
            <a:extLst>
              <a:ext uri="{FF2B5EF4-FFF2-40B4-BE49-F238E27FC236}">
                <a16:creationId xmlns:a16="http://schemas.microsoft.com/office/drawing/2014/main" id="{A5CF11AF-9B96-E46E-89B5-2077593A5559}"/>
              </a:ext>
            </a:extLst>
          </p:cNvPr>
          <p:cNvSpPr>
            <a:spLocks noGrp="1"/>
          </p:cNvSpPr>
          <p:nvPr>
            <p:ph type="body" sz="quarter" idx="19" hasCustomPrompt="1"/>
          </p:nvPr>
        </p:nvSpPr>
        <p:spPr>
          <a:xfrm>
            <a:off x="8040796" y="2999828"/>
            <a:ext cx="4731807" cy="1538883"/>
          </a:xfrm>
        </p:spPr>
        <p:txBody>
          <a:bodyPr/>
          <a:lstStyle>
            <a:lvl1pPr>
              <a:defRPr sz="5000" b="1">
                <a:solidFill>
                  <a:srgbClr val="1B449C"/>
                </a:solidFill>
              </a:defRPr>
            </a:lvl1pPr>
          </a:lstStyle>
          <a:p>
            <a:pPr lvl="0"/>
            <a:r>
              <a:rPr lang="sl-SI"/>
              <a:t>Naslov vsebine 2</a:t>
            </a:r>
          </a:p>
        </p:txBody>
      </p:sp>
      <p:sp>
        <p:nvSpPr>
          <p:cNvPr id="15" name="Označba mesta besedila 7">
            <a:extLst>
              <a:ext uri="{FF2B5EF4-FFF2-40B4-BE49-F238E27FC236}">
                <a16:creationId xmlns:a16="http://schemas.microsoft.com/office/drawing/2014/main" id="{B6E32FCA-E66D-2CAA-336A-934666C3976E}"/>
              </a:ext>
            </a:extLst>
          </p:cNvPr>
          <p:cNvSpPr>
            <a:spLocks noGrp="1"/>
          </p:cNvSpPr>
          <p:nvPr>
            <p:ph type="body" sz="quarter" idx="20"/>
          </p:nvPr>
        </p:nvSpPr>
        <p:spPr>
          <a:xfrm>
            <a:off x="8040796" y="4749145"/>
            <a:ext cx="4731807" cy="3978166"/>
          </a:xfrm>
        </p:spPr>
        <p:txBody>
          <a:bodyPr/>
          <a:lstStyle>
            <a:lvl1pPr marL="0" indent="0">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16" name="Pravokotnik 15">
            <a:extLst>
              <a:ext uri="{FF2B5EF4-FFF2-40B4-BE49-F238E27FC236}">
                <a16:creationId xmlns:a16="http://schemas.microsoft.com/office/drawing/2014/main" id="{0F9BD991-C152-148D-355D-CDF9ADD83D0A}"/>
              </a:ext>
            </a:extLst>
          </p:cNvPr>
          <p:cNvSpPr/>
          <p:nvPr userDrawn="1"/>
        </p:nvSpPr>
        <p:spPr>
          <a:xfrm>
            <a:off x="8040797" y="2686050"/>
            <a:ext cx="892596" cy="186690"/>
          </a:xfrm>
          <a:prstGeom prst="rect">
            <a:avLst/>
          </a:prstGeom>
          <a:solidFill>
            <a:srgbClr val="1B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8" name="Označba mesta slike 17">
            <a:extLst>
              <a:ext uri="{FF2B5EF4-FFF2-40B4-BE49-F238E27FC236}">
                <a16:creationId xmlns:a16="http://schemas.microsoft.com/office/drawing/2014/main" id="{58F31742-1128-6833-108A-EB21DC1E3E6D}"/>
              </a:ext>
            </a:extLst>
          </p:cNvPr>
          <p:cNvSpPr>
            <a:spLocks noGrp="1"/>
          </p:cNvSpPr>
          <p:nvPr>
            <p:ph type="pic" sz="quarter" idx="21"/>
          </p:nvPr>
        </p:nvSpPr>
        <p:spPr>
          <a:xfrm>
            <a:off x="15798800" y="5654675"/>
            <a:ext cx="4305300" cy="4551681"/>
          </a:xfrm>
        </p:spPr>
        <p:txBody>
          <a:bodyPr/>
          <a:lstStyle/>
          <a:p>
            <a:endParaRPr lang="sl-SI"/>
          </a:p>
        </p:txBody>
      </p:sp>
      <p:pic>
        <p:nvPicPr>
          <p:cNvPr id="6" name="Slika 5">
            <a:extLst>
              <a:ext uri="{FF2B5EF4-FFF2-40B4-BE49-F238E27FC236}">
                <a16:creationId xmlns:a16="http://schemas.microsoft.com/office/drawing/2014/main" id="{18308929-C5CF-4F6C-C6E9-33F9FBDEA2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4209257115"/>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i vsebine">
    <p:spTree>
      <p:nvGrpSpPr>
        <p:cNvPr id="1" name=""/>
        <p:cNvGrpSpPr/>
        <p:nvPr/>
      </p:nvGrpSpPr>
      <p:grpSpPr>
        <a:xfrm>
          <a:off x="0" y="0"/>
          <a:ext cx="0" cy="0"/>
          <a:chOff x="0" y="0"/>
          <a:chExt cx="0" cy="0"/>
        </a:xfrm>
      </p:grpSpPr>
      <p:sp>
        <p:nvSpPr>
          <p:cNvPr id="4" name="Pravokotnik 3">
            <a:extLst>
              <a:ext uri="{FF2B5EF4-FFF2-40B4-BE49-F238E27FC236}">
                <a16:creationId xmlns:a16="http://schemas.microsoft.com/office/drawing/2014/main" id="{E9EAD2A2-8B73-31F1-F042-B6FFDE536DAC}"/>
              </a:ext>
            </a:extLst>
          </p:cNvPr>
          <p:cNvSpPr/>
          <p:nvPr userDrawn="1"/>
        </p:nvSpPr>
        <p:spPr>
          <a:xfrm>
            <a:off x="1044258" y="3701415"/>
            <a:ext cx="18015584" cy="631317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solidFill>
                <a:schemeClr val="tx1"/>
              </a:solidFill>
            </a:endParaRPr>
          </a:p>
        </p:txBody>
      </p:sp>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326105" y="4940240"/>
            <a:ext cx="4731807" cy="1538883"/>
          </a:xfrm>
        </p:spPr>
        <p:txBody>
          <a:bodyPr/>
          <a:lstStyle>
            <a:lvl1pPr algn="ctr">
              <a:defRPr sz="5000" b="1">
                <a:solidFill>
                  <a:srgbClr val="1B449C"/>
                </a:solidFill>
              </a:defRPr>
            </a:lvl1pPr>
          </a:lstStyle>
          <a:p>
            <a:pPr lvl="0"/>
            <a:r>
              <a:rPr lang="sl-SI"/>
              <a:t>Naslov vsebine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2326105" y="6689557"/>
            <a:ext cx="4731807" cy="461665"/>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6" name="Označba mesta besedila 4">
            <a:extLst>
              <a:ext uri="{FF2B5EF4-FFF2-40B4-BE49-F238E27FC236}">
                <a16:creationId xmlns:a16="http://schemas.microsoft.com/office/drawing/2014/main" id="{4339F52C-1D77-BB46-C88E-E5534DAD6EDF}"/>
              </a:ext>
            </a:extLst>
          </p:cNvPr>
          <p:cNvSpPr>
            <a:spLocks noGrp="1"/>
          </p:cNvSpPr>
          <p:nvPr>
            <p:ph type="body" sz="quarter" idx="19" hasCustomPrompt="1"/>
          </p:nvPr>
        </p:nvSpPr>
        <p:spPr>
          <a:xfrm>
            <a:off x="13107564" y="4940240"/>
            <a:ext cx="4731807" cy="1538883"/>
          </a:xfrm>
        </p:spPr>
        <p:txBody>
          <a:bodyPr/>
          <a:lstStyle>
            <a:lvl1pPr algn="ctr">
              <a:defRPr sz="5000" b="1">
                <a:solidFill>
                  <a:srgbClr val="1B449C"/>
                </a:solidFill>
              </a:defRPr>
            </a:lvl1pPr>
          </a:lstStyle>
          <a:p>
            <a:pPr lvl="0"/>
            <a:r>
              <a:rPr lang="sl-SI"/>
              <a:t>Naslov vsebine 3</a:t>
            </a:r>
          </a:p>
        </p:txBody>
      </p:sp>
      <p:sp>
        <p:nvSpPr>
          <p:cNvPr id="9" name="Označba mesta besedila 7">
            <a:extLst>
              <a:ext uri="{FF2B5EF4-FFF2-40B4-BE49-F238E27FC236}">
                <a16:creationId xmlns:a16="http://schemas.microsoft.com/office/drawing/2014/main" id="{BBDDB500-E73A-272C-AF6A-76A9D6061E3B}"/>
              </a:ext>
            </a:extLst>
          </p:cNvPr>
          <p:cNvSpPr>
            <a:spLocks noGrp="1"/>
          </p:cNvSpPr>
          <p:nvPr>
            <p:ph type="body" sz="quarter" idx="20"/>
          </p:nvPr>
        </p:nvSpPr>
        <p:spPr>
          <a:xfrm>
            <a:off x="13107564" y="6689557"/>
            <a:ext cx="4731807" cy="461665"/>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10" name="Označba mesta besedila 4">
            <a:extLst>
              <a:ext uri="{FF2B5EF4-FFF2-40B4-BE49-F238E27FC236}">
                <a16:creationId xmlns:a16="http://schemas.microsoft.com/office/drawing/2014/main" id="{7F1B3E0F-176E-754A-AADC-EE70AA17C50B}"/>
              </a:ext>
            </a:extLst>
          </p:cNvPr>
          <p:cNvSpPr>
            <a:spLocks noGrp="1"/>
          </p:cNvSpPr>
          <p:nvPr>
            <p:ph type="body" sz="quarter" idx="21" hasCustomPrompt="1"/>
          </p:nvPr>
        </p:nvSpPr>
        <p:spPr>
          <a:xfrm>
            <a:off x="7716834" y="4940240"/>
            <a:ext cx="4731807" cy="1538883"/>
          </a:xfrm>
        </p:spPr>
        <p:txBody>
          <a:bodyPr/>
          <a:lstStyle>
            <a:lvl1pPr algn="ctr">
              <a:defRPr sz="5000" b="1">
                <a:solidFill>
                  <a:srgbClr val="1B449C"/>
                </a:solidFill>
              </a:defRPr>
            </a:lvl1pPr>
          </a:lstStyle>
          <a:p>
            <a:pPr lvl="0"/>
            <a:r>
              <a:rPr lang="sl-SI"/>
              <a:t>Naslov vsebine 2</a:t>
            </a:r>
          </a:p>
        </p:txBody>
      </p:sp>
      <p:sp>
        <p:nvSpPr>
          <p:cNvPr id="12" name="Označba mesta besedila 7">
            <a:extLst>
              <a:ext uri="{FF2B5EF4-FFF2-40B4-BE49-F238E27FC236}">
                <a16:creationId xmlns:a16="http://schemas.microsoft.com/office/drawing/2014/main" id="{540A1C6E-3B5A-494B-3184-D96CDEBC4D1F}"/>
              </a:ext>
            </a:extLst>
          </p:cNvPr>
          <p:cNvSpPr>
            <a:spLocks noGrp="1"/>
          </p:cNvSpPr>
          <p:nvPr>
            <p:ph type="body" sz="quarter" idx="22"/>
          </p:nvPr>
        </p:nvSpPr>
        <p:spPr>
          <a:xfrm>
            <a:off x="7716834" y="6689557"/>
            <a:ext cx="4731807" cy="461665"/>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19" name="Označba mesta slike 18">
            <a:extLst>
              <a:ext uri="{FF2B5EF4-FFF2-40B4-BE49-F238E27FC236}">
                <a16:creationId xmlns:a16="http://schemas.microsoft.com/office/drawing/2014/main" id="{39C33760-1E27-E585-0E45-35450BD70382}"/>
              </a:ext>
            </a:extLst>
          </p:cNvPr>
          <p:cNvSpPr>
            <a:spLocks noGrp="1"/>
          </p:cNvSpPr>
          <p:nvPr>
            <p:ph type="pic" sz="quarter" idx="23"/>
          </p:nvPr>
        </p:nvSpPr>
        <p:spPr>
          <a:xfrm>
            <a:off x="3383272" y="2076449"/>
            <a:ext cx="2617471" cy="2613661"/>
          </a:xfrm>
        </p:spPr>
        <p:txBody>
          <a:bodyPr/>
          <a:lstStyle/>
          <a:p>
            <a:endParaRPr lang="sl-SI"/>
          </a:p>
        </p:txBody>
      </p:sp>
      <p:sp>
        <p:nvSpPr>
          <p:cNvPr id="20" name="Označba mesta slike 18">
            <a:extLst>
              <a:ext uri="{FF2B5EF4-FFF2-40B4-BE49-F238E27FC236}">
                <a16:creationId xmlns:a16="http://schemas.microsoft.com/office/drawing/2014/main" id="{DD505FE7-55C7-9BB3-0C8D-27D6E432D905}"/>
              </a:ext>
            </a:extLst>
          </p:cNvPr>
          <p:cNvSpPr>
            <a:spLocks noGrp="1"/>
          </p:cNvSpPr>
          <p:nvPr>
            <p:ph type="pic" sz="quarter" idx="24"/>
          </p:nvPr>
        </p:nvSpPr>
        <p:spPr>
          <a:xfrm>
            <a:off x="14164731" y="2076449"/>
            <a:ext cx="2617471" cy="2613661"/>
          </a:xfrm>
        </p:spPr>
        <p:txBody>
          <a:bodyPr/>
          <a:lstStyle/>
          <a:p>
            <a:endParaRPr lang="sl-SI"/>
          </a:p>
        </p:txBody>
      </p:sp>
      <p:sp>
        <p:nvSpPr>
          <p:cNvPr id="21" name="Označba mesta slike 18">
            <a:extLst>
              <a:ext uri="{FF2B5EF4-FFF2-40B4-BE49-F238E27FC236}">
                <a16:creationId xmlns:a16="http://schemas.microsoft.com/office/drawing/2014/main" id="{B88ED425-9A5A-AA4A-2521-4BDCB846AB9A}"/>
              </a:ext>
            </a:extLst>
          </p:cNvPr>
          <p:cNvSpPr>
            <a:spLocks noGrp="1"/>
          </p:cNvSpPr>
          <p:nvPr>
            <p:ph type="pic" sz="quarter" idx="25"/>
          </p:nvPr>
        </p:nvSpPr>
        <p:spPr>
          <a:xfrm>
            <a:off x="8774001" y="2076449"/>
            <a:ext cx="2617471" cy="2613661"/>
          </a:xfrm>
        </p:spPr>
        <p:txBody>
          <a:bodyPr/>
          <a:lstStyle/>
          <a:p>
            <a:endParaRPr lang="sl-SI"/>
          </a:p>
        </p:txBody>
      </p:sp>
      <p:pic>
        <p:nvPicPr>
          <p:cNvPr id="7" name="Slika 6">
            <a:extLst>
              <a:ext uri="{FF2B5EF4-FFF2-40B4-BE49-F238E27FC236}">
                <a16:creationId xmlns:a16="http://schemas.microsoft.com/office/drawing/2014/main" id="{8EBA2A34-627E-3E7D-4278-50BF92CC28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544689455"/>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ve sliki">
    <p:spTree>
      <p:nvGrpSpPr>
        <p:cNvPr id="1" name=""/>
        <p:cNvGrpSpPr/>
        <p:nvPr/>
      </p:nvGrpSpPr>
      <p:grpSpPr>
        <a:xfrm>
          <a:off x="0" y="0"/>
          <a:ext cx="0" cy="0"/>
          <a:chOff x="0" y="0"/>
          <a:chExt cx="0" cy="0"/>
        </a:xfrm>
      </p:grpSpPr>
      <p:sp>
        <p:nvSpPr>
          <p:cNvPr id="6" name="Označba mesta besedila 4">
            <a:extLst>
              <a:ext uri="{FF2B5EF4-FFF2-40B4-BE49-F238E27FC236}">
                <a16:creationId xmlns:a16="http://schemas.microsoft.com/office/drawing/2014/main" id="{7AC69CAC-5271-C687-0CA9-E10837D7B42D}"/>
              </a:ext>
            </a:extLst>
          </p:cNvPr>
          <p:cNvSpPr>
            <a:spLocks noGrp="1"/>
          </p:cNvSpPr>
          <p:nvPr>
            <p:ph type="body" sz="quarter" idx="20" hasCustomPrompt="1"/>
          </p:nvPr>
        </p:nvSpPr>
        <p:spPr>
          <a:xfrm>
            <a:off x="1539241" y="2340231"/>
            <a:ext cx="6278880" cy="769441"/>
          </a:xfrm>
        </p:spPr>
        <p:txBody>
          <a:bodyPr/>
          <a:lstStyle>
            <a:lvl1pPr>
              <a:defRPr sz="5000" b="1">
                <a:solidFill>
                  <a:srgbClr val="1B449C"/>
                </a:solidFill>
              </a:defRPr>
            </a:lvl1pPr>
          </a:lstStyle>
          <a:p>
            <a:pPr lvl="0"/>
            <a:r>
              <a:rPr lang="sl-SI"/>
              <a:t>Naslov slike 1</a:t>
            </a:r>
          </a:p>
        </p:txBody>
      </p:sp>
      <p:sp>
        <p:nvSpPr>
          <p:cNvPr id="10" name="Označba mesta slike 9">
            <a:extLst>
              <a:ext uri="{FF2B5EF4-FFF2-40B4-BE49-F238E27FC236}">
                <a16:creationId xmlns:a16="http://schemas.microsoft.com/office/drawing/2014/main" id="{E8A0811A-B8C9-88BD-C7A2-7557F3479425}"/>
              </a:ext>
            </a:extLst>
          </p:cNvPr>
          <p:cNvSpPr>
            <a:spLocks noGrp="1"/>
          </p:cNvSpPr>
          <p:nvPr>
            <p:ph type="pic" sz="quarter" idx="21"/>
          </p:nvPr>
        </p:nvSpPr>
        <p:spPr>
          <a:xfrm>
            <a:off x="1539241" y="4089548"/>
            <a:ext cx="6278881" cy="5206852"/>
          </a:xfrm>
        </p:spPr>
        <p:txBody>
          <a:bodyPr/>
          <a:lstStyle/>
          <a:p>
            <a:endParaRPr lang="sl-SI"/>
          </a:p>
        </p:txBody>
      </p:sp>
      <p:sp>
        <p:nvSpPr>
          <p:cNvPr id="12" name="Označba mesta besedila 4">
            <a:extLst>
              <a:ext uri="{FF2B5EF4-FFF2-40B4-BE49-F238E27FC236}">
                <a16:creationId xmlns:a16="http://schemas.microsoft.com/office/drawing/2014/main" id="{24B6094C-87AE-F1DA-D7CE-56D555F27D40}"/>
              </a:ext>
            </a:extLst>
          </p:cNvPr>
          <p:cNvSpPr>
            <a:spLocks noGrp="1"/>
          </p:cNvSpPr>
          <p:nvPr>
            <p:ph type="body" sz="quarter" idx="22" hasCustomPrompt="1"/>
          </p:nvPr>
        </p:nvSpPr>
        <p:spPr>
          <a:xfrm>
            <a:off x="8349115" y="2340231"/>
            <a:ext cx="6278880" cy="769441"/>
          </a:xfrm>
        </p:spPr>
        <p:txBody>
          <a:bodyPr/>
          <a:lstStyle>
            <a:lvl1pPr>
              <a:defRPr sz="5000" b="1">
                <a:solidFill>
                  <a:srgbClr val="1B449C"/>
                </a:solidFill>
              </a:defRPr>
            </a:lvl1pPr>
          </a:lstStyle>
          <a:p>
            <a:pPr lvl="0"/>
            <a:r>
              <a:rPr lang="sl-SI"/>
              <a:t>Naslov slike 2</a:t>
            </a:r>
          </a:p>
        </p:txBody>
      </p:sp>
      <p:sp>
        <p:nvSpPr>
          <p:cNvPr id="17" name="Označba mesta slike 9">
            <a:extLst>
              <a:ext uri="{FF2B5EF4-FFF2-40B4-BE49-F238E27FC236}">
                <a16:creationId xmlns:a16="http://schemas.microsoft.com/office/drawing/2014/main" id="{CF0BFC50-B38F-B2C1-79C8-C70963F244A3}"/>
              </a:ext>
            </a:extLst>
          </p:cNvPr>
          <p:cNvSpPr>
            <a:spLocks noGrp="1"/>
          </p:cNvSpPr>
          <p:nvPr>
            <p:ph type="pic" sz="quarter" idx="23"/>
          </p:nvPr>
        </p:nvSpPr>
        <p:spPr>
          <a:xfrm>
            <a:off x="8349115" y="4089548"/>
            <a:ext cx="6278881" cy="5206852"/>
          </a:xfrm>
        </p:spPr>
        <p:txBody>
          <a:bodyPr/>
          <a:lstStyle/>
          <a:p>
            <a:endParaRPr lang="sl-SI"/>
          </a:p>
        </p:txBody>
      </p:sp>
      <p:pic>
        <p:nvPicPr>
          <p:cNvPr id="4" name="Slika 3">
            <a:extLst>
              <a:ext uri="{FF2B5EF4-FFF2-40B4-BE49-F238E27FC236}">
                <a16:creationId xmlns:a16="http://schemas.microsoft.com/office/drawing/2014/main" id="{5680D19D-CDC2-15F3-CD82-270C7EF7BD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52333729"/>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ve vsebini + dve sliki">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014728" y="1817894"/>
            <a:ext cx="7053072" cy="1015663"/>
          </a:xfrm>
        </p:spPr>
        <p:txBody>
          <a:bodyPr/>
          <a:lstStyle>
            <a:lvl1pPr>
              <a:defRPr sz="6600" b="1">
                <a:solidFill>
                  <a:srgbClr val="1B449C"/>
                </a:solidFill>
              </a:defRPr>
            </a:lvl1pPr>
          </a:lstStyle>
          <a:p>
            <a:pPr lvl="0"/>
            <a:r>
              <a:rPr lang="sl-SI"/>
              <a:t>Naslov vsebine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2066544" y="3975483"/>
            <a:ext cx="7306056" cy="2462213"/>
          </a:xfrm>
        </p:spPr>
        <p:txBody>
          <a:bodyPr/>
          <a:lstStyle>
            <a:lvl1pPr marL="457200" indent="-457200">
              <a:spcAft>
                <a:spcPts val="3000"/>
              </a:spcAft>
              <a:buClr>
                <a:srgbClr val="8CC740"/>
              </a:buClr>
              <a:buFont typeface="Arial" panose="020B0604020202020204" pitchFamily="34" charset="0"/>
              <a:buChar char="•"/>
              <a:defRPr sz="3000">
                <a:solidFill>
                  <a:srgbClr val="999999"/>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r>
              <a:rPr lang="sl-SI"/>
              <a:t>Kliknite za urejanje slogov besedila matrice</a:t>
            </a:r>
          </a:p>
          <a:p>
            <a:pPr lvl="1"/>
            <a:r>
              <a:rPr lang="sl-SI"/>
              <a:t>Druga raven</a:t>
            </a:r>
          </a:p>
        </p:txBody>
      </p:sp>
      <p:sp>
        <p:nvSpPr>
          <p:cNvPr id="6" name="Označba mesta slike 5">
            <a:extLst>
              <a:ext uri="{FF2B5EF4-FFF2-40B4-BE49-F238E27FC236}">
                <a16:creationId xmlns:a16="http://schemas.microsoft.com/office/drawing/2014/main" id="{3244996D-44E1-6583-45BF-E54511CCA239}"/>
              </a:ext>
            </a:extLst>
          </p:cNvPr>
          <p:cNvSpPr>
            <a:spLocks noGrp="1"/>
          </p:cNvSpPr>
          <p:nvPr>
            <p:ph type="pic" sz="quarter" idx="19"/>
          </p:nvPr>
        </p:nvSpPr>
        <p:spPr>
          <a:xfrm>
            <a:off x="9707880" y="1052512"/>
            <a:ext cx="9348470" cy="4602163"/>
          </a:xfrm>
        </p:spPr>
        <p:txBody>
          <a:bodyPr/>
          <a:lstStyle/>
          <a:p>
            <a:endParaRPr lang="sl-SI"/>
          </a:p>
        </p:txBody>
      </p:sp>
      <p:sp>
        <p:nvSpPr>
          <p:cNvPr id="4" name="Označba mesta slike 5">
            <a:extLst>
              <a:ext uri="{FF2B5EF4-FFF2-40B4-BE49-F238E27FC236}">
                <a16:creationId xmlns:a16="http://schemas.microsoft.com/office/drawing/2014/main" id="{2BAC0727-8FA4-E361-1267-72AFB9830A32}"/>
              </a:ext>
            </a:extLst>
          </p:cNvPr>
          <p:cNvSpPr>
            <a:spLocks noGrp="1"/>
          </p:cNvSpPr>
          <p:nvPr>
            <p:ph type="pic" sz="quarter" idx="20"/>
          </p:nvPr>
        </p:nvSpPr>
        <p:spPr>
          <a:xfrm>
            <a:off x="9707880" y="5654674"/>
            <a:ext cx="4663440" cy="4602164"/>
          </a:xfrm>
        </p:spPr>
        <p:txBody>
          <a:bodyPr/>
          <a:lstStyle/>
          <a:p>
            <a:endParaRPr lang="sl-SI"/>
          </a:p>
        </p:txBody>
      </p:sp>
      <p:sp>
        <p:nvSpPr>
          <p:cNvPr id="10" name="Pravokotnik 9">
            <a:extLst>
              <a:ext uri="{FF2B5EF4-FFF2-40B4-BE49-F238E27FC236}">
                <a16:creationId xmlns:a16="http://schemas.microsoft.com/office/drawing/2014/main" id="{221FCC49-202D-1319-B992-B40A22F7ED4A}"/>
              </a:ext>
            </a:extLst>
          </p:cNvPr>
          <p:cNvSpPr/>
          <p:nvPr userDrawn="1"/>
        </p:nvSpPr>
        <p:spPr>
          <a:xfrm>
            <a:off x="14417040" y="5654675"/>
            <a:ext cx="4643317" cy="4602164"/>
          </a:xfrm>
          <a:prstGeom prst="rect">
            <a:avLst/>
          </a:prstGeom>
          <a:solidFill>
            <a:srgbClr val="1B4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9" name="Označba mesta besedila 8">
            <a:extLst>
              <a:ext uri="{FF2B5EF4-FFF2-40B4-BE49-F238E27FC236}">
                <a16:creationId xmlns:a16="http://schemas.microsoft.com/office/drawing/2014/main" id="{8734F6D3-4394-00A2-1D90-53E523C2D776}"/>
              </a:ext>
            </a:extLst>
          </p:cNvPr>
          <p:cNvSpPr>
            <a:spLocks noGrp="1"/>
          </p:cNvSpPr>
          <p:nvPr>
            <p:ph type="body" sz="quarter" idx="21" hasCustomPrompt="1"/>
          </p:nvPr>
        </p:nvSpPr>
        <p:spPr>
          <a:xfrm>
            <a:off x="14578698" y="7724923"/>
            <a:ext cx="4320000" cy="461665"/>
          </a:xfrm>
        </p:spPr>
        <p:txBody>
          <a:bodyPr anchor="ctr"/>
          <a:lstStyle>
            <a:lvl1pPr algn="ctr">
              <a:defRPr sz="3000">
                <a:solidFill>
                  <a:schemeClr val="bg1"/>
                </a:solidFill>
              </a:defRPr>
            </a:lvl1pPr>
          </a:lstStyle>
          <a:p>
            <a:pPr lvl="0"/>
            <a:r>
              <a:rPr lang="sl-SI"/>
              <a:t>Dodaj vsebino</a:t>
            </a:r>
          </a:p>
        </p:txBody>
      </p:sp>
      <p:pic>
        <p:nvPicPr>
          <p:cNvPr id="7" name="Slika 6">
            <a:extLst>
              <a:ext uri="{FF2B5EF4-FFF2-40B4-BE49-F238E27FC236}">
                <a16:creationId xmlns:a16="http://schemas.microsoft.com/office/drawing/2014/main" id="{62682DB2-8CDE-5A87-C06F-1F0E209DD4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563741842"/>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a">
    <p:spTree>
      <p:nvGrpSpPr>
        <p:cNvPr id="1" name=""/>
        <p:cNvGrpSpPr/>
        <p:nvPr/>
      </p:nvGrpSpPr>
      <p:grpSpPr>
        <a:xfrm>
          <a:off x="0" y="0"/>
          <a:ext cx="0" cy="0"/>
          <a:chOff x="0" y="0"/>
          <a:chExt cx="0" cy="0"/>
        </a:xfrm>
      </p:grpSpPr>
      <p:sp>
        <p:nvSpPr>
          <p:cNvPr id="14" name="Ograda besedila 15"/>
          <p:cNvSpPr>
            <a:spLocks noGrp="1"/>
          </p:cNvSpPr>
          <p:nvPr>
            <p:ph type="body" sz="quarter" idx="11" hasCustomPrompt="1"/>
          </p:nvPr>
        </p:nvSpPr>
        <p:spPr>
          <a:xfrm>
            <a:off x="2791122" y="1349076"/>
            <a:ext cx="14368721" cy="2154436"/>
          </a:xfrm>
          <a:prstGeom prst="rect">
            <a:avLst/>
          </a:prstGeom>
        </p:spPr>
        <p:txBody>
          <a:bodyPr/>
          <a:lstStyle>
            <a:lvl1pPr marL="0" algn="l">
              <a:defRPr sz="7000" b="1" baseline="0">
                <a:solidFill>
                  <a:srgbClr val="1B449C"/>
                </a:solidFill>
                <a:latin typeface="+mn-lt"/>
                <a:ea typeface="Open Sans" pitchFamily="34" charset="0"/>
                <a:cs typeface="Open Sans" pitchFamily="34" charset="0"/>
              </a:defRPr>
            </a:lvl1pPr>
            <a:lvl2pPr marL="0" algn="ctr">
              <a:defRPr sz="7400" b="1">
                <a:latin typeface="Open Sans" pitchFamily="34" charset="0"/>
                <a:ea typeface="Open Sans" pitchFamily="34" charset="0"/>
                <a:cs typeface="Open Sans" pitchFamily="34" charset="0"/>
              </a:defRPr>
            </a:lvl2pPr>
            <a:lvl3pPr marL="0" algn="ctr">
              <a:defRPr sz="7400" b="1">
                <a:latin typeface="Open Sans" pitchFamily="34" charset="0"/>
                <a:ea typeface="Open Sans" pitchFamily="34" charset="0"/>
                <a:cs typeface="Open Sans" pitchFamily="34" charset="0"/>
              </a:defRPr>
            </a:lvl3pPr>
            <a:lvl4pPr marL="0" algn="ctr">
              <a:defRPr sz="7400" b="1">
                <a:latin typeface="Open Sans" pitchFamily="34" charset="0"/>
                <a:ea typeface="Open Sans" pitchFamily="34" charset="0"/>
                <a:cs typeface="Open Sans" pitchFamily="34" charset="0"/>
              </a:defRPr>
            </a:lvl4pPr>
            <a:lvl5pPr marL="0" algn="ctr">
              <a:defRPr sz="7400" b="1">
                <a:latin typeface="Open Sans" pitchFamily="34" charset="0"/>
                <a:ea typeface="Open Sans" pitchFamily="34" charset="0"/>
                <a:cs typeface="Open Sans" pitchFamily="34" charset="0"/>
              </a:defRPr>
            </a:lvl5pPr>
          </a:lstStyle>
          <a:p>
            <a:pPr lvl="0"/>
            <a:r>
              <a:rPr lang="sl-SI"/>
              <a:t>Ime tabele</a:t>
            </a:r>
          </a:p>
          <a:p>
            <a:pPr lvl="0"/>
            <a:endParaRPr lang="sl-SI"/>
          </a:p>
        </p:txBody>
      </p:sp>
      <p:sp>
        <p:nvSpPr>
          <p:cNvPr id="12" name="Ograda besedila 11"/>
          <p:cNvSpPr>
            <a:spLocks noGrp="1"/>
          </p:cNvSpPr>
          <p:nvPr>
            <p:ph type="body" sz="quarter" idx="13" hasCustomPrompt="1"/>
          </p:nvPr>
        </p:nvSpPr>
        <p:spPr>
          <a:xfrm>
            <a:off x="2791122" y="2887959"/>
            <a:ext cx="14366669" cy="461665"/>
          </a:xfrm>
          <a:prstGeom prst="rect">
            <a:avLst/>
          </a:prstGeom>
        </p:spPr>
        <p:txBody>
          <a:bodyPr>
            <a:spAutoFit/>
          </a:bodyPr>
          <a:lstStyle>
            <a:lvl1pPr marL="0" indent="0">
              <a:buClr>
                <a:srgbClr val="FF0000"/>
              </a:buClr>
              <a:buFont typeface="Arial" pitchFamily="34" charset="0"/>
              <a:buNone/>
              <a:defRPr sz="3000">
                <a:solidFill>
                  <a:srgbClr val="999999"/>
                </a:solidFill>
                <a:latin typeface="+mn-lt"/>
                <a:ea typeface="Open Sans" pitchFamily="34" charset="0"/>
                <a:cs typeface="Open Sans" pitchFamily="34" charset="0"/>
              </a:defRPr>
            </a:lvl1pPr>
            <a:lvl2pPr marL="900000" indent="-457200">
              <a:buFont typeface="Arial" pitchFamily="34" charset="0"/>
              <a:buChar char="•"/>
              <a:defRPr sz="3000">
                <a:solidFill>
                  <a:srgbClr val="666666"/>
                </a:solidFill>
                <a:latin typeface="Open Sans" pitchFamily="34" charset="0"/>
                <a:ea typeface="Open Sans" pitchFamily="34" charset="0"/>
                <a:cs typeface="Open Sans" pitchFamily="34" charset="0"/>
              </a:defRPr>
            </a:lvl2pPr>
            <a:lvl3pPr>
              <a:buFont typeface="Arial" pitchFamily="34" charset="0"/>
              <a:buChar char="•"/>
              <a:defRPr sz="3000">
                <a:solidFill>
                  <a:srgbClr val="666666"/>
                </a:solidFill>
                <a:latin typeface="Open Sans" pitchFamily="34" charset="0"/>
                <a:ea typeface="Open Sans" pitchFamily="34" charset="0"/>
                <a:cs typeface="Open Sans" pitchFamily="34" charset="0"/>
              </a:defRPr>
            </a:lvl3pPr>
            <a:lvl4pPr>
              <a:buFont typeface="Arial" pitchFamily="34" charset="0"/>
              <a:buChar char="•"/>
              <a:defRPr sz="3000">
                <a:solidFill>
                  <a:srgbClr val="666666"/>
                </a:solidFill>
                <a:latin typeface="Open Sans" pitchFamily="34" charset="0"/>
                <a:ea typeface="Open Sans" pitchFamily="34" charset="0"/>
                <a:cs typeface="Open Sans" pitchFamily="34" charset="0"/>
              </a:defRPr>
            </a:lvl4pPr>
            <a:lvl5pPr>
              <a:buFont typeface="Arial" pitchFamily="34" charset="0"/>
              <a:buChar char="•"/>
              <a:defRPr sz="3000">
                <a:solidFill>
                  <a:srgbClr val="666666"/>
                </a:solidFill>
                <a:latin typeface="Open Sans" pitchFamily="34" charset="0"/>
                <a:ea typeface="Open Sans" pitchFamily="34" charset="0"/>
                <a:cs typeface="Open Sans" pitchFamily="34" charset="0"/>
              </a:defRPr>
            </a:lvl5pPr>
          </a:lstStyle>
          <a:p>
            <a:pPr lvl="0"/>
            <a:r>
              <a:rPr lang="sl-SI"/>
              <a:t>Zapiši osnovne informacije o tabeli</a:t>
            </a:r>
          </a:p>
        </p:txBody>
      </p:sp>
      <p:pic>
        <p:nvPicPr>
          <p:cNvPr id="5" name="Slika 4">
            <a:extLst>
              <a:ext uri="{FF2B5EF4-FFF2-40B4-BE49-F238E27FC236}">
                <a16:creationId xmlns:a16="http://schemas.microsoft.com/office/drawing/2014/main" id="{0A6EED98-AFEB-CCE4-F772-55B7CD3393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694791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fikon 1">
    <p:spTree>
      <p:nvGrpSpPr>
        <p:cNvPr id="1" name=""/>
        <p:cNvGrpSpPr/>
        <p:nvPr/>
      </p:nvGrpSpPr>
      <p:grpSpPr>
        <a:xfrm>
          <a:off x="0" y="0"/>
          <a:ext cx="0" cy="0"/>
          <a:chOff x="0" y="0"/>
          <a:chExt cx="0" cy="0"/>
        </a:xfrm>
      </p:grpSpPr>
      <p:sp>
        <p:nvSpPr>
          <p:cNvPr id="14" name="Ograda besedila 15"/>
          <p:cNvSpPr>
            <a:spLocks noGrp="1"/>
          </p:cNvSpPr>
          <p:nvPr>
            <p:ph type="body" sz="quarter" idx="11" hasCustomPrompt="1"/>
          </p:nvPr>
        </p:nvSpPr>
        <p:spPr>
          <a:xfrm>
            <a:off x="2791122" y="1265946"/>
            <a:ext cx="14368721" cy="2154436"/>
          </a:xfrm>
          <a:prstGeom prst="rect">
            <a:avLst/>
          </a:prstGeom>
        </p:spPr>
        <p:txBody>
          <a:bodyPr/>
          <a:lstStyle>
            <a:lvl1pPr marL="0" algn="l">
              <a:defRPr sz="7000" b="1" baseline="0">
                <a:solidFill>
                  <a:srgbClr val="1B449C"/>
                </a:solidFill>
                <a:latin typeface="+mn-lt"/>
                <a:ea typeface="Open Sans" pitchFamily="34" charset="0"/>
                <a:cs typeface="Open Sans" pitchFamily="34" charset="0"/>
              </a:defRPr>
            </a:lvl1pPr>
            <a:lvl2pPr marL="0" algn="ctr">
              <a:defRPr sz="7400" b="1">
                <a:latin typeface="Open Sans" pitchFamily="34" charset="0"/>
                <a:ea typeface="Open Sans" pitchFamily="34" charset="0"/>
                <a:cs typeface="Open Sans" pitchFamily="34" charset="0"/>
              </a:defRPr>
            </a:lvl2pPr>
            <a:lvl3pPr marL="0" algn="ctr">
              <a:defRPr sz="7400" b="1">
                <a:latin typeface="Open Sans" pitchFamily="34" charset="0"/>
                <a:ea typeface="Open Sans" pitchFamily="34" charset="0"/>
                <a:cs typeface="Open Sans" pitchFamily="34" charset="0"/>
              </a:defRPr>
            </a:lvl3pPr>
            <a:lvl4pPr marL="0" algn="ctr">
              <a:defRPr sz="7400" b="1">
                <a:latin typeface="Open Sans" pitchFamily="34" charset="0"/>
                <a:ea typeface="Open Sans" pitchFamily="34" charset="0"/>
                <a:cs typeface="Open Sans" pitchFamily="34" charset="0"/>
              </a:defRPr>
            </a:lvl4pPr>
            <a:lvl5pPr marL="0" algn="ctr">
              <a:defRPr sz="7400" b="1">
                <a:latin typeface="Open Sans" pitchFamily="34" charset="0"/>
                <a:ea typeface="Open Sans" pitchFamily="34" charset="0"/>
                <a:cs typeface="Open Sans" pitchFamily="34" charset="0"/>
              </a:defRPr>
            </a:lvl5pPr>
          </a:lstStyle>
          <a:p>
            <a:pPr lvl="0"/>
            <a:r>
              <a:rPr lang="sl-SI"/>
              <a:t>Ime grafikona</a:t>
            </a:r>
          </a:p>
          <a:p>
            <a:pPr lvl="0"/>
            <a:endParaRPr lang="sl-SI"/>
          </a:p>
        </p:txBody>
      </p:sp>
      <p:sp>
        <p:nvSpPr>
          <p:cNvPr id="12" name="Ograda besedila 11"/>
          <p:cNvSpPr>
            <a:spLocks noGrp="1"/>
          </p:cNvSpPr>
          <p:nvPr>
            <p:ph type="body" sz="quarter" idx="13" hasCustomPrompt="1"/>
          </p:nvPr>
        </p:nvSpPr>
        <p:spPr>
          <a:xfrm>
            <a:off x="2791122" y="2804829"/>
            <a:ext cx="14366669" cy="461665"/>
          </a:xfrm>
          <a:prstGeom prst="rect">
            <a:avLst/>
          </a:prstGeom>
        </p:spPr>
        <p:txBody>
          <a:bodyPr>
            <a:spAutoFit/>
          </a:bodyPr>
          <a:lstStyle>
            <a:lvl1pPr marL="0" indent="0">
              <a:buClr>
                <a:srgbClr val="FF0000"/>
              </a:buClr>
              <a:buFont typeface="Arial" pitchFamily="34" charset="0"/>
              <a:buNone/>
              <a:defRPr sz="3000">
                <a:solidFill>
                  <a:srgbClr val="999999"/>
                </a:solidFill>
                <a:latin typeface="+mn-lt"/>
                <a:ea typeface="Open Sans" pitchFamily="34" charset="0"/>
                <a:cs typeface="Open Sans" pitchFamily="34" charset="0"/>
              </a:defRPr>
            </a:lvl1pPr>
            <a:lvl2pPr marL="900000" indent="-457200">
              <a:buFont typeface="Arial" pitchFamily="34" charset="0"/>
              <a:buChar char="•"/>
              <a:defRPr sz="3000">
                <a:solidFill>
                  <a:srgbClr val="666666"/>
                </a:solidFill>
                <a:latin typeface="Open Sans" pitchFamily="34" charset="0"/>
                <a:ea typeface="Open Sans" pitchFamily="34" charset="0"/>
                <a:cs typeface="Open Sans" pitchFamily="34" charset="0"/>
              </a:defRPr>
            </a:lvl2pPr>
            <a:lvl3pPr>
              <a:buFont typeface="Arial" pitchFamily="34" charset="0"/>
              <a:buChar char="•"/>
              <a:defRPr sz="3000">
                <a:solidFill>
                  <a:srgbClr val="666666"/>
                </a:solidFill>
                <a:latin typeface="Open Sans" pitchFamily="34" charset="0"/>
                <a:ea typeface="Open Sans" pitchFamily="34" charset="0"/>
                <a:cs typeface="Open Sans" pitchFamily="34" charset="0"/>
              </a:defRPr>
            </a:lvl3pPr>
            <a:lvl4pPr>
              <a:buFont typeface="Arial" pitchFamily="34" charset="0"/>
              <a:buChar char="•"/>
              <a:defRPr sz="3000">
                <a:solidFill>
                  <a:srgbClr val="666666"/>
                </a:solidFill>
                <a:latin typeface="Open Sans" pitchFamily="34" charset="0"/>
                <a:ea typeface="Open Sans" pitchFamily="34" charset="0"/>
                <a:cs typeface="Open Sans" pitchFamily="34" charset="0"/>
              </a:defRPr>
            </a:lvl4pPr>
            <a:lvl5pPr>
              <a:buFont typeface="Arial" pitchFamily="34" charset="0"/>
              <a:buChar char="•"/>
              <a:defRPr sz="3000">
                <a:solidFill>
                  <a:srgbClr val="666666"/>
                </a:solidFill>
                <a:latin typeface="Open Sans" pitchFamily="34" charset="0"/>
                <a:ea typeface="Open Sans" pitchFamily="34" charset="0"/>
                <a:cs typeface="Open Sans" pitchFamily="34" charset="0"/>
              </a:defRPr>
            </a:lvl5pPr>
          </a:lstStyle>
          <a:p>
            <a:pPr lvl="0"/>
            <a:r>
              <a:rPr lang="sl-SI"/>
              <a:t>Zapiši osnovne informacije o grafikonu</a:t>
            </a:r>
          </a:p>
        </p:txBody>
      </p:sp>
      <p:pic>
        <p:nvPicPr>
          <p:cNvPr id="5" name="Slika 4">
            <a:extLst>
              <a:ext uri="{FF2B5EF4-FFF2-40B4-BE49-F238E27FC236}">
                <a16:creationId xmlns:a16="http://schemas.microsoft.com/office/drawing/2014/main" id="{A04646C2-12D6-A642-6469-966B31EF2C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2246726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fikon 2">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014728" y="1499239"/>
            <a:ext cx="8716774" cy="2154436"/>
          </a:xfrm>
        </p:spPr>
        <p:txBody>
          <a:bodyPr/>
          <a:lstStyle>
            <a:lvl1pPr>
              <a:defRPr sz="7000" b="1">
                <a:solidFill>
                  <a:srgbClr val="1B449C"/>
                </a:solidFill>
              </a:defRPr>
            </a:lvl1pPr>
          </a:lstStyle>
          <a:p>
            <a:pPr lvl="0"/>
            <a:r>
              <a:rPr lang="sl-SI"/>
              <a:t>Naslov grafikona številka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hasCustomPrompt="1"/>
          </p:nvPr>
        </p:nvSpPr>
        <p:spPr>
          <a:xfrm>
            <a:off x="2066544" y="3961452"/>
            <a:ext cx="7306056" cy="461665"/>
          </a:xfrm>
        </p:spPr>
        <p:txBody>
          <a:bodyPr/>
          <a:lstStyle>
            <a:lvl1pPr marL="0" indent="0">
              <a:spcAft>
                <a:spcPts val="3000"/>
              </a:spcAft>
              <a:buClr>
                <a:srgbClr val="8CC740"/>
              </a:buClr>
              <a:buFont typeface="Arial" panose="020B0604020202020204" pitchFamily="34" charset="0"/>
              <a:buNone/>
              <a:defRPr sz="3000">
                <a:solidFill>
                  <a:srgbClr val="999999"/>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r>
              <a:rPr lang="sl-SI"/>
              <a:t>Zapiše osnovne informacije o grafikonu</a:t>
            </a:r>
          </a:p>
        </p:txBody>
      </p:sp>
      <p:pic>
        <p:nvPicPr>
          <p:cNvPr id="4" name="Slika 3">
            <a:extLst>
              <a:ext uri="{FF2B5EF4-FFF2-40B4-BE49-F238E27FC236}">
                <a16:creationId xmlns:a16="http://schemas.microsoft.com/office/drawing/2014/main" id="{1290C8F8-8B32-6A45-CC85-A22A59B0B4F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3860699865"/>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i vsebine + ikone">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02D214CA-2415-28AE-78BA-3291C845474B}"/>
              </a:ext>
            </a:extLst>
          </p:cNvPr>
          <p:cNvSpPr>
            <a:spLocks noGrp="1"/>
          </p:cNvSpPr>
          <p:nvPr>
            <p:ph type="body" sz="quarter" idx="14" hasCustomPrompt="1"/>
          </p:nvPr>
        </p:nvSpPr>
        <p:spPr>
          <a:xfrm>
            <a:off x="2213811" y="6787565"/>
            <a:ext cx="4731807" cy="615553"/>
          </a:xfrm>
        </p:spPr>
        <p:txBody>
          <a:bodyPr/>
          <a:lstStyle>
            <a:lvl1pPr algn="ctr">
              <a:defRPr sz="4000" b="1">
                <a:solidFill>
                  <a:srgbClr val="999999"/>
                </a:solidFill>
              </a:defRPr>
            </a:lvl1pPr>
          </a:lstStyle>
          <a:p>
            <a:pPr lvl="0"/>
            <a:r>
              <a:rPr lang="sl-SI"/>
              <a:t>Vsebina 1</a:t>
            </a:r>
          </a:p>
        </p:txBody>
      </p:sp>
      <p:sp>
        <p:nvSpPr>
          <p:cNvPr id="8" name="Označba mesta besedila 7">
            <a:extLst>
              <a:ext uri="{FF2B5EF4-FFF2-40B4-BE49-F238E27FC236}">
                <a16:creationId xmlns:a16="http://schemas.microsoft.com/office/drawing/2014/main" id="{E5D9B7A0-752B-5CB2-A873-398BDF07BC0B}"/>
              </a:ext>
            </a:extLst>
          </p:cNvPr>
          <p:cNvSpPr>
            <a:spLocks noGrp="1"/>
          </p:cNvSpPr>
          <p:nvPr>
            <p:ph type="body" sz="quarter" idx="18"/>
          </p:nvPr>
        </p:nvSpPr>
        <p:spPr>
          <a:xfrm>
            <a:off x="2213811" y="7403118"/>
            <a:ext cx="4731807" cy="1258282"/>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14" name="Označba mesta besedila 4">
            <a:extLst>
              <a:ext uri="{FF2B5EF4-FFF2-40B4-BE49-F238E27FC236}">
                <a16:creationId xmlns:a16="http://schemas.microsoft.com/office/drawing/2014/main" id="{1B73837A-C695-F5CA-0A27-1D4C033E6A0E}"/>
              </a:ext>
            </a:extLst>
          </p:cNvPr>
          <p:cNvSpPr>
            <a:spLocks noGrp="1"/>
          </p:cNvSpPr>
          <p:nvPr>
            <p:ph type="body" sz="quarter" idx="23" hasCustomPrompt="1"/>
          </p:nvPr>
        </p:nvSpPr>
        <p:spPr>
          <a:xfrm>
            <a:off x="12995269" y="6787565"/>
            <a:ext cx="4731807" cy="615553"/>
          </a:xfrm>
        </p:spPr>
        <p:txBody>
          <a:bodyPr/>
          <a:lstStyle>
            <a:lvl1pPr algn="ctr">
              <a:defRPr sz="4000" b="1">
                <a:solidFill>
                  <a:srgbClr val="999999"/>
                </a:solidFill>
              </a:defRPr>
            </a:lvl1pPr>
          </a:lstStyle>
          <a:p>
            <a:pPr lvl="0"/>
            <a:r>
              <a:rPr lang="sl-SI"/>
              <a:t>Vsebina 3</a:t>
            </a:r>
          </a:p>
        </p:txBody>
      </p:sp>
      <p:sp>
        <p:nvSpPr>
          <p:cNvPr id="15" name="Označba mesta besedila 7">
            <a:extLst>
              <a:ext uri="{FF2B5EF4-FFF2-40B4-BE49-F238E27FC236}">
                <a16:creationId xmlns:a16="http://schemas.microsoft.com/office/drawing/2014/main" id="{266C7FE2-D175-99F1-91D9-23C43EB4116E}"/>
              </a:ext>
            </a:extLst>
          </p:cNvPr>
          <p:cNvSpPr>
            <a:spLocks noGrp="1"/>
          </p:cNvSpPr>
          <p:nvPr>
            <p:ph type="body" sz="quarter" idx="24"/>
          </p:nvPr>
        </p:nvSpPr>
        <p:spPr>
          <a:xfrm>
            <a:off x="12995269" y="7403118"/>
            <a:ext cx="4731807" cy="1258282"/>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18" name="Označba mesta besedila 4">
            <a:extLst>
              <a:ext uri="{FF2B5EF4-FFF2-40B4-BE49-F238E27FC236}">
                <a16:creationId xmlns:a16="http://schemas.microsoft.com/office/drawing/2014/main" id="{9646D9F4-4C94-FA14-D67B-37CA00A40A95}"/>
              </a:ext>
            </a:extLst>
          </p:cNvPr>
          <p:cNvSpPr>
            <a:spLocks noGrp="1"/>
          </p:cNvSpPr>
          <p:nvPr>
            <p:ph type="body" sz="quarter" idx="25" hasCustomPrompt="1"/>
          </p:nvPr>
        </p:nvSpPr>
        <p:spPr>
          <a:xfrm>
            <a:off x="7604540" y="6787565"/>
            <a:ext cx="4731807" cy="615553"/>
          </a:xfrm>
        </p:spPr>
        <p:txBody>
          <a:bodyPr/>
          <a:lstStyle>
            <a:lvl1pPr algn="ctr">
              <a:defRPr sz="4000" b="1">
                <a:solidFill>
                  <a:srgbClr val="999999"/>
                </a:solidFill>
              </a:defRPr>
            </a:lvl1pPr>
          </a:lstStyle>
          <a:p>
            <a:pPr lvl="0"/>
            <a:r>
              <a:rPr lang="sl-SI"/>
              <a:t>Vsebina 2</a:t>
            </a:r>
          </a:p>
        </p:txBody>
      </p:sp>
      <p:sp>
        <p:nvSpPr>
          <p:cNvPr id="23" name="Označba mesta besedila 7">
            <a:extLst>
              <a:ext uri="{FF2B5EF4-FFF2-40B4-BE49-F238E27FC236}">
                <a16:creationId xmlns:a16="http://schemas.microsoft.com/office/drawing/2014/main" id="{CF494188-CE93-F54B-94C4-5F1B2BEF0871}"/>
              </a:ext>
            </a:extLst>
          </p:cNvPr>
          <p:cNvSpPr>
            <a:spLocks noGrp="1"/>
          </p:cNvSpPr>
          <p:nvPr>
            <p:ph type="body" sz="quarter" idx="26"/>
          </p:nvPr>
        </p:nvSpPr>
        <p:spPr>
          <a:xfrm>
            <a:off x="7604540" y="7403118"/>
            <a:ext cx="4731807" cy="1258282"/>
          </a:xfrm>
        </p:spPr>
        <p:txBody>
          <a:bodyPr/>
          <a:lstStyle>
            <a:lvl1pPr marL="0" indent="0" algn="ctr">
              <a:spcAft>
                <a:spcPts val="3000"/>
              </a:spcAft>
              <a:buClr>
                <a:srgbClr val="8CC740"/>
              </a:buClr>
              <a:buFont typeface="Arial" panose="020B0604020202020204" pitchFamily="34" charset="0"/>
              <a:buNone/>
              <a:defRPr sz="3000">
                <a:solidFill>
                  <a:srgbClr val="666666"/>
                </a:solidFill>
              </a:defRPr>
            </a:lvl1pPr>
            <a:lvl2pPr marL="914400" indent="-457200">
              <a:spcAft>
                <a:spcPts val="3000"/>
              </a:spcAft>
              <a:buClr>
                <a:srgbClr val="999999"/>
              </a:buClr>
              <a:buFont typeface="Arial" panose="020B0604020202020204" pitchFamily="34" charset="0"/>
              <a:buChar char="-"/>
              <a:defRPr sz="3000" i="1">
                <a:solidFill>
                  <a:srgbClr val="999999"/>
                </a:solidFill>
              </a:defRPr>
            </a:lvl2pPr>
          </a:lstStyle>
          <a:p>
            <a:pPr lvl="0"/>
            <a:endParaRPr lang="sl-SI"/>
          </a:p>
        </p:txBody>
      </p:sp>
      <p:sp>
        <p:nvSpPr>
          <p:cNvPr id="26" name="Označba mesta besedila 4">
            <a:extLst>
              <a:ext uri="{FF2B5EF4-FFF2-40B4-BE49-F238E27FC236}">
                <a16:creationId xmlns:a16="http://schemas.microsoft.com/office/drawing/2014/main" id="{7C3DA920-40B8-275A-D4D6-6146C03F80D0}"/>
              </a:ext>
            </a:extLst>
          </p:cNvPr>
          <p:cNvSpPr>
            <a:spLocks noGrp="1"/>
          </p:cNvSpPr>
          <p:nvPr>
            <p:ph type="body" sz="quarter" idx="27" hasCustomPrompt="1"/>
          </p:nvPr>
        </p:nvSpPr>
        <p:spPr>
          <a:xfrm>
            <a:off x="3778996" y="1565627"/>
            <a:ext cx="12546107" cy="1023357"/>
          </a:xfrm>
        </p:spPr>
        <p:txBody>
          <a:bodyPr/>
          <a:lstStyle>
            <a:lvl1pPr algn="ctr">
              <a:lnSpc>
                <a:spcPct val="95000"/>
              </a:lnSpc>
              <a:defRPr sz="7000" b="1">
                <a:solidFill>
                  <a:srgbClr val="1B449C"/>
                </a:solidFill>
              </a:defRPr>
            </a:lvl1pPr>
          </a:lstStyle>
          <a:p>
            <a:pPr lvl="0"/>
            <a:r>
              <a:rPr lang="sl-SI"/>
              <a:t>Naslov diapozitiva z ikonami</a:t>
            </a:r>
          </a:p>
        </p:txBody>
      </p:sp>
      <p:pic>
        <p:nvPicPr>
          <p:cNvPr id="3" name="Slika 2">
            <a:extLst>
              <a:ext uri="{FF2B5EF4-FFF2-40B4-BE49-F238E27FC236}">
                <a16:creationId xmlns:a16="http://schemas.microsoft.com/office/drawing/2014/main" id="{C4DB4820-7EAC-D9ED-5A71-D5159E029E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788756" y="10605483"/>
            <a:ext cx="1974112" cy="378457"/>
          </a:xfrm>
          <a:prstGeom prst="rect">
            <a:avLst/>
          </a:prstGeom>
        </p:spPr>
      </p:pic>
    </p:spTree>
    <p:extLst>
      <p:ext uri="{BB962C8B-B14F-4D97-AF65-F5344CB8AC3E}">
        <p14:creationId xmlns:p14="http://schemas.microsoft.com/office/powerpoint/2010/main" val="212443792"/>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125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adnja stran">
    <p:spTree>
      <p:nvGrpSpPr>
        <p:cNvPr id="1" name=""/>
        <p:cNvGrpSpPr/>
        <p:nvPr/>
      </p:nvGrpSpPr>
      <p:grpSpPr>
        <a:xfrm>
          <a:off x="0" y="0"/>
          <a:ext cx="0" cy="0"/>
          <a:chOff x="0" y="0"/>
          <a:chExt cx="0" cy="0"/>
        </a:xfrm>
      </p:grpSpPr>
      <p:pic>
        <p:nvPicPr>
          <p:cNvPr id="7" name="Slika 6">
            <a:extLst>
              <a:ext uri="{FF2B5EF4-FFF2-40B4-BE49-F238E27FC236}">
                <a16:creationId xmlns:a16="http://schemas.microsoft.com/office/drawing/2014/main" id="{CC43042F-2E9D-1430-2565-F016855836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84910" y="7808595"/>
            <a:ext cx="4506811" cy="864000"/>
          </a:xfrm>
          <a:prstGeom prst="rect">
            <a:avLst/>
          </a:prstGeom>
        </p:spPr>
      </p:pic>
      <p:sp>
        <p:nvSpPr>
          <p:cNvPr id="9" name="Označba mesta besedila 8">
            <a:extLst>
              <a:ext uri="{FF2B5EF4-FFF2-40B4-BE49-F238E27FC236}">
                <a16:creationId xmlns:a16="http://schemas.microsoft.com/office/drawing/2014/main" id="{5E3BEBA2-3CB9-48DC-5CB9-B02D2FC58256}"/>
              </a:ext>
            </a:extLst>
          </p:cNvPr>
          <p:cNvSpPr>
            <a:spLocks noGrp="1"/>
          </p:cNvSpPr>
          <p:nvPr>
            <p:ph type="body" sz="quarter" idx="10" hasCustomPrompt="1"/>
          </p:nvPr>
        </p:nvSpPr>
        <p:spPr>
          <a:xfrm>
            <a:off x="1468855" y="7548097"/>
            <a:ext cx="8583195" cy="1384995"/>
          </a:xfrm>
        </p:spPr>
        <p:txBody>
          <a:bodyPr/>
          <a:lstStyle>
            <a:lvl1pPr>
              <a:defRPr sz="9000" b="1">
                <a:solidFill>
                  <a:srgbClr val="1B449C"/>
                </a:solidFill>
              </a:defRPr>
            </a:lvl1pPr>
          </a:lstStyle>
          <a:p>
            <a:pPr lvl="0"/>
            <a:r>
              <a:rPr lang="sl-SI"/>
              <a:t>Napis za konec</a:t>
            </a:r>
          </a:p>
        </p:txBody>
      </p:sp>
      <p:pic>
        <p:nvPicPr>
          <p:cNvPr id="2" name="Slika 1">
            <a:extLst>
              <a:ext uri="{FF2B5EF4-FFF2-40B4-BE49-F238E27FC236}">
                <a16:creationId xmlns:a16="http://schemas.microsoft.com/office/drawing/2014/main" id="{CBBAE663-58B3-32C1-4EFB-1630CB042D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15749" y="10197514"/>
            <a:ext cx="4673408" cy="895939"/>
          </a:xfrm>
          <a:prstGeom prst="rect">
            <a:avLst/>
          </a:prstGeom>
        </p:spPr>
      </p:pic>
    </p:spTree>
  </p:cSld>
  <p:clrMapOvr>
    <a:masterClrMapping/>
  </p:clrMapOvr>
  <p:extLst>
    <p:ext uri="{DCECCB84-F9BA-43D5-87BE-67443E8EF086}">
      <p15:sldGuideLst xmlns:p15="http://schemas.microsoft.com/office/powerpoint/2012/main">
        <p15:guide id="1" orient="horz" pos="3562" userDrawn="1">
          <p15:clr>
            <a:srgbClr val="FBAE40"/>
          </p15:clr>
        </p15:guide>
        <p15:guide id="2" pos="633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29122" y="2278403"/>
            <a:ext cx="16045854" cy="1138773"/>
          </a:xfrm>
          <a:prstGeom prst="rect">
            <a:avLst/>
          </a:prstGeom>
        </p:spPr>
        <p:txBody>
          <a:bodyPr wrap="square" lIns="0" tIns="0" rIns="0" bIns="0">
            <a:spAutoFit/>
          </a:bodyPr>
          <a:lstStyle>
            <a:lvl1pPr>
              <a:defRPr sz="7400" b="1" i="0">
                <a:solidFill>
                  <a:srgbClr val="1C449C"/>
                </a:solidFill>
                <a:latin typeface="Arial"/>
                <a:cs typeface="Arial"/>
              </a:defRPr>
            </a:lvl1pPr>
          </a:lstStyle>
          <a:p>
            <a:endParaRPr/>
          </a:p>
        </p:txBody>
      </p:sp>
      <p:sp>
        <p:nvSpPr>
          <p:cNvPr id="3" name="Holder 3"/>
          <p:cNvSpPr>
            <a:spLocks noGrp="1"/>
          </p:cNvSpPr>
          <p:nvPr>
            <p:ph type="body" idx="1"/>
          </p:nvPr>
        </p:nvSpPr>
        <p:spPr>
          <a:xfrm>
            <a:off x="2795726" y="4649073"/>
            <a:ext cx="14512647" cy="469709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5"/>
            <a:ext cx="6433311"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5"/>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14474952" y="10517695"/>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65" r:id="rId16"/>
  </p:sldLayoutIdLst>
  <p:txStyles>
    <p:titleStyle>
      <a:lvl1pPr>
        <a:defRPr sz="7000">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extLst>
    <p:ext uri="{27BBF7A9-308A-43DC-89C8-2F10F3537804}">
      <p15:sldGuideLst xmlns:p15="http://schemas.microsoft.com/office/powerpoint/2012/main">
        <p15:guide id="1" orient="horz" pos="3562" userDrawn="1">
          <p15:clr>
            <a:srgbClr val="F26B43"/>
          </p15:clr>
        </p15:guide>
        <p15:guide id="2" pos="63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N"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slideLayout" Target="../slideLayouts/slideLayout1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chart" Target="/ppt/charts/chart12.xml"/><Relationship Id="rId3" Type="http://schemas.openxmlformats.org/officeDocument/2006/relationships/slideLayout" Target="../slideLayouts/slideLayout1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1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N"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p:cNvSpPr>
            <a:spLocks noGrp="1"/>
          </p:cNvSpPr>
          <p:nvPr>
            <p:ph type="ctrTitle"/>
          </p:nvPr>
        </p:nvSpPr>
        <p:spPr/>
        <p:txBody>
          <a:bodyPr/>
          <a:lstStyle/>
          <a:p>
            <a:r>
              <a:rPr lang="sl-SI" dirty="0"/>
              <a:t>Kaj danes določa ceno elektrike in plina</a:t>
            </a:r>
          </a:p>
        </p:txBody>
      </p:sp>
      <p:sp>
        <p:nvSpPr>
          <p:cNvPr id="3" name="Podnaslov"/>
          <p:cNvSpPr>
            <a:spLocks noGrp="1"/>
          </p:cNvSpPr>
          <p:nvPr>
            <p:ph type="subTitle" idx="4"/>
          </p:nvPr>
        </p:nvSpPr>
        <p:spPr/>
        <p:txBody>
          <a:bodyPr/>
          <a:lstStyle/>
          <a:p>
            <a:r>
              <a:rPr lang="sl-SI" dirty="0" sz="3600"/>
              <a:t>Plin, CO₂, vreme in geopolitika v eni zgodbi</a:t>
            </a:r>
          </a:p>
        </p:txBody>
      </p:sp>
      <p:sp>
        <p:nvSpPr>
          <p:cNvPr id="4" name="Avtor in kraj"/>
          <p:cNvSpPr txBox="1"/>
          <p:nvPr/>
        </p:nvSpPr>
        <p:spPr>
          <a:xfrm>
            <a:off x="1822450" y="8900000"/>
            <a:ext cx="14072869" cy="1200000"/>
          </a:xfrm>
          <a:prstGeom prst="rect">
            <a:avLst/>
          </a:prstGeom>
          <a:noFill/>
        </p:spPr>
        <p:txBody>
          <a:bodyPr wrap="square" lIns="0" tIns="0" rIns="0" bIns="0"/>
          <a:lstStyle/>
          <a:p>
            <a:r>
              <a:rPr lang="sl-SI" sz="3000" dirty="0">
                <a:solidFill>
                  <a:schemeClr val="bg1"/>
                </a:solidFill>
                <a:latin typeface="Arial"/>
              </a:rPr>
              <a:t>mag. Simon Krajnc, CFA, FRM</a:t>
            </a:r>
          </a:p>
          <a:p>
            <a:r>
              <a:rPr lang="sl-SI" sz="3000" dirty="0">
                <a:solidFill>
                  <a:schemeClr val="bg1"/>
                </a:solidFill>
                <a:latin typeface="Arial"/>
              </a:rPr>
              <a:t>Rimske Toplice, 16. oktobra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Gospodarstvo raste, energija dviguje inflacijo</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Slovenija letos raste hitreje od pričakovanj; glavno tveganje so energetski trgi</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UMAR, Jesenska napoved gospodarskih gibanj 2026 (10. 9. 2026); S&amp;P Global, HCOB Eurozone Composite PMI, september 2026 (končni podatek)</a:t>
            </a:r>
            <a:endParaRPr lang="sl-SI" sz="1400" dirty="0"/>
          </a:p>
        </p:txBody>
      </p:sp>
      <p:sp>
        <p:nvSpPr>
          <p:cNvPr id="5" name="Shape 3"/>
          <p:cNvSpPr/>
          <p:nvPr/>
        </p:nvSpPr>
        <p:spPr>
          <a:xfrm>
            <a:off x="1130856" y="3241786"/>
            <a:ext cx="4146471" cy="3543348"/>
          </a:xfrm>
          <a:prstGeom prst="roundRect">
            <a:avLst>
              <a:gd name="adj" fmla="val 3097"/>
            </a:avLst>
          </a:prstGeom>
          <a:solidFill>
            <a:srgbClr val="F7F8FA"/>
          </a:solidFill>
          <a:ln w="15706">
            <a:solidFill>
              <a:srgbClr val="E1E4E8"/>
            </a:solidFill>
            <a:prstDash val="solid"/>
          </a:ln>
        </p:spPr>
      </p:sp>
      <p:sp>
        <p:nvSpPr>
          <p:cNvPr id="6" name="Text 4"/>
          <p:cNvSpPr txBox="1"/>
          <p:nvPr/>
        </p:nvSpPr>
        <p:spPr>
          <a:xfrm>
            <a:off x="1462573" y="3467957"/>
            <a:ext cx="3543348" cy="1130856"/>
          </a:xfrm>
          <a:prstGeom prst="rect">
            <a:avLst/>
          </a:prstGeom>
          <a:noFill/>
          <a:ln/>
        </p:spPr>
        <p:txBody>
          <a:bodyPr wrap="square" lIns="0" tIns="0" rIns="0" bIns="0" rtlCol="0" anchor="b"/>
          <a:lstStyle/>
          <a:p>
            <a:pPr indent="0" marL="0">
              <a:buNone/>
            </a:pPr>
            <a:r>
              <a:rPr lang="sl-SI" altLang="en-US" sz="5940" b="1" dirty="0">
                <a:solidFill>
                  <a:srgbClr val="404040"/>
                </a:solidFill>
                <a:latin typeface="Arial" pitchFamily="34" charset="0"/>
                <a:ea typeface="Arial" pitchFamily="34" charset="-122"/>
                <a:cs typeface="Arial" pitchFamily="34" charset="-120"/>
              </a:rPr>
              <a:t>3,8 %</a:t>
            </a:r>
            <a:endParaRPr lang="sl-SI" sz="5940" dirty="0"/>
          </a:p>
        </p:txBody>
      </p:sp>
      <p:sp>
        <p:nvSpPr>
          <p:cNvPr id="7" name="Text 5"/>
          <p:cNvSpPr txBox="1"/>
          <p:nvPr/>
        </p:nvSpPr>
        <p:spPr>
          <a:xfrm>
            <a:off x="1462573" y="4674203"/>
            <a:ext cx="3543348" cy="1130856"/>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rast BDP v Sloveniji 2026</a:t>
            </a:r>
            <a:endParaRPr lang="sl-SI" sz="2140" dirty="0"/>
          </a:p>
          <a:p>
            <a:pPr indent="0" marL="0">
              <a:buNone/>
            </a:pPr>
            <a:r>
              <a:rPr lang="sl-SI" altLang="en-US" sz="2140" dirty="0">
                <a:solidFill>
                  <a:srgbClr val="404040"/>
                </a:solidFill>
                <a:latin typeface="Arial" pitchFamily="34" charset="0"/>
                <a:ea typeface="Arial" pitchFamily="34" charset="-122"/>
                <a:cs typeface="Arial" pitchFamily="34" charset="-120"/>
              </a:rPr>
              <a:t>(2025: 1,5 %; pomladi pričakovano 2,0 %)</a:t>
            </a:r>
            <a:endParaRPr lang="sl-SI" sz="2140" dirty="0"/>
          </a:p>
        </p:txBody>
      </p:sp>
      <p:sp>
        <p:nvSpPr>
          <p:cNvPr id="8" name="Shape 6"/>
          <p:cNvSpPr/>
          <p:nvPr/>
        </p:nvSpPr>
        <p:spPr>
          <a:xfrm>
            <a:off x="5654278" y="3241786"/>
            <a:ext cx="4146471" cy="3543348"/>
          </a:xfrm>
          <a:prstGeom prst="roundRect">
            <a:avLst>
              <a:gd name="adj" fmla="val 3097"/>
            </a:avLst>
          </a:prstGeom>
          <a:solidFill>
            <a:srgbClr val="F7F8FA"/>
          </a:solidFill>
          <a:ln w="15706">
            <a:solidFill>
              <a:srgbClr val="E1E4E8"/>
            </a:solidFill>
            <a:prstDash val="solid"/>
          </a:ln>
        </p:spPr>
      </p:sp>
      <p:sp>
        <p:nvSpPr>
          <p:cNvPr id="9" name="Text 7"/>
          <p:cNvSpPr txBox="1"/>
          <p:nvPr/>
        </p:nvSpPr>
        <p:spPr>
          <a:xfrm>
            <a:off x="5985996" y="3467957"/>
            <a:ext cx="3543348" cy="1130856"/>
          </a:xfrm>
          <a:prstGeom prst="rect">
            <a:avLst/>
          </a:prstGeom>
          <a:noFill/>
          <a:ln/>
        </p:spPr>
        <p:txBody>
          <a:bodyPr wrap="square" lIns="0" tIns="0" rIns="0" bIns="0" rtlCol="0" anchor="b"/>
          <a:lstStyle/>
          <a:p>
            <a:pPr indent="0" marL="0">
              <a:buNone/>
            </a:pPr>
            <a:r>
              <a:rPr lang="sl-SI" altLang="en-US" sz="5940" b="1" dirty="0">
                <a:solidFill>
                  <a:srgbClr val="404040"/>
                </a:solidFill>
                <a:latin typeface="Arial" pitchFamily="34" charset="0"/>
                <a:ea typeface="Arial" pitchFamily="34" charset="-122"/>
                <a:cs typeface="Arial" pitchFamily="34" charset="-120"/>
              </a:rPr>
              <a:t>2,5 %</a:t>
            </a:r>
            <a:endParaRPr lang="sl-SI" sz="5940" dirty="0"/>
          </a:p>
        </p:txBody>
      </p:sp>
      <p:sp>
        <p:nvSpPr>
          <p:cNvPr id="10" name="Text 8"/>
          <p:cNvSpPr txBox="1"/>
          <p:nvPr/>
        </p:nvSpPr>
        <p:spPr>
          <a:xfrm>
            <a:off x="5985996" y="4674203"/>
            <a:ext cx="3543348" cy="1130856"/>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rast BDP 2027 (2028: 2,3 %)</a:t>
            </a:r>
            <a:endParaRPr lang="sl-SI" sz="2140" dirty="0"/>
          </a:p>
          <a:p>
            <a:pPr indent="0" marL="0">
              <a:buNone/>
            </a:pPr>
            <a:r>
              <a:rPr lang="sl-SI" altLang="en-US" sz="2140" dirty="0">
                <a:solidFill>
                  <a:srgbClr val="404040"/>
                </a:solidFill>
                <a:latin typeface="Arial" pitchFamily="34" charset="0"/>
                <a:ea typeface="Arial" pitchFamily="34" charset="-122"/>
                <a:cs typeface="Arial" pitchFamily="34" charset="-120"/>
              </a:rPr>
              <a:t>zmernejša, ko izzvenijo enkratni dejavniki</a:t>
            </a:r>
            <a:endParaRPr lang="sl-SI" sz="2140" dirty="0"/>
          </a:p>
        </p:txBody>
      </p:sp>
      <p:sp>
        <p:nvSpPr>
          <p:cNvPr id="11" name="Shape 9"/>
          <p:cNvSpPr/>
          <p:nvPr/>
        </p:nvSpPr>
        <p:spPr>
          <a:xfrm>
            <a:off x="10177701" y="3241786"/>
            <a:ext cx="4146471" cy="3543348"/>
          </a:xfrm>
          <a:prstGeom prst="roundRect">
            <a:avLst>
              <a:gd name="adj" fmla="val 3097"/>
            </a:avLst>
          </a:prstGeom>
          <a:solidFill>
            <a:srgbClr val="F7F8FA"/>
          </a:solidFill>
          <a:ln w="15706">
            <a:solidFill>
              <a:srgbClr val="E1E4E8"/>
            </a:solidFill>
            <a:prstDash val="solid"/>
          </a:ln>
        </p:spPr>
      </p:sp>
      <p:sp>
        <p:nvSpPr>
          <p:cNvPr id="12" name="Text 10"/>
          <p:cNvSpPr txBox="1"/>
          <p:nvPr/>
        </p:nvSpPr>
        <p:spPr>
          <a:xfrm>
            <a:off x="10509418" y="3467957"/>
            <a:ext cx="3543348" cy="1130856"/>
          </a:xfrm>
          <a:prstGeom prst="rect">
            <a:avLst/>
          </a:prstGeom>
          <a:noFill/>
          <a:ln/>
        </p:spPr>
        <p:txBody>
          <a:bodyPr wrap="square" lIns="0" tIns="0" rIns="0" bIns="0" rtlCol="0" anchor="b"/>
          <a:lstStyle/>
          <a:p>
            <a:pPr indent="0" marL="0">
              <a:buNone/>
            </a:pPr>
            <a:r>
              <a:rPr lang="sl-SI" altLang="en-US" sz="5940" b="1" dirty="0">
                <a:solidFill>
                  <a:srgbClr val="1B449C"/>
                </a:solidFill>
                <a:latin typeface="Arial" pitchFamily="34" charset="0"/>
                <a:ea typeface="Arial" pitchFamily="34" charset="-122"/>
                <a:cs typeface="Arial" pitchFamily="34" charset="-120"/>
              </a:rPr>
              <a:t>3,1 %</a:t>
            </a:r>
            <a:endParaRPr lang="sl-SI" sz="5940" dirty="0"/>
          </a:p>
        </p:txBody>
      </p:sp>
      <p:sp>
        <p:nvSpPr>
          <p:cNvPr id="13" name="Text 11"/>
          <p:cNvSpPr txBox="1"/>
          <p:nvPr/>
        </p:nvSpPr>
        <p:spPr>
          <a:xfrm>
            <a:off x="10509418" y="4674203"/>
            <a:ext cx="3543348" cy="1130856"/>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inflacija v Sloveniji 2026</a:t>
            </a:r>
            <a:endParaRPr lang="sl-SI" sz="2140" dirty="0"/>
          </a:p>
          <a:p>
            <a:pPr indent="0" marL="0">
              <a:buNone/>
            </a:pPr>
            <a:r>
              <a:rPr lang="sl-SI" altLang="en-US" sz="2140" dirty="0">
                <a:solidFill>
                  <a:srgbClr val="404040"/>
                </a:solidFill>
                <a:latin typeface="Arial" pitchFamily="34" charset="0"/>
                <a:ea typeface="Arial" pitchFamily="34" charset="-122"/>
                <a:cs typeface="Arial" pitchFamily="34" charset="-120"/>
              </a:rPr>
              <a:t>predvsem zaradi energentov in storitev</a:t>
            </a:r>
            <a:endParaRPr lang="sl-SI" sz="2140" dirty="0"/>
          </a:p>
        </p:txBody>
      </p:sp>
      <p:sp>
        <p:nvSpPr>
          <p:cNvPr id="14" name="Shape 12"/>
          <p:cNvSpPr/>
          <p:nvPr/>
        </p:nvSpPr>
        <p:spPr>
          <a:xfrm>
            <a:off x="14701123" y="3241786"/>
            <a:ext cx="4146471" cy="3543348"/>
          </a:xfrm>
          <a:prstGeom prst="roundRect">
            <a:avLst>
              <a:gd name="adj" fmla="val 3097"/>
            </a:avLst>
          </a:prstGeom>
          <a:solidFill>
            <a:srgbClr val="F7F8FA"/>
          </a:solidFill>
          <a:ln w="15706">
            <a:solidFill>
              <a:srgbClr val="E1E4E8"/>
            </a:solidFill>
            <a:prstDash val="solid"/>
          </a:ln>
        </p:spPr>
      </p:sp>
      <p:sp>
        <p:nvSpPr>
          <p:cNvPr id="15" name="Text 13"/>
          <p:cNvSpPr txBox="1"/>
          <p:nvPr/>
        </p:nvSpPr>
        <p:spPr>
          <a:xfrm>
            <a:off x="15032841" y="3467957"/>
            <a:ext cx="3543348" cy="1130856"/>
          </a:xfrm>
          <a:prstGeom prst="rect">
            <a:avLst/>
          </a:prstGeom>
          <a:noFill/>
          <a:ln/>
        </p:spPr>
        <p:txBody>
          <a:bodyPr wrap="square" lIns="0" tIns="0" rIns="0" bIns="0" rtlCol="0" anchor="b"/>
          <a:lstStyle/>
          <a:p>
            <a:pPr indent="0" marL="0">
              <a:buNone/>
            </a:pPr>
            <a:r>
              <a:rPr lang="sl-SI" altLang="en-US" sz="5940" b="1" dirty="0">
                <a:solidFill>
                  <a:srgbClr val="404040"/>
                </a:solidFill>
                <a:latin typeface="Arial" pitchFamily="34" charset="0"/>
                <a:ea typeface="Arial" pitchFamily="34" charset="-122"/>
                <a:cs typeface="Arial" pitchFamily="34" charset="-120"/>
              </a:rPr>
              <a:t>53,1</a:t>
            </a:r>
            <a:endParaRPr lang="sl-SI" sz="5940" dirty="0"/>
          </a:p>
        </p:txBody>
      </p:sp>
      <p:sp>
        <p:nvSpPr>
          <p:cNvPr id="16" name="Text 14"/>
          <p:cNvSpPr txBox="1"/>
          <p:nvPr/>
        </p:nvSpPr>
        <p:spPr>
          <a:xfrm>
            <a:off x="15032841" y="4674203"/>
            <a:ext cx="3543348" cy="1130856"/>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sestavljeni PMI evrskega območja, september</a:t>
            </a:r>
            <a:endParaRPr lang="sl-SI" sz="2140" dirty="0"/>
          </a:p>
          <a:p>
            <a:pPr indent="0" marL="0">
              <a:buNone/>
            </a:pPr>
            <a:r>
              <a:rPr lang="sl-SI" altLang="en-US" sz="2140" dirty="0">
                <a:solidFill>
                  <a:srgbClr val="404040"/>
                </a:solidFill>
                <a:latin typeface="Arial" pitchFamily="34" charset="0"/>
                <a:ea typeface="Arial" pitchFamily="34" charset="-122"/>
                <a:cs typeface="Arial" pitchFamily="34" charset="-120"/>
              </a:rPr>
              <a:t>najvišje v skoraj treh letih in pol</a:t>
            </a:r>
            <a:endParaRPr lang="sl-SI" sz="2140" dirty="0"/>
          </a:p>
        </p:txBody>
      </p:sp>
      <p:sp>
        <p:nvSpPr>
          <p:cNvPr id="17" name="Shape 15"/>
          <p:cNvSpPr/>
          <p:nvPr/>
        </p:nvSpPr>
        <p:spPr>
          <a:xfrm>
            <a:off x="1130856" y="7312866"/>
            <a:ext cx="17716738" cy="2638663"/>
          </a:xfrm>
          <a:prstGeom prst="roundRect">
            <a:avLst>
              <a:gd name="adj" fmla="val 4158"/>
            </a:avLst>
          </a:prstGeom>
          <a:solidFill>
            <a:srgbClr val="F7F8FA"/>
          </a:solidFill>
          <a:ln w="15706">
            <a:solidFill>
              <a:srgbClr val="E1E4E8"/>
            </a:solidFill>
            <a:prstDash val="solid"/>
          </a:ln>
        </p:spPr>
      </p:sp>
      <p:sp>
        <p:nvSpPr>
          <p:cNvPr id="18" name="Text 16"/>
          <p:cNvSpPr txBox="1"/>
          <p:nvPr/>
        </p:nvSpPr>
        <p:spPr>
          <a:xfrm>
            <a:off x="1507808" y="7539037"/>
            <a:ext cx="16962834" cy="2186321"/>
          </a:xfrm>
          <a:prstGeom prst="rect">
            <a:avLst/>
          </a:prstGeom>
          <a:noFill/>
          <a:ln/>
        </p:spPr>
        <p:txBody>
          <a:bodyPr wrap="square" lIns="0" tIns="0" rIns="0" bIns="0" rtlCol="0" anchor="ctr"/>
          <a:lstStyle/>
          <a:p>
            <a:pPr indent="0" marL="0">
              <a:buNone/>
            </a:pPr>
            <a:r>
              <a:rPr lang="sl-SI" altLang="en-US" sz="2640" b="1" dirty="0">
                <a:solidFill>
                  <a:srgbClr val="404040"/>
                </a:solidFill>
                <a:latin typeface="Arial" pitchFamily="34" charset="0"/>
                <a:ea typeface="Arial" pitchFamily="34" charset="-122"/>
                <a:cs typeface="Arial" pitchFamily="34" charset="-120"/>
              </a:rPr>
              <a:t>UMAR: </a:t>
            </a:r>
            <a:pPr indent="0" marL="0">
              <a:buNone/>
            </a:pPr>
            <a:r>
              <a:rPr lang="sl-SI" altLang="en-US" sz="2640" dirty="0">
                <a:solidFill>
                  <a:srgbClr val="404040"/>
                </a:solidFill>
                <a:latin typeface="Arial" pitchFamily="34" charset="0"/>
                <a:ea typeface="Arial" pitchFamily="34" charset="-122"/>
                <a:cs typeface="Arial" pitchFamily="34" charset="-120"/>
              </a:rPr>
              <a:t>tveganja so velika in pretežno negativna – povezana predvsem z nadaljnjim potekom vojne na Bližnjem vzhodu in razmerami na svetovnih energetskih trgih. V letu 2027 pričakuje prelivanje stroškov v cene elektrike in plina.</a:t>
            </a:r>
            <a:endParaRPr lang="sl-SI" sz="26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Tri sporočila za danes</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Plin postavlja ceno, zima je tveganje, krivulja pada</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(TradingView), DE Base Cal-27, SI Base Cal-27 in Cal-29, TTF Cal-27, EUA dec-26, poravnave 13. 10. 2026; GIE AGSI+ (11. 10. 2026); lastni izračun (regresija dnevnih sprememb od 1. 1. 2025)</a:t>
            </a:r>
            <a:endParaRPr lang="sl-SI" sz="1400" dirty="0"/>
          </a:p>
        </p:txBody>
      </p:sp>
      <p:sp>
        <p:nvSpPr>
          <p:cNvPr id="5" name="Shape 3"/>
          <p:cNvSpPr/>
          <p:nvPr/>
        </p:nvSpPr>
        <p:spPr>
          <a:xfrm>
            <a:off x="1130856" y="3166396"/>
            <a:ext cx="5654278" cy="5578888"/>
          </a:xfrm>
          <a:prstGeom prst="roundRect">
            <a:avLst>
              <a:gd name="adj" fmla="val 1967"/>
            </a:avLst>
          </a:prstGeom>
          <a:solidFill>
            <a:srgbClr val="F7F8FA"/>
          </a:solidFill>
          <a:ln w="15706">
            <a:solidFill>
              <a:srgbClr val="E1E4E8"/>
            </a:solidFill>
            <a:prstDash val="solid"/>
          </a:ln>
        </p:spPr>
      </p:sp>
      <p:sp>
        <p:nvSpPr>
          <p:cNvPr id="6" name="Shape 4"/>
          <p:cNvSpPr/>
          <p:nvPr/>
        </p:nvSpPr>
        <p:spPr>
          <a:xfrm>
            <a:off x="1583198" y="3543348"/>
            <a:ext cx="904684" cy="904684"/>
          </a:xfrm>
          <a:prstGeom prst="ellipse">
            <a:avLst/>
          </a:prstGeom>
          <a:solidFill>
            <a:srgbClr val="404040"/>
          </a:solidFill>
          <a:ln/>
        </p:spPr>
      </p:sp>
      <p:sp>
        <p:nvSpPr>
          <p:cNvPr id="7" name="Text 5"/>
          <p:cNvSpPr txBox="1"/>
          <p:nvPr/>
        </p:nvSpPr>
        <p:spPr>
          <a:xfrm>
            <a:off x="1583198" y="3543348"/>
            <a:ext cx="904684" cy="904684"/>
          </a:xfrm>
          <a:prstGeom prst="rect">
            <a:avLst/>
          </a:prstGeom>
          <a:noFill/>
          <a:ln/>
        </p:spPr>
        <p:txBody>
          <a:bodyPr wrap="square" lIns="0" tIns="0" rIns="0" bIns="0" rtlCol="0" anchor="ctr"/>
          <a:lstStyle/>
          <a:p>
            <a:pPr algn="ctr" indent="0" marL="0">
              <a:buNone/>
            </a:pPr>
            <a:r>
              <a:rPr lang="sl-SI" altLang="en-US" sz="3630" b="1" dirty="0">
                <a:solidFill>
                  <a:srgbClr val="FFFFFF"/>
                </a:solidFill>
                <a:latin typeface="Arial" pitchFamily="34" charset="0"/>
                <a:ea typeface="Arial" pitchFamily="34" charset="-122"/>
                <a:cs typeface="Arial" pitchFamily="34" charset="-120"/>
              </a:rPr>
              <a:t>1</a:t>
            </a:r>
            <a:endParaRPr lang="sl-SI" sz="3630" dirty="0"/>
          </a:p>
        </p:txBody>
      </p:sp>
      <p:sp>
        <p:nvSpPr>
          <p:cNvPr id="8" name="Text 6"/>
          <p:cNvSpPr txBox="1"/>
          <p:nvPr/>
        </p:nvSpPr>
        <p:spPr>
          <a:xfrm>
            <a:off x="2714054" y="3543348"/>
            <a:ext cx="3844909"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Plin postavlja ceno</a:t>
            </a:r>
            <a:endParaRPr lang="sl-SI" sz="2970" dirty="0"/>
          </a:p>
        </p:txBody>
      </p:sp>
      <p:sp>
        <p:nvSpPr>
          <p:cNvPr id="9" name="Text 7"/>
          <p:cNvSpPr txBox="1"/>
          <p:nvPr/>
        </p:nvSpPr>
        <p:spPr>
          <a:xfrm>
            <a:off x="1583198" y="5051155"/>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+1,3 €/MWh</a:t>
            </a:r>
            <a:endParaRPr lang="sl-SI" sz="5940" dirty="0"/>
          </a:p>
        </p:txBody>
      </p:sp>
      <p:sp>
        <p:nvSpPr>
          <p:cNvPr id="10" name="Text 8"/>
          <p:cNvSpPr txBox="1"/>
          <p:nvPr/>
        </p:nvSpPr>
        <p:spPr>
          <a:xfrm>
            <a:off x="1583198" y="6634353"/>
            <a:ext cx="4824984" cy="1960150"/>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elektrika 2027, ko se plin 2027 podraži za 1 €/MWh – velja tudi navzdol</a:t>
            </a:r>
            <a:endParaRPr lang="sl-SI" sz="2470" dirty="0"/>
          </a:p>
        </p:txBody>
      </p:sp>
      <p:sp>
        <p:nvSpPr>
          <p:cNvPr id="11" name="Shape 9"/>
          <p:cNvSpPr/>
          <p:nvPr/>
        </p:nvSpPr>
        <p:spPr>
          <a:xfrm>
            <a:off x="7162086" y="3166396"/>
            <a:ext cx="5654278" cy="5578888"/>
          </a:xfrm>
          <a:prstGeom prst="roundRect">
            <a:avLst>
              <a:gd name="adj" fmla="val 1967"/>
            </a:avLst>
          </a:prstGeom>
          <a:solidFill>
            <a:srgbClr val="F7F8FA"/>
          </a:solidFill>
          <a:ln w="15706">
            <a:solidFill>
              <a:srgbClr val="E1E4E8"/>
            </a:solidFill>
            <a:prstDash val="solid"/>
          </a:ln>
        </p:spPr>
      </p:sp>
      <p:sp>
        <p:nvSpPr>
          <p:cNvPr id="12" name="Shape 10"/>
          <p:cNvSpPr/>
          <p:nvPr/>
        </p:nvSpPr>
        <p:spPr>
          <a:xfrm>
            <a:off x="7614428" y="3543348"/>
            <a:ext cx="904684" cy="904684"/>
          </a:xfrm>
          <a:prstGeom prst="ellipse">
            <a:avLst/>
          </a:prstGeom>
          <a:solidFill>
            <a:srgbClr val="1B449C"/>
          </a:solidFill>
          <a:ln/>
        </p:spPr>
      </p:sp>
      <p:sp>
        <p:nvSpPr>
          <p:cNvPr id="13" name="Text 11"/>
          <p:cNvSpPr txBox="1"/>
          <p:nvPr/>
        </p:nvSpPr>
        <p:spPr>
          <a:xfrm>
            <a:off x="7614428" y="3543348"/>
            <a:ext cx="904684" cy="904684"/>
          </a:xfrm>
          <a:prstGeom prst="rect">
            <a:avLst/>
          </a:prstGeom>
          <a:noFill/>
          <a:ln/>
        </p:spPr>
        <p:txBody>
          <a:bodyPr wrap="square" lIns="0" tIns="0" rIns="0" bIns="0" rtlCol="0" anchor="ctr"/>
          <a:lstStyle/>
          <a:p>
            <a:pPr algn="ctr" indent="0" marL="0">
              <a:buNone/>
            </a:pPr>
            <a:r>
              <a:rPr lang="sl-SI" altLang="en-US" sz="3630" b="1" dirty="0">
                <a:solidFill>
                  <a:srgbClr val="FFFFFF"/>
                </a:solidFill>
                <a:latin typeface="Arial" pitchFamily="34" charset="0"/>
                <a:ea typeface="Arial" pitchFamily="34" charset="-122"/>
                <a:cs typeface="Arial" pitchFamily="34" charset="-120"/>
              </a:rPr>
              <a:t>2</a:t>
            </a:r>
            <a:endParaRPr lang="sl-SI" sz="3630" dirty="0"/>
          </a:p>
        </p:txBody>
      </p:sp>
      <p:sp>
        <p:nvSpPr>
          <p:cNvPr id="14" name="Text 12"/>
          <p:cNvSpPr txBox="1"/>
          <p:nvPr/>
        </p:nvSpPr>
        <p:spPr>
          <a:xfrm>
            <a:off x="8745283" y="3543348"/>
            <a:ext cx="3844909"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Zima je tveganje</a:t>
            </a:r>
            <a:endParaRPr lang="sl-SI" sz="2970" dirty="0"/>
          </a:p>
        </p:txBody>
      </p:sp>
      <p:sp>
        <p:nvSpPr>
          <p:cNvPr id="15" name="Text 13"/>
          <p:cNvSpPr txBox="1"/>
          <p:nvPr/>
        </p:nvSpPr>
        <p:spPr>
          <a:xfrm>
            <a:off x="7614428" y="5051155"/>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73,8 %</a:t>
            </a:r>
            <a:endParaRPr lang="sl-SI" sz="5940" dirty="0"/>
          </a:p>
        </p:txBody>
      </p:sp>
      <p:sp>
        <p:nvSpPr>
          <p:cNvPr id="16" name="Text 14"/>
          <p:cNvSpPr txBox="1"/>
          <p:nvPr/>
        </p:nvSpPr>
        <p:spPr>
          <a:xfrm>
            <a:off x="7614428" y="6634353"/>
            <a:ext cx="4824984" cy="1960150"/>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napolnjenost skladišč EU 11. 10., za 9,2 odstotne točke manj kot lani (83,0 %)</a:t>
            </a:r>
            <a:endParaRPr lang="sl-SI" sz="2470" dirty="0"/>
          </a:p>
        </p:txBody>
      </p:sp>
      <p:sp>
        <p:nvSpPr>
          <p:cNvPr id="17" name="Shape 15"/>
          <p:cNvSpPr/>
          <p:nvPr/>
        </p:nvSpPr>
        <p:spPr>
          <a:xfrm>
            <a:off x="13193316" y="3166396"/>
            <a:ext cx="5654278" cy="5578888"/>
          </a:xfrm>
          <a:prstGeom prst="roundRect">
            <a:avLst>
              <a:gd name="adj" fmla="val 1967"/>
            </a:avLst>
          </a:prstGeom>
          <a:solidFill>
            <a:srgbClr val="F7F8FA"/>
          </a:solidFill>
          <a:ln w="15706">
            <a:solidFill>
              <a:srgbClr val="E1E4E8"/>
            </a:solidFill>
            <a:prstDash val="solid"/>
          </a:ln>
        </p:spPr>
      </p:sp>
      <p:sp>
        <p:nvSpPr>
          <p:cNvPr id="18" name="Shape 16"/>
          <p:cNvSpPr/>
          <p:nvPr/>
        </p:nvSpPr>
        <p:spPr>
          <a:xfrm>
            <a:off x="13645658" y="3543348"/>
            <a:ext cx="904684" cy="904684"/>
          </a:xfrm>
          <a:prstGeom prst="ellipse">
            <a:avLst/>
          </a:prstGeom>
          <a:solidFill>
            <a:srgbClr val="404040"/>
          </a:solidFill>
          <a:ln/>
        </p:spPr>
      </p:sp>
      <p:sp>
        <p:nvSpPr>
          <p:cNvPr id="19" name="Text 17"/>
          <p:cNvSpPr txBox="1"/>
          <p:nvPr/>
        </p:nvSpPr>
        <p:spPr>
          <a:xfrm>
            <a:off x="13645658" y="3543348"/>
            <a:ext cx="904684" cy="904684"/>
          </a:xfrm>
          <a:prstGeom prst="rect">
            <a:avLst/>
          </a:prstGeom>
          <a:noFill/>
          <a:ln/>
        </p:spPr>
        <p:txBody>
          <a:bodyPr wrap="square" lIns="0" tIns="0" rIns="0" bIns="0" rtlCol="0" anchor="ctr"/>
          <a:lstStyle/>
          <a:p>
            <a:pPr algn="ctr" indent="0" marL="0">
              <a:buNone/>
            </a:pPr>
            <a:r>
              <a:rPr lang="sl-SI" altLang="en-US" sz="3630" b="1" dirty="0">
                <a:solidFill>
                  <a:srgbClr val="FFFFFF"/>
                </a:solidFill>
                <a:latin typeface="Arial" pitchFamily="34" charset="0"/>
                <a:ea typeface="Arial" pitchFamily="34" charset="-122"/>
                <a:cs typeface="Arial" pitchFamily="34" charset="-120"/>
              </a:rPr>
              <a:t>3</a:t>
            </a:r>
            <a:endParaRPr lang="sl-SI" sz="3630" dirty="0"/>
          </a:p>
        </p:txBody>
      </p:sp>
      <p:sp>
        <p:nvSpPr>
          <p:cNvPr id="20" name="Text 18"/>
          <p:cNvSpPr txBox="1"/>
          <p:nvPr/>
        </p:nvSpPr>
        <p:spPr>
          <a:xfrm>
            <a:off x="14776514" y="3543348"/>
            <a:ext cx="3844909"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Krivulja pada</a:t>
            </a:r>
            <a:endParaRPr lang="sl-SI" sz="2970" dirty="0"/>
          </a:p>
        </p:txBody>
      </p:sp>
      <p:sp>
        <p:nvSpPr>
          <p:cNvPr id="21" name="Text 19"/>
          <p:cNvSpPr txBox="1"/>
          <p:nvPr/>
        </p:nvSpPr>
        <p:spPr>
          <a:xfrm>
            <a:off x="13645658" y="5051155"/>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−58 €/MWh</a:t>
            </a:r>
            <a:endParaRPr lang="sl-SI" sz="5940" dirty="0"/>
          </a:p>
        </p:txBody>
      </p:sp>
      <p:sp>
        <p:nvSpPr>
          <p:cNvPr id="22" name="Text 20"/>
          <p:cNvSpPr txBox="1"/>
          <p:nvPr/>
        </p:nvSpPr>
        <p:spPr>
          <a:xfrm>
            <a:off x="13645658" y="6634353"/>
            <a:ext cx="4824984" cy="1960150"/>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elektrika SI za leto 2029 proti letu 2027 (13. 10.)</a:t>
            </a:r>
            <a:endParaRPr lang="sl-SI" sz="247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Leto 2026: plin je podražil elektriko</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Po začetku vojne z Iranom se je najprej in najbolj podražil plin, elektrika mu je sledila</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ICE (TradingView), tedenske zaključne cene do 13. 10. 2026; EUA 27. 2. 2026 ICE, 13. 10. 2026 poravnava EEX; lastni izračuni</a:t>
            </a:r>
            <a:endParaRPr lang="sl-SI" sz="1400" dirty="0"/>
          </a:p>
        </p:txBody>
      </p:sp>
      <p:sp>
        <p:nvSpPr>
          <p:cNvPr id="5" name="Shape 3"/>
          <p:cNvSpPr/>
          <p:nvPr/>
        </p:nvSpPr>
        <p:spPr>
          <a:xfrm>
            <a:off x="904684" y="2789444"/>
            <a:ext cx="12364021"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2002148"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796439" y="2940225"/>
            <a:ext cx="5051155" cy="2080774"/>
          </a:xfrm>
          <a:prstGeom prst="roundRect">
            <a:avLst>
              <a:gd name="adj" fmla="val 5273"/>
            </a:avLst>
          </a:prstGeom>
          <a:solidFill>
            <a:srgbClr val="F7F8FA"/>
          </a:solidFill>
          <a:ln w="15706">
            <a:solidFill>
              <a:srgbClr val="E1E4E8"/>
            </a:solidFill>
            <a:prstDash val="solid"/>
          </a:ln>
        </p:spPr>
      </p:sp>
      <p:sp>
        <p:nvSpPr>
          <p:cNvPr id="8" name="Text 5"/>
          <p:cNvSpPr txBox="1"/>
          <p:nvPr/>
        </p:nvSpPr>
        <p:spPr>
          <a:xfrm>
            <a:off x="14098000" y="3091005"/>
            <a:ext cx="4523423" cy="980075"/>
          </a:xfrm>
          <a:prstGeom prst="rect">
            <a:avLst/>
          </a:prstGeom>
          <a:noFill/>
          <a:ln/>
        </p:spPr>
        <p:txBody>
          <a:bodyPr wrap="square" lIns="0" tIns="0" rIns="0" bIns="0" rtlCol="0" anchor="ctr"/>
          <a:lstStyle/>
          <a:p>
            <a:pPr indent="0" marL="0">
              <a:buNone/>
            </a:pPr>
            <a:r>
              <a:rPr lang="sl-SI" altLang="en-US" sz="5610" b="1" dirty="0">
                <a:solidFill>
                  <a:srgbClr val="E8961E"/>
                </a:solidFill>
                <a:latin typeface="Arial" pitchFamily="34" charset="0"/>
                <a:ea typeface="Arial" pitchFamily="34" charset="-122"/>
                <a:cs typeface="Arial" pitchFamily="34" charset="-120"/>
              </a:rPr>
              <a:t>+152 %</a:t>
            </a:r>
            <a:endParaRPr lang="sl-SI" sz="5610" dirty="0"/>
          </a:p>
        </p:txBody>
      </p:sp>
      <p:sp>
        <p:nvSpPr>
          <p:cNvPr id="9" name="Text 6"/>
          <p:cNvSpPr txBox="1"/>
          <p:nvPr/>
        </p:nvSpPr>
        <p:spPr>
          <a:xfrm>
            <a:off x="14098000" y="4071080"/>
            <a:ext cx="4523423"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plin TTF Cal-27</a:t>
            </a:r>
            <a:endParaRPr lang="sl-SI" sz="1980" dirty="0"/>
          </a:p>
          <a:p>
            <a:pPr indent="0" marL="0">
              <a:buNone/>
            </a:pPr>
            <a:r>
              <a:rPr lang="sl-SI" altLang="en-US" sz="1980" dirty="0">
                <a:solidFill>
                  <a:srgbClr val="404040"/>
                </a:solidFill>
                <a:latin typeface="Arial" pitchFamily="34" charset="0"/>
                <a:ea typeface="Arial" pitchFamily="34" charset="-122"/>
                <a:cs typeface="Arial" pitchFamily="34" charset="-120"/>
              </a:rPr>
              <a:t>27,21 → 68,52</a:t>
            </a:r>
            <a:endParaRPr lang="sl-SI" sz="1980" dirty="0"/>
          </a:p>
        </p:txBody>
      </p:sp>
      <p:sp>
        <p:nvSpPr>
          <p:cNvPr id="10" name="Shape 7"/>
          <p:cNvSpPr/>
          <p:nvPr/>
        </p:nvSpPr>
        <p:spPr>
          <a:xfrm>
            <a:off x="13796439" y="5277326"/>
            <a:ext cx="5051155" cy="2080774"/>
          </a:xfrm>
          <a:prstGeom prst="roundRect">
            <a:avLst>
              <a:gd name="adj" fmla="val 5273"/>
            </a:avLst>
          </a:prstGeom>
          <a:solidFill>
            <a:srgbClr val="F7F8FA"/>
          </a:solidFill>
          <a:ln w="15706">
            <a:solidFill>
              <a:srgbClr val="E1E4E8"/>
            </a:solidFill>
            <a:prstDash val="solid"/>
          </a:ln>
        </p:spPr>
      </p:sp>
      <p:sp>
        <p:nvSpPr>
          <p:cNvPr id="11" name="Text 8"/>
          <p:cNvSpPr txBox="1"/>
          <p:nvPr/>
        </p:nvSpPr>
        <p:spPr>
          <a:xfrm>
            <a:off x="14098000" y="5428107"/>
            <a:ext cx="4523423" cy="980075"/>
          </a:xfrm>
          <a:prstGeom prst="rect">
            <a:avLst/>
          </a:prstGeom>
          <a:noFill/>
          <a:ln/>
        </p:spPr>
        <p:txBody>
          <a:bodyPr wrap="square" lIns="0" tIns="0" rIns="0" bIns="0" rtlCol="0" anchor="ctr"/>
          <a:lstStyle/>
          <a:p>
            <a:pPr indent="0" marL="0">
              <a:buNone/>
            </a:pPr>
            <a:r>
              <a:rPr lang="sl-SI" altLang="en-US" sz="5610" b="1" dirty="0">
                <a:solidFill>
                  <a:srgbClr val="1B449C"/>
                </a:solidFill>
                <a:latin typeface="Arial" pitchFamily="34" charset="0"/>
                <a:ea typeface="Arial" pitchFamily="34" charset="-122"/>
                <a:cs typeface="Arial" pitchFamily="34" charset="-120"/>
              </a:rPr>
              <a:t>+83 %</a:t>
            </a:r>
            <a:endParaRPr lang="sl-SI" sz="5610" dirty="0"/>
          </a:p>
        </p:txBody>
      </p:sp>
      <p:sp>
        <p:nvSpPr>
          <p:cNvPr id="12" name="Text 9"/>
          <p:cNvSpPr txBox="1"/>
          <p:nvPr/>
        </p:nvSpPr>
        <p:spPr>
          <a:xfrm>
            <a:off x="14098000" y="6408182"/>
            <a:ext cx="4523423"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elektrika DE Cal-27</a:t>
            </a:r>
            <a:endParaRPr lang="sl-SI" sz="1980" dirty="0"/>
          </a:p>
          <a:p>
            <a:pPr indent="0" marL="0">
              <a:buNone/>
            </a:pPr>
            <a:r>
              <a:rPr lang="sl-SI" altLang="en-US" sz="1980" dirty="0">
                <a:solidFill>
                  <a:srgbClr val="404040"/>
                </a:solidFill>
                <a:latin typeface="Arial" pitchFamily="34" charset="0"/>
                <a:ea typeface="Arial" pitchFamily="34" charset="-122"/>
                <a:cs typeface="Arial" pitchFamily="34" charset="-120"/>
              </a:rPr>
              <a:t>79,71 → 145,53</a:t>
            </a:r>
            <a:endParaRPr lang="sl-SI" sz="1980" dirty="0"/>
          </a:p>
        </p:txBody>
      </p:sp>
      <p:sp>
        <p:nvSpPr>
          <p:cNvPr id="13" name="Shape 10"/>
          <p:cNvSpPr/>
          <p:nvPr/>
        </p:nvSpPr>
        <p:spPr>
          <a:xfrm>
            <a:off x="13796439" y="7614428"/>
            <a:ext cx="5051155" cy="2080774"/>
          </a:xfrm>
          <a:prstGeom prst="roundRect">
            <a:avLst>
              <a:gd name="adj" fmla="val 5273"/>
            </a:avLst>
          </a:prstGeom>
          <a:solidFill>
            <a:srgbClr val="F7F8FA"/>
          </a:solidFill>
          <a:ln w="15706">
            <a:solidFill>
              <a:srgbClr val="E1E4E8"/>
            </a:solidFill>
            <a:prstDash val="solid"/>
          </a:ln>
        </p:spPr>
      </p:sp>
      <p:sp>
        <p:nvSpPr>
          <p:cNvPr id="14" name="Text 11"/>
          <p:cNvSpPr txBox="1"/>
          <p:nvPr/>
        </p:nvSpPr>
        <p:spPr>
          <a:xfrm>
            <a:off x="14098000" y="7765209"/>
            <a:ext cx="4523423" cy="980075"/>
          </a:xfrm>
          <a:prstGeom prst="rect">
            <a:avLst/>
          </a:prstGeom>
          <a:noFill/>
          <a:ln/>
        </p:spPr>
        <p:txBody>
          <a:bodyPr wrap="square" lIns="0" tIns="0" rIns="0" bIns="0" rtlCol="0" anchor="ctr"/>
          <a:lstStyle/>
          <a:p>
            <a:pPr indent="0" marL="0">
              <a:buNone/>
            </a:pPr>
            <a:r>
              <a:rPr lang="sl-SI" altLang="en-US" sz="5610" b="1" dirty="0">
                <a:solidFill>
                  <a:srgbClr val="8A939B"/>
                </a:solidFill>
                <a:latin typeface="Arial" pitchFamily="34" charset="0"/>
                <a:ea typeface="Arial" pitchFamily="34" charset="-122"/>
                <a:cs typeface="Arial" pitchFamily="34" charset="-120"/>
              </a:rPr>
              <a:t>+25 %</a:t>
            </a:r>
            <a:endParaRPr lang="sl-SI" sz="5610" dirty="0"/>
          </a:p>
        </p:txBody>
      </p:sp>
      <p:sp>
        <p:nvSpPr>
          <p:cNvPr id="15" name="Text 12"/>
          <p:cNvSpPr txBox="1"/>
          <p:nvPr/>
        </p:nvSpPr>
        <p:spPr>
          <a:xfrm>
            <a:off x="14098000" y="8745283"/>
            <a:ext cx="4523423"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CO₂ EUA dec-26</a:t>
            </a:r>
            <a:endParaRPr lang="sl-SI" sz="1980" dirty="0"/>
          </a:p>
          <a:p>
            <a:pPr indent="0" marL="0">
              <a:buNone/>
            </a:pPr>
            <a:r>
              <a:rPr lang="sl-SI" altLang="en-US" sz="1980" dirty="0">
                <a:solidFill>
                  <a:srgbClr val="404040"/>
                </a:solidFill>
                <a:latin typeface="Arial" pitchFamily="34" charset="0"/>
                <a:ea typeface="Arial" pitchFamily="34" charset="-122"/>
                <a:cs typeface="Arial" pitchFamily="34" charset="-120"/>
              </a:rPr>
              <a:t>70,29 → 88,04</a:t>
            </a:r>
            <a:endParaRPr lang="sl-SI" sz="1980" dirty="0"/>
          </a:p>
        </p:txBody>
      </p:sp>
      <p:sp>
        <p:nvSpPr>
          <p:cNvPr id="16" name="Text 13"/>
          <p:cNvSpPr txBox="1"/>
          <p:nvPr/>
        </p:nvSpPr>
        <p:spPr>
          <a:xfrm>
            <a:off x="13796439" y="9830905"/>
            <a:ext cx="5051155" cy="376952"/>
          </a:xfrm>
          <a:prstGeom prst="rect">
            <a:avLst/>
          </a:prstGeom>
          <a:noFill/>
          <a:ln/>
        </p:spPr>
        <p:txBody>
          <a:bodyPr wrap="square" lIns="0" tIns="0" rIns="0" bIns="0" rtlCol="0" anchor="ctr"/>
          <a:lstStyle/>
          <a:p>
            <a:pPr algn="ctr" indent="0" marL="0">
              <a:buNone/>
            </a:pPr>
            <a:r>
              <a:rPr lang="sl-SI" altLang="en-US" sz="1650" dirty="0">
                <a:solidFill>
                  <a:srgbClr val="3D4749"/>
                </a:solidFill>
                <a:latin typeface="Arial" pitchFamily="34" charset="0"/>
                <a:ea typeface="Arial" pitchFamily="34" charset="-122"/>
                <a:cs typeface="Arial" pitchFamily="34" charset="-120"/>
              </a:rPr>
              <a:t>sprememba od 27. 2. 2026 do 13. 10. 2026</a:t>
            </a:r>
            <a:endParaRPr lang="sl-SI" sz="1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Kako nastane cena elektrike</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Ceno postavi zadnja elektrarna, ki jo še potrebujemo – najpogosteje plinska</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ICE (TradingView; EUA 27. 2. 2026 ICE, 13. 10. 2026 EEX); lastni izračun. Izkoristek 50 % na zgorevalno toploto (≈ 55 % na kurilnost), izpusti 0,37 t CO₂/MWh. Prenos: regresija od 1. 1. 2025.</a:t>
            </a:r>
            <a:endParaRPr lang="sl-SI" sz="1400" dirty="0"/>
          </a:p>
        </p:txBody>
      </p:sp>
      <p:sp>
        <p:nvSpPr>
          <p:cNvPr id="5" name="Shape 3"/>
          <p:cNvSpPr/>
          <p:nvPr/>
        </p:nvSpPr>
        <p:spPr>
          <a:xfrm>
            <a:off x="8896064" y="2789444"/>
            <a:ext cx="9951530"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9077001" y="2970381"/>
          <a:ext cx="9589656"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130856" y="3015615"/>
            <a:ext cx="7237476" cy="7162086"/>
          </a:xfrm>
          <a:prstGeom prst="roundRect">
            <a:avLst>
              <a:gd name="adj" fmla="val 1532"/>
            </a:avLst>
          </a:prstGeom>
          <a:solidFill>
            <a:srgbClr val="F7F8FA"/>
          </a:solidFill>
          <a:ln w="15706">
            <a:solidFill>
              <a:srgbClr val="E1E4E8"/>
            </a:solidFill>
            <a:prstDash val="solid"/>
          </a:ln>
        </p:spPr>
      </p:sp>
      <p:sp>
        <p:nvSpPr>
          <p:cNvPr id="8" name="Text 5"/>
          <p:cNvSpPr txBox="1"/>
          <p:nvPr/>
        </p:nvSpPr>
        <p:spPr>
          <a:xfrm>
            <a:off x="1507808" y="3317177"/>
            <a:ext cx="6558963" cy="6558963"/>
          </a:xfrm>
          <a:prstGeom prst="rect">
            <a:avLst/>
          </a:prstGeom>
          <a:noFill/>
          <a:ln/>
        </p:spPr>
        <p:txBody>
          <a:bodyPr wrap="square" lIns="0" tIns="0" rIns="0" bIns="0" rtlCol="0" anchor="t"/>
          <a:lstStyle/>
          <a:p>
            <a:pPr indent="0" marL="0">
              <a:spcAft>
                <a:spcPts val="660"/>
              </a:spcAft>
              <a:buNone/>
            </a:pPr>
            <a:r>
              <a:rPr lang="sl-SI" altLang="en-US" sz="2640" b="1" dirty="0">
                <a:solidFill>
                  <a:srgbClr val="404040"/>
                </a:solidFill>
                <a:latin typeface="Arial" pitchFamily="34" charset="0"/>
                <a:ea typeface="Arial" pitchFamily="34" charset="-122"/>
                <a:cs typeface="Arial" pitchFamily="34" charset="-120"/>
              </a:rPr>
              <a:t>Vrstni red vklopa</a:t>
            </a:r>
            <a:endParaRPr lang="sl-SI" sz="2470" dirty="0"/>
          </a:p>
          <a:p>
            <a:pPr indent="0" marL="0">
              <a:spcAft>
                <a:spcPts val="660"/>
              </a:spcAft>
              <a:buNone/>
            </a:pPr>
            <a:r>
              <a:rPr lang="sl-SI" altLang="en-US" sz="2470" dirty="0">
                <a:solidFill>
                  <a:srgbClr val="404040"/>
                </a:solidFill>
                <a:latin typeface="Arial" pitchFamily="34" charset="0"/>
                <a:ea typeface="Arial" pitchFamily="34" charset="-122"/>
                <a:cs typeface="Arial" pitchFamily="34" charset="-120"/>
              </a:rPr>
              <a:t>sonce, veter, voda, jedrska → premog → plin</a:t>
            </a:r>
            <a:endParaRPr lang="sl-SI" sz="2470" dirty="0"/>
          </a:p>
          <a:p>
            <a:pPr indent="0" marL="0">
              <a:spcAft>
                <a:spcPts val="660"/>
              </a:spcAft>
              <a:buNone/>
            </a:pPr>
            <a:r>
              <a:rPr lang="sl-SI" altLang="en-US" sz="1320" dirty="0">
                <a:solidFill>
                  <a:srgbClr val="404040"/>
                </a:solidFill>
                <a:latin typeface="Arial" pitchFamily="34" charset="0"/>
                <a:ea typeface="Arial" pitchFamily="34" charset="-122"/>
                <a:cs typeface="Arial" pitchFamily="34" charset="-120"/>
              </a:rPr>
              <a:t> </a:t>
            </a:r>
            <a:endParaRPr lang="sl-SI" sz="2470" dirty="0"/>
          </a:p>
          <a:p>
            <a:pPr indent="0" marL="0">
              <a:spcAft>
                <a:spcPts val="660"/>
              </a:spcAft>
              <a:buNone/>
            </a:pPr>
            <a:r>
              <a:rPr lang="sl-SI" altLang="en-US" sz="2640" b="1" dirty="0">
                <a:solidFill>
                  <a:srgbClr val="404040"/>
                </a:solidFill>
                <a:latin typeface="Arial" pitchFamily="34" charset="0"/>
                <a:ea typeface="Arial" pitchFamily="34" charset="-122"/>
                <a:cs typeface="Arial" pitchFamily="34" charset="-120"/>
              </a:rPr>
              <a:t>Strošek plinske elektrarne</a:t>
            </a:r>
            <a:endParaRPr lang="sl-SI" sz="2470" dirty="0"/>
          </a:p>
          <a:p>
            <a:pPr indent="0" marL="0">
              <a:spcAft>
                <a:spcPts val="660"/>
              </a:spcAft>
              <a:buNone/>
            </a:pPr>
            <a:r>
              <a:rPr lang="sl-SI" altLang="en-US" sz="2470" dirty="0">
                <a:solidFill>
                  <a:srgbClr val="404040"/>
                </a:solidFill>
                <a:latin typeface="Arial" pitchFamily="34" charset="0"/>
                <a:ea typeface="Arial" pitchFamily="34" charset="-122"/>
                <a:cs typeface="Arial" pitchFamily="34" charset="-120"/>
              </a:rPr>
              <a:t>plin ÷ izkoristek + CO₂ × izpusti</a:t>
            </a:r>
            <a:endParaRPr lang="sl-SI" sz="2470" dirty="0"/>
          </a:p>
          <a:p>
            <a:pPr indent="0" marL="0">
              <a:spcAft>
                <a:spcPts val="660"/>
              </a:spcAft>
              <a:buNone/>
            </a:pPr>
            <a:r>
              <a:rPr lang="sl-SI" altLang="en-US" sz="2470" dirty="0">
                <a:solidFill>
                  <a:srgbClr val="1B449C"/>
                </a:solidFill>
                <a:latin typeface="Arial" pitchFamily="34" charset="0"/>
                <a:ea typeface="Arial" pitchFamily="34" charset="-122"/>
                <a:cs typeface="Arial" pitchFamily="34" charset="-120"/>
              </a:rPr>
              <a:t>80 €/MWh → 170 €/MWh</a:t>
            </a:r>
            <a:endParaRPr lang="sl-SI" sz="2470" dirty="0"/>
          </a:p>
          <a:p>
            <a:pPr indent="0" marL="0">
              <a:spcAft>
                <a:spcPts val="660"/>
              </a:spcAft>
              <a:buNone/>
            </a:pPr>
            <a:r>
              <a:rPr lang="sl-SI" altLang="en-US" sz="1320" dirty="0">
                <a:solidFill>
                  <a:srgbClr val="404040"/>
                </a:solidFill>
                <a:latin typeface="Arial" pitchFamily="34" charset="0"/>
                <a:ea typeface="Arial" pitchFamily="34" charset="-122"/>
                <a:cs typeface="Arial" pitchFamily="34" charset="-120"/>
              </a:rPr>
              <a:t> </a:t>
            </a:r>
            <a:endParaRPr lang="sl-SI" sz="2470" dirty="0"/>
          </a:p>
          <a:p>
            <a:pPr indent="0" marL="0">
              <a:spcAft>
                <a:spcPts val="660"/>
              </a:spcAft>
              <a:buNone/>
            </a:pPr>
            <a:r>
              <a:rPr lang="sl-SI" altLang="en-US" sz="2640" b="1" dirty="0">
                <a:solidFill>
                  <a:srgbClr val="404040"/>
                </a:solidFill>
                <a:latin typeface="Arial" pitchFamily="34" charset="0"/>
                <a:ea typeface="Arial" pitchFamily="34" charset="-122"/>
                <a:cs typeface="Arial" pitchFamily="34" charset="-120"/>
              </a:rPr>
              <a:t>Preprosto pravilo</a:t>
            </a:r>
            <a:endParaRPr lang="sl-SI" sz="2470" dirty="0"/>
          </a:p>
          <a:p>
            <a:pPr indent="0" marL="0">
              <a:spcAft>
                <a:spcPts val="660"/>
              </a:spcAft>
              <a:buNone/>
            </a:pPr>
            <a:r>
              <a:rPr lang="sl-SI" altLang="en-US" sz="2470" dirty="0">
                <a:solidFill>
                  <a:srgbClr val="404040"/>
                </a:solidFill>
                <a:latin typeface="Arial" pitchFamily="34" charset="0"/>
                <a:ea typeface="Arial" pitchFamily="34" charset="-122"/>
                <a:cs typeface="Arial" pitchFamily="34" charset="-120"/>
              </a:rPr>
              <a:t>1 €/MWh dražji plin: plinska elektrarna +2 €/MWh, letna cena elektrike ≈ +1,3 €/MWh</a:t>
            </a:r>
            <a:endParaRPr lang="sl-SI" sz="2470" dirty="0"/>
          </a:p>
          <a:p>
            <a:pPr indent="0" marL="0">
              <a:spcAft>
                <a:spcPts val="660"/>
              </a:spcAft>
              <a:buNone/>
            </a:pPr>
            <a:r>
              <a:rPr lang="sl-SI" altLang="en-US" sz="2470" dirty="0">
                <a:solidFill>
                  <a:srgbClr val="404040"/>
                </a:solidFill>
                <a:latin typeface="Arial" pitchFamily="34" charset="0"/>
                <a:ea typeface="Arial" pitchFamily="34" charset="-122"/>
                <a:cs typeface="Arial" pitchFamily="34" charset="-120"/>
              </a:rPr>
              <a:t>CO₂ pri 88 €/t doda ~33 €/MWh</a:t>
            </a:r>
            <a:endParaRPr lang="sl-SI" sz="247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3960" b="1" dirty="0">
                <a:solidFill>
                  <a:srgbClr val="1B449C"/>
                </a:solidFill>
                <a:latin typeface="Arial" pitchFamily="34" charset="0"/>
                <a:ea typeface="Arial" pitchFamily="34" charset="-122"/>
                <a:cs typeface="Arial" pitchFamily="34" charset="-120"/>
              </a:rPr>
              <a:t>Borzna cena SI: september 2026 najdražji mesec po krizi 2022</a:t>
            </a:r>
            <a:endParaRPr lang="sl-SI" sz="396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Mesečno povprečje dan vnaprej, september 2026: Slovenija 173,25, Nemčija 144,82, Madžarska 178,73 €/MWh</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Energy-Charts (SI: BSP SouthPool, DE: SMARD, HU: HUPX; CC BY 4.0), mesečna povprečja dan vnaprej jan 2022–sep 2026; lastni izračun</a:t>
            </a:r>
            <a:endParaRPr lang="sl-SI" sz="1400" dirty="0"/>
          </a:p>
        </p:txBody>
      </p:sp>
      <p:sp>
        <p:nvSpPr>
          <p:cNvPr id="5" name="Shape 3"/>
          <p:cNvSpPr/>
          <p:nvPr/>
        </p:nvSpPr>
        <p:spPr>
          <a:xfrm>
            <a:off x="904684" y="2789444"/>
            <a:ext cx="12364021"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2002148"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796439" y="2940225"/>
            <a:ext cx="5051155" cy="2186321"/>
          </a:xfrm>
          <a:prstGeom prst="roundRect">
            <a:avLst>
              <a:gd name="adj" fmla="val 5019"/>
            </a:avLst>
          </a:prstGeom>
          <a:solidFill>
            <a:srgbClr val="F7F8FA"/>
          </a:solidFill>
          <a:ln w="15706">
            <a:solidFill>
              <a:srgbClr val="E1E4E8"/>
            </a:solidFill>
            <a:prstDash val="solid"/>
          </a:ln>
        </p:spPr>
      </p:sp>
      <p:sp>
        <p:nvSpPr>
          <p:cNvPr id="8" name="Text 5"/>
          <p:cNvSpPr txBox="1"/>
          <p:nvPr/>
        </p:nvSpPr>
        <p:spPr>
          <a:xfrm>
            <a:off x="14098000" y="3091005"/>
            <a:ext cx="4523423" cy="980075"/>
          </a:xfrm>
          <a:prstGeom prst="rect">
            <a:avLst/>
          </a:prstGeom>
          <a:noFill/>
          <a:ln/>
        </p:spPr>
        <p:txBody>
          <a:bodyPr wrap="square" lIns="0" tIns="0" rIns="0" bIns="0" rtlCol="0" anchor="ctr"/>
          <a:lstStyle/>
          <a:p>
            <a:pPr indent="0" marL="0">
              <a:buNone/>
            </a:pPr>
            <a:r>
              <a:rPr lang="sl-SI" altLang="en-US" sz="4950" b="1" dirty="0">
                <a:solidFill>
                  <a:srgbClr val="404040"/>
                </a:solidFill>
                <a:latin typeface="Arial" pitchFamily="34" charset="0"/>
                <a:ea typeface="Arial" pitchFamily="34" charset="-122"/>
                <a:cs typeface="Arial" pitchFamily="34" charset="-120"/>
              </a:rPr>
              <a:t>494</a:t>
            </a:r>
            <a:endParaRPr lang="sl-SI" sz="4950" dirty="0"/>
          </a:p>
        </p:txBody>
      </p:sp>
      <p:sp>
        <p:nvSpPr>
          <p:cNvPr id="9" name="Text 6"/>
          <p:cNvSpPr txBox="1"/>
          <p:nvPr/>
        </p:nvSpPr>
        <p:spPr>
          <a:xfrm>
            <a:off x="14098000" y="4146471"/>
            <a:ext cx="4523423" cy="82929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SI, avgust 2022 – vrh krize, €/MWh</a:t>
            </a:r>
            <a:endParaRPr lang="sl-SI" sz="1980" dirty="0"/>
          </a:p>
        </p:txBody>
      </p:sp>
      <p:sp>
        <p:nvSpPr>
          <p:cNvPr id="10" name="Shape 7"/>
          <p:cNvSpPr/>
          <p:nvPr/>
        </p:nvSpPr>
        <p:spPr>
          <a:xfrm>
            <a:off x="13796439" y="5382873"/>
            <a:ext cx="5051155" cy="2186321"/>
          </a:xfrm>
          <a:prstGeom prst="roundRect">
            <a:avLst>
              <a:gd name="adj" fmla="val 5019"/>
            </a:avLst>
          </a:prstGeom>
          <a:solidFill>
            <a:srgbClr val="F7F8FA"/>
          </a:solidFill>
          <a:ln w="15706">
            <a:solidFill>
              <a:srgbClr val="E1E4E8"/>
            </a:solidFill>
            <a:prstDash val="solid"/>
          </a:ln>
        </p:spPr>
      </p:sp>
      <p:sp>
        <p:nvSpPr>
          <p:cNvPr id="11" name="Text 8"/>
          <p:cNvSpPr txBox="1"/>
          <p:nvPr/>
        </p:nvSpPr>
        <p:spPr>
          <a:xfrm>
            <a:off x="14098000" y="5533654"/>
            <a:ext cx="4523423" cy="980075"/>
          </a:xfrm>
          <a:prstGeom prst="rect">
            <a:avLst/>
          </a:prstGeom>
          <a:noFill/>
          <a:ln/>
        </p:spPr>
        <p:txBody>
          <a:bodyPr wrap="square" lIns="0" tIns="0" rIns="0" bIns="0" rtlCol="0" anchor="ctr"/>
          <a:lstStyle/>
          <a:p>
            <a:pPr indent="0" marL="0">
              <a:buNone/>
            </a:pPr>
            <a:r>
              <a:rPr lang="sl-SI" altLang="en-US" sz="4950" b="1" dirty="0">
                <a:solidFill>
                  <a:srgbClr val="9AA3AB"/>
                </a:solidFill>
                <a:latin typeface="Arial" pitchFamily="34" charset="0"/>
                <a:ea typeface="Arial" pitchFamily="34" charset="-122"/>
                <a:cs typeface="Arial" pitchFamily="34" charset="-120"/>
              </a:rPr>
              <a:t>91 / 105</a:t>
            </a:r>
            <a:endParaRPr lang="sl-SI" sz="4950" dirty="0"/>
          </a:p>
        </p:txBody>
      </p:sp>
      <p:sp>
        <p:nvSpPr>
          <p:cNvPr id="12" name="Text 9"/>
          <p:cNvSpPr txBox="1"/>
          <p:nvPr/>
        </p:nvSpPr>
        <p:spPr>
          <a:xfrm>
            <a:off x="14098000" y="6589119"/>
            <a:ext cx="4523423" cy="82929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SI, povprečje 2024 / 2025, €/MWh</a:t>
            </a:r>
            <a:endParaRPr lang="sl-SI" sz="1980" dirty="0"/>
          </a:p>
        </p:txBody>
      </p:sp>
      <p:sp>
        <p:nvSpPr>
          <p:cNvPr id="13" name="Shape 10"/>
          <p:cNvSpPr/>
          <p:nvPr/>
        </p:nvSpPr>
        <p:spPr>
          <a:xfrm>
            <a:off x="13796439" y="7825521"/>
            <a:ext cx="5051155" cy="2186321"/>
          </a:xfrm>
          <a:prstGeom prst="roundRect">
            <a:avLst>
              <a:gd name="adj" fmla="val 5019"/>
            </a:avLst>
          </a:prstGeom>
          <a:solidFill>
            <a:srgbClr val="F7F8FA"/>
          </a:solidFill>
          <a:ln w="15706">
            <a:solidFill>
              <a:srgbClr val="E1E4E8"/>
            </a:solidFill>
            <a:prstDash val="solid"/>
          </a:ln>
        </p:spPr>
      </p:sp>
      <p:sp>
        <p:nvSpPr>
          <p:cNvPr id="14" name="Text 11"/>
          <p:cNvSpPr txBox="1"/>
          <p:nvPr/>
        </p:nvSpPr>
        <p:spPr>
          <a:xfrm>
            <a:off x="14098000" y="7976302"/>
            <a:ext cx="4523423" cy="980075"/>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173</a:t>
            </a:r>
            <a:endParaRPr lang="sl-SI" sz="4950" dirty="0"/>
          </a:p>
        </p:txBody>
      </p:sp>
      <p:sp>
        <p:nvSpPr>
          <p:cNvPr id="15" name="Text 12"/>
          <p:cNvSpPr txBox="1"/>
          <p:nvPr/>
        </p:nvSpPr>
        <p:spPr>
          <a:xfrm>
            <a:off x="14098000" y="9031767"/>
            <a:ext cx="4523423" cy="82929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SI, september 2026, €/MWh</a:t>
            </a:r>
            <a:endParaRPr lang="sl-SI" sz="19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Plin: manj LNG iz Zaliva, manj plina v skladiščih</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EU skladišča 11. 10.: 73,8 % – najnižje za ta čas vsaj od leta 2011</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GIE AGSI+ (do 11. 10. 2026); EEX (TTF četrtletja, 13. 10. 2026); Goldman Sachs (10. 9. in 4. 10. 2026); Timera Energy (25. 9. 2026); Bloomberg (25. 9. 2026); The Intel Briefing po AGSI (29. 9. 2026)</a:t>
            </a:r>
            <a:endParaRPr lang="sl-SI" sz="1400" dirty="0"/>
          </a:p>
        </p:txBody>
      </p:sp>
      <p:sp>
        <p:nvSpPr>
          <p:cNvPr id="5" name="Shape 3"/>
          <p:cNvSpPr/>
          <p:nvPr/>
        </p:nvSpPr>
        <p:spPr>
          <a:xfrm>
            <a:off x="904684" y="2789444"/>
            <a:ext cx="11911679"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1549805"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344096" y="2940225"/>
            <a:ext cx="5503497" cy="7312866"/>
          </a:xfrm>
          <a:prstGeom prst="roundRect">
            <a:avLst>
              <a:gd name="adj" fmla="val 1994"/>
            </a:avLst>
          </a:prstGeom>
          <a:solidFill>
            <a:srgbClr val="F7F8FA"/>
          </a:solidFill>
          <a:ln w="15706">
            <a:solidFill>
              <a:srgbClr val="E1E4E8"/>
            </a:solidFill>
            <a:prstDash val="solid"/>
          </a:ln>
        </p:spPr>
      </p:sp>
      <p:sp>
        <p:nvSpPr>
          <p:cNvPr id="8" name="Text 5"/>
          <p:cNvSpPr txBox="1"/>
          <p:nvPr/>
        </p:nvSpPr>
        <p:spPr>
          <a:xfrm>
            <a:off x="13645658" y="3166396"/>
            <a:ext cx="4975765" cy="1130856"/>
          </a:xfrm>
          <a:prstGeom prst="rect">
            <a:avLst/>
          </a:prstGeom>
          <a:noFill/>
          <a:ln/>
        </p:spPr>
        <p:txBody>
          <a:bodyPr wrap="square" lIns="0" tIns="0" rIns="0" bIns="0" rtlCol="0" anchor="b"/>
          <a:lstStyle/>
          <a:p>
            <a:pPr indent="0" marL="0">
              <a:buNone/>
            </a:pPr>
            <a:r>
              <a:rPr lang="sl-SI" altLang="en-US" sz="6600" b="1" dirty="0">
                <a:solidFill>
                  <a:srgbClr val="1B449C"/>
                </a:solidFill>
                <a:latin typeface="Arial" pitchFamily="34" charset="0"/>
                <a:ea typeface="Arial" pitchFamily="34" charset="-122"/>
                <a:cs typeface="Arial" pitchFamily="34" charset="-120"/>
              </a:rPr>
              <a:t>73,8 %</a:t>
            </a:r>
            <a:endParaRPr lang="sl-SI" sz="6600" dirty="0"/>
          </a:p>
        </p:txBody>
      </p:sp>
      <p:sp>
        <p:nvSpPr>
          <p:cNvPr id="9" name="Text 6"/>
          <p:cNvSpPr txBox="1"/>
          <p:nvPr/>
        </p:nvSpPr>
        <p:spPr>
          <a:xfrm>
            <a:off x="13645658" y="4372642"/>
            <a:ext cx="4975765"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napolnjenost EU 11. 10.</a:t>
            </a:r>
            <a:endParaRPr lang="sl-SI" sz="1980" dirty="0"/>
          </a:p>
          <a:p>
            <a:pPr indent="0" marL="0">
              <a:buNone/>
            </a:pPr>
            <a:r>
              <a:rPr lang="sl-SI" altLang="en-US" sz="1980" dirty="0">
                <a:solidFill>
                  <a:srgbClr val="404040"/>
                </a:solidFill>
                <a:latin typeface="Arial" pitchFamily="34" charset="0"/>
                <a:ea typeface="Arial" pitchFamily="34" charset="-122"/>
                <a:cs typeface="Arial" pitchFamily="34" charset="-120"/>
              </a:rPr>
              <a:t>lani 83,0 %, povprečje 5 let 88,7 %</a:t>
            </a:r>
            <a:endParaRPr lang="sl-SI" sz="1980" dirty="0"/>
          </a:p>
        </p:txBody>
      </p:sp>
      <p:sp>
        <p:nvSpPr>
          <p:cNvPr id="10" name="Text 7"/>
          <p:cNvSpPr txBox="1"/>
          <p:nvPr/>
        </p:nvSpPr>
        <p:spPr>
          <a:xfrm>
            <a:off x="13645658" y="5654278"/>
            <a:ext cx="4975765" cy="4372642"/>
          </a:xfrm>
          <a:prstGeom prst="rect">
            <a:avLst/>
          </a:prstGeom>
          <a:noFill/>
          <a:ln/>
        </p:spPr>
        <p:txBody>
          <a:bodyPr wrap="square" lIns="0" tIns="0" rIns="0" bIns="0" rtlCol="0" anchor="t"/>
          <a:lstStyle/>
          <a:p>
            <a:pPr marL="293185" indent="-293185">
              <a:spcAft>
                <a:spcPts val="1320"/>
              </a:spcAft>
              <a:buSzPct val="100000"/>
              <a:buChar char="•"/>
            </a:pPr>
            <a:r>
              <a:rPr lang="sl-SI" altLang="en-US" sz="2310" dirty="0">
                <a:solidFill>
                  <a:srgbClr val="404040"/>
                </a:solidFill>
                <a:latin typeface="Arial" pitchFamily="34" charset="0"/>
                <a:ea typeface="Arial" pitchFamily="34" charset="-122"/>
                <a:cs typeface="Arial" pitchFamily="34" charset="-120"/>
              </a:rPr>
              <a:t>LNG skozi Hormuz: avgust 4 %, september 21 % predvojne ravni</a:t>
            </a:r>
            <a:endParaRPr lang="sl-SI" sz="2310" dirty="0"/>
          </a:p>
          <a:p>
            <a:pPr marL="293185" indent="-293185">
              <a:spcAft>
                <a:spcPts val="1320"/>
              </a:spcAft>
              <a:buSzPct val="100000"/>
              <a:buChar char="•"/>
            </a:pPr>
            <a:r>
              <a:rPr lang="sl-SI" altLang="en-US" sz="2310" dirty="0">
                <a:solidFill>
                  <a:srgbClr val="404040"/>
                </a:solidFill>
                <a:latin typeface="Arial" pitchFamily="34" charset="0"/>
                <a:ea typeface="Arial" pitchFamily="34" charset="-122"/>
                <a:cs typeface="Arial" pitchFamily="34" charset="-120"/>
              </a:rPr>
              <a:t>Evropa za ameriški LNG plača več kot Azija</a:t>
            </a:r>
            <a:endParaRPr lang="sl-SI" sz="2310" dirty="0"/>
          </a:p>
          <a:p>
            <a:pPr marL="293185" indent="-293185">
              <a:spcAft>
                <a:spcPts val="1320"/>
              </a:spcAft>
              <a:buSzPct val="100000"/>
              <a:buChar char="•"/>
            </a:pPr>
            <a:r>
              <a:rPr lang="sl-SI" altLang="en-US" sz="2310" dirty="0">
                <a:solidFill>
                  <a:srgbClr val="404040"/>
                </a:solidFill>
                <a:latin typeface="Arial" pitchFamily="34" charset="0"/>
                <a:ea typeface="Arial" pitchFamily="34" charset="-122"/>
                <a:cs typeface="Arial" pitchFamily="34" charset="-120"/>
              </a:rPr>
              <a:t>Zimska premija: plin za Q1-27 je 18,9 €/MWh dražji od Q2-27</a:t>
            </a:r>
            <a:endParaRPr lang="sl-SI" sz="231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Trije drugi vzvodi: CO₂, voda ter sonce in veter</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Letno ceno premikajo manj kot plin, ceno med urami pa sonce in veter močno</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(EUA dec-26, 13. 10. 2026); lastni izračun; Evropski svet (15.–16. 10. 2026); Evropska komisija (17. 7. 2026); Goldman Sachs (4. 10. 2026); Energy-Charts (do 13. 10. 2026)</a:t>
            </a:r>
            <a:endParaRPr lang="sl-SI" sz="1400" dirty="0"/>
          </a:p>
        </p:txBody>
      </p:sp>
      <p:sp>
        <p:nvSpPr>
          <p:cNvPr id="5" name="Shape 3"/>
          <p:cNvSpPr/>
          <p:nvPr/>
        </p:nvSpPr>
        <p:spPr>
          <a:xfrm>
            <a:off x="1130856" y="3015615"/>
            <a:ext cx="5729669" cy="5880449"/>
          </a:xfrm>
          <a:prstGeom prst="roundRect">
            <a:avLst>
              <a:gd name="adj" fmla="val 1915"/>
            </a:avLst>
          </a:prstGeom>
          <a:solidFill>
            <a:srgbClr val="F7F8FA"/>
          </a:solidFill>
          <a:ln w="15706">
            <a:solidFill>
              <a:srgbClr val="E1E4E8"/>
            </a:solidFill>
            <a:prstDash val="solid"/>
          </a:ln>
        </p:spPr>
      </p:sp>
      <p:sp>
        <p:nvSpPr>
          <p:cNvPr id="6" name="Text 4"/>
          <p:cNvSpPr txBox="1"/>
          <p:nvPr/>
        </p:nvSpPr>
        <p:spPr>
          <a:xfrm>
            <a:off x="1583198" y="3241786"/>
            <a:ext cx="4975765" cy="829294"/>
          </a:xfrm>
          <a:prstGeom prst="rect">
            <a:avLst/>
          </a:prstGeom>
          <a:noFill/>
          <a:ln/>
        </p:spPr>
        <p:txBody>
          <a:bodyPr wrap="square" lIns="0" tIns="0" rIns="0" bIns="0" rtlCol="0" anchor="ctr"/>
          <a:lstStyle/>
          <a:p>
            <a:pPr indent="0" marL="0">
              <a:buNone/>
            </a:pPr>
            <a:r>
              <a:rPr lang="sl-SI" altLang="en-US" sz="2970" b="1" dirty="0">
                <a:solidFill>
                  <a:srgbClr val="1B449C"/>
                </a:solidFill>
                <a:latin typeface="Arial" pitchFamily="34" charset="0"/>
                <a:ea typeface="Arial" pitchFamily="34" charset="-122"/>
                <a:cs typeface="Arial" pitchFamily="34" charset="-120"/>
              </a:rPr>
              <a:t>CO₂ in politika</a:t>
            </a:r>
            <a:endParaRPr lang="sl-SI" sz="2970" dirty="0"/>
          </a:p>
        </p:txBody>
      </p:sp>
      <p:sp>
        <p:nvSpPr>
          <p:cNvPr id="7" name="Text 5"/>
          <p:cNvSpPr txBox="1"/>
          <p:nvPr/>
        </p:nvSpPr>
        <p:spPr>
          <a:xfrm>
            <a:off x="1583198" y="4297251"/>
            <a:ext cx="4900374" cy="4448032"/>
          </a:xfrm>
          <a:prstGeom prst="rect">
            <a:avLst/>
          </a:prstGeom>
          <a:noFill/>
          <a:ln/>
        </p:spPr>
        <p:txBody>
          <a:bodyPr wrap="square" lIns="0" tIns="0" rIns="0" bIns="0" rtlCol="0" anchor="t"/>
          <a:lstStyle/>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EUA dec-26: 88,04 €/t</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v strošku plinske elektrarne ~33 od 170 €/MWh</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Evropski svet 15.–16. 10. razpravlja o ETS; Italija in Češka za omilitev</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Komisija (julij): reforma rezerve MSR, več brezplačnih kuponov</a:t>
            </a:r>
            <a:endParaRPr lang="sl-SI" sz="2310" dirty="0"/>
          </a:p>
        </p:txBody>
      </p:sp>
      <p:sp>
        <p:nvSpPr>
          <p:cNvPr id="8" name="Shape 6"/>
          <p:cNvSpPr/>
          <p:nvPr/>
        </p:nvSpPr>
        <p:spPr>
          <a:xfrm>
            <a:off x="7162086" y="3015615"/>
            <a:ext cx="5729669" cy="5880449"/>
          </a:xfrm>
          <a:prstGeom prst="roundRect">
            <a:avLst>
              <a:gd name="adj" fmla="val 1915"/>
            </a:avLst>
          </a:prstGeom>
          <a:solidFill>
            <a:srgbClr val="F7F8FA"/>
          </a:solidFill>
          <a:ln w="15706">
            <a:solidFill>
              <a:srgbClr val="E1E4E8"/>
            </a:solidFill>
            <a:prstDash val="solid"/>
          </a:ln>
        </p:spPr>
      </p:sp>
      <p:sp>
        <p:nvSpPr>
          <p:cNvPr id="9" name="Text 7"/>
          <p:cNvSpPr txBox="1"/>
          <p:nvPr/>
        </p:nvSpPr>
        <p:spPr>
          <a:xfrm>
            <a:off x="7614428" y="3241786"/>
            <a:ext cx="4975765" cy="829294"/>
          </a:xfrm>
          <a:prstGeom prst="rect">
            <a:avLst/>
          </a:prstGeom>
          <a:noFill/>
          <a:ln/>
        </p:spPr>
        <p:txBody>
          <a:bodyPr wrap="square" lIns="0" tIns="0" rIns="0" bIns="0" rtlCol="0" anchor="ctr"/>
          <a:lstStyle/>
          <a:p>
            <a:pPr indent="0" marL="0">
              <a:buNone/>
            </a:pPr>
            <a:r>
              <a:rPr lang="sl-SI" altLang="en-US" sz="2970" b="1" dirty="0">
                <a:solidFill>
                  <a:srgbClr val="1B449C"/>
                </a:solidFill>
                <a:latin typeface="Arial" pitchFamily="34" charset="0"/>
                <a:ea typeface="Arial" pitchFamily="34" charset="-122"/>
                <a:cs typeface="Arial" pitchFamily="34" charset="-120"/>
              </a:rPr>
              <a:t>Voda in jedrska</a:t>
            </a:r>
            <a:endParaRPr lang="sl-SI" sz="2970" dirty="0"/>
          </a:p>
        </p:txBody>
      </p:sp>
      <p:sp>
        <p:nvSpPr>
          <p:cNvPr id="10" name="Text 8"/>
          <p:cNvSpPr txBox="1"/>
          <p:nvPr/>
        </p:nvSpPr>
        <p:spPr>
          <a:xfrm>
            <a:off x="7614428" y="4297251"/>
            <a:ext cx="4900374" cy="4448032"/>
          </a:xfrm>
          <a:prstGeom prst="rect">
            <a:avLst/>
          </a:prstGeom>
          <a:noFill/>
          <a:ln/>
        </p:spPr>
        <p:txBody>
          <a:bodyPr wrap="square" lIns="0" tIns="0" rIns="0" bIns="0" rtlCol="0" anchor="t"/>
          <a:lstStyle/>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suša: nizka Donava in Rona</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madžarski Paks avgusta z dvema od štirih blokov</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Francija: −4,1 GW jedrskih zmogljivosti zaradi hladilne vode</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manj jedrske = več plina za elektriko</a:t>
            </a:r>
            <a:endParaRPr lang="sl-SI" sz="2310" dirty="0"/>
          </a:p>
        </p:txBody>
      </p:sp>
      <p:sp>
        <p:nvSpPr>
          <p:cNvPr id="11" name="Shape 9"/>
          <p:cNvSpPr/>
          <p:nvPr/>
        </p:nvSpPr>
        <p:spPr>
          <a:xfrm>
            <a:off x="13193316" y="3015615"/>
            <a:ext cx="5729669" cy="5880449"/>
          </a:xfrm>
          <a:prstGeom prst="roundRect">
            <a:avLst>
              <a:gd name="adj" fmla="val 1915"/>
            </a:avLst>
          </a:prstGeom>
          <a:solidFill>
            <a:srgbClr val="F7F8FA"/>
          </a:solidFill>
          <a:ln w="15706">
            <a:solidFill>
              <a:srgbClr val="E1E4E8"/>
            </a:solidFill>
            <a:prstDash val="solid"/>
          </a:ln>
        </p:spPr>
      </p:sp>
      <p:sp>
        <p:nvSpPr>
          <p:cNvPr id="12" name="Text 10"/>
          <p:cNvSpPr txBox="1"/>
          <p:nvPr/>
        </p:nvSpPr>
        <p:spPr>
          <a:xfrm>
            <a:off x="13645658" y="3241786"/>
            <a:ext cx="4975765" cy="829294"/>
          </a:xfrm>
          <a:prstGeom prst="rect">
            <a:avLst/>
          </a:prstGeom>
          <a:noFill/>
          <a:ln/>
        </p:spPr>
        <p:txBody>
          <a:bodyPr wrap="square" lIns="0" tIns="0" rIns="0" bIns="0" rtlCol="0" anchor="ctr"/>
          <a:lstStyle/>
          <a:p>
            <a:pPr indent="0" marL="0">
              <a:buNone/>
            </a:pPr>
            <a:r>
              <a:rPr lang="sl-SI" altLang="en-US" sz="2970" b="1" dirty="0">
                <a:solidFill>
                  <a:srgbClr val="1B449C"/>
                </a:solidFill>
                <a:latin typeface="Arial" pitchFamily="34" charset="0"/>
                <a:ea typeface="Arial" pitchFamily="34" charset="-122"/>
                <a:cs typeface="Arial" pitchFamily="34" charset="-120"/>
              </a:rPr>
              <a:t>Sonce in veter</a:t>
            </a:r>
            <a:endParaRPr lang="sl-SI" sz="2970" dirty="0"/>
          </a:p>
        </p:txBody>
      </p:sp>
      <p:sp>
        <p:nvSpPr>
          <p:cNvPr id="13" name="Text 11"/>
          <p:cNvSpPr txBox="1"/>
          <p:nvPr/>
        </p:nvSpPr>
        <p:spPr>
          <a:xfrm>
            <a:off x="13645658" y="4297251"/>
            <a:ext cx="4900374" cy="4448032"/>
          </a:xfrm>
          <a:prstGeom prst="rect">
            <a:avLst/>
          </a:prstGeom>
          <a:noFill/>
          <a:ln/>
        </p:spPr>
        <p:txBody>
          <a:bodyPr wrap="square" lIns="0" tIns="0" rIns="0" bIns="0" rtlCol="0" anchor="t"/>
          <a:lstStyle/>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podnevi in poleti ceno močno znižata</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ure z negativno ceno v SI letos (do 13. 10.): 237</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pozimi je sonca malo, veter je nestanoviten</a:t>
            </a:r>
            <a:endParaRPr lang="sl-SI" sz="2310" dirty="0"/>
          </a:p>
          <a:p>
            <a:pPr marL="293185" indent="-293185">
              <a:spcAft>
                <a:spcPts val="990"/>
              </a:spcAft>
              <a:buSzPct val="100000"/>
              <a:buChar char="•"/>
            </a:pPr>
            <a:r>
              <a:rPr lang="sl-SI" altLang="en-US" sz="2310" dirty="0">
                <a:solidFill>
                  <a:srgbClr val="404040"/>
                </a:solidFill>
                <a:latin typeface="Arial" pitchFamily="34" charset="0"/>
                <a:ea typeface="Arial" pitchFamily="34" charset="-122"/>
                <a:cs typeface="Arial" pitchFamily="34" charset="-120"/>
              </a:rPr>
              <a:t>takrat ceno postavi plin</a:t>
            </a:r>
            <a:endParaRPr lang="sl-SI" sz="231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Vreme in sonce: cena se spreminja čez dan</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Poleti 2026 je bila najdražja ura v Sloveniji 5,6-krat dražja od najcenejše</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Energy-Charts (SI: BSP SouthPool, DE: SMARD; CC BY 4.0), dan vnaprej do 13. 10. 2026; lastni izračuni</a:t>
            </a:r>
            <a:endParaRPr lang="sl-SI" sz="1400" dirty="0"/>
          </a:p>
        </p:txBody>
      </p:sp>
      <p:sp>
        <p:nvSpPr>
          <p:cNvPr id="5" name="Shape 3"/>
          <p:cNvSpPr/>
          <p:nvPr/>
        </p:nvSpPr>
        <p:spPr>
          <a:xfrm>
            <a:off x="904684" y="3091005"/>
            <a:ext cx="9499187" cy="6558963"/>
          </a:xfrm>
          <a:prstGeom prst="roundRect">
            <a:avLst>
              <a:gd name="adj" fmla="val 1673"/>
            </a:avLst>
          </a:prstGeom>
          <a:solidFill>
            <a:srgbClr val="F7F8FA"/>
          </a:solidFill>
          <a:ln w="15706">
            <a:solidFill>
              <a:srgbClr val="E1E4E8"/>
            </a:solidFill>
            <a:prstDash val="solid"/>
          </a:ln>
        </p:spPr>
      </p:sp>
      <p:graphicFrame>
        <p:nvGraphicFramePr>
          <p:cNvPr id="6" name="Chart 0" descr=""/>
          <p:cNvGraphicFramePr/>
          <p:nvPr/>
        </p:nvGraphicFramePr>
        <p:xfrm>
          <a:off x="1085621" y="3271942"/>
          <a:ext cx="9137313" cy="6197089"/>
        </p:xfrm>
        <a:graphic xmlns:a="http://schemas.openxmlformats.org/drawingml/2006/main">
          <a:graphicData uri="http://schemas.openxmlformats.org/drawingml/2006/chart">
            <c:chart xmlns:c="http://schemas.openxmlformats.org/drawingml/2006/chart" r:id="rId1"/>
          </a:graphicData>
        </a:graphic>
      </p:graphicFrame>
      <p:sp>
        <p:nvSpPr>
          <p:cNvPr id="7" name="Text 4"/>
          <p:cNvSpPr txBox="1"/>
          <p:nvPr/>
        </p:nvSpPr>
        <p:spPr>
          <a:xfrm>
            <a:off x="1130856" y="2714054"/>
            <a:ext cx="9197626" cy="452342"/>
          </a:xfrm>
          <a:prstGeom prst="rect">
            <a:avLst/>
          </a:prstGeom>
          <a:noFill/>
          <a:ln/>
        </p:spPr>
        <p:txBody>
          <a:bodyPr wrap="square" lIns="0" tIns="0" rIns="0" bIns="0" rtlCol="0" anchor="ctr"/>
          <a:lstStyle/>
          <a:p>
            <a:pPr indent="0" marL="0">
              <a:buNone/>
            </a:pPr>
            <a:r>
              <a:rPr lang="sl-SI" altLang="en-US" sz="2140" b="1" dirty="0">
                <a:solidFill>
                  <a:srgbClr val="404040"/>
                </a:solidFill>
                <a:latin typeface="Arial" pitchFamily="34" charset="0"/>
                <a:ea typeface="Arial" pitchFamily="34" charset="-122"/>
                <a:cs typeface="Arial" pitchFamily="34" charset="-120"/>
              </a:rPr>
              <a:t>Povprečna cena po urah, maj–avgust 2026</a:t>
            </a:r>
            <a:endParaRPr lang="sl-SI" sz="2140" dirty="0"/>
          </a:p>
        </p:txBody>
      </p:sp>
      <p:sp>
        <p:nvSpPr>
          <p:cNvPr id="8" name="Shape 5"/>
          <p:cNvSpPr/>
          <p:nvPr/>
        </p:nvSpPr>
        <p:spPr>
          <a:xfrm>
            <a:off x="10856214" y="3091005"/>
            <a:ext cx="7991380" cy="4824984"/>
          </a:xfrm>
          <a:prstGeom prst="roundRect">
            <a:avLst>
              <a:gd name="adj" fmla="val 2274"/>
            </a:avLst>
          </a:prstGeom>
          <a:solidFill>
            <a:srgbClr val="F7F8FA"/>
          </a:solidFill>
          <a:ln w="15706">
            <a:solidFill>
              <a:srgbClr val="E1E4E8"/>
            </a:solidFill>
            <a:prstDash val="solid"/>
          </a:ln>
        </p:spPr>
      </p:sp>
      <p:graphicFrame>
        <p:nvGraphicFramePr>
          <p:cNvPr id="9" name="Chart 1" descr=""/>
          <p:cNvGraphicFramePr/>
          <p:nvPr/>
        </p:nvGraphicFramePr>
        <p:xfrm>
          <a:off x="11037151" y="3271942"/>
          <a:ext cx="7629506" cy="4463110"/>
        </p:xfrm>
        <a:graphic xmlns:a="http://schemas.openxmlformats.org/drawingml/2006/main">
          <a:graphicData uri="http://schemas.openxmlformats.org/drawingml/2006/chart">
            <c:chart xmlns:c="http://schemas.openxmlformats.org/drawingml/2006/chart" r:id="rId2"/>
          </a:graphicData>
        </a:graphic>
      </p:graphicFrame>
      <p:sp>
        <p:nvSpPr>
          <p:cNvPr id="10" name="Text 6"/>
          <p:cNvSpPr txBox="1"/>
          <p:nvPr/>
        </p:nvSpPr>
        <p:spPr>
          <a:xfrm>
            <a:off x="11082385" y="2714054"/>
            <a:ext cx="7689818" cy="452342"/>
          </a:xfrm>
          <a:prstGeom prst="rect">
            <a:avLst/>
          </a:prstGeom>
          <a:noFill/>
          <a:ln/>
        </p:spPr>
        <p:txBody>
          <a:bodyPr wrap="square" lIns="0" tIns="0" rIns="0" bIns="0" rtlCol="0" anchor="ctr"/>
          <a:lstStyle/>
          <a:p>
            <a:pPr indent="0" marL="0">
              <a:buNone/>
            </a:pPr>
            <a:r>
              <a:rPr lang="sl-SI" altLang="en-US" sz="2140" b="1" dirty="0">
                <a:solidFill>
                  <a:srgbClr val="404040"/>
                </a:solidFill>
                <a:latin typeface="Arial" pitchFamily="34" charset="0"/>
                <a:ea typeface="Arial" pitchFamily="34" charset="-122"/>
                <a:cs typeface="Arial" pitchFamily="34" charset="-120"/>
              </a:rPr>
              <a:t>Ure z negativno ceno (* do 13. 10. 2026)</a:t>
            </a:r>
            <a:endParaRPr lang="sl-SI" sz="2140" dirty="0"/>
          </a:p>
        </p:txBody>
      </p:sp>
      <p:sp>
        <p:nvSpPr>
          <p:cNvPr id="11" name="Shape 7"/>
          <p:cNvSpPr/>
          <p:nvPr/>
        </p:nvSpPr>
        <p:spPr>
          <a:xfrm>
            <a:off x="10856214" y="8217551"/>
            <a:ext cx="7991380" cy="2110930"/>
          </a:xfrm>
          <a:prstGeom prst="roundRect">
            <a:avLst>
              <a:gd name="adj" fmla="val 5198"/>
            </a:avLst>
          </a:prstGeom>
          <a:solidFill>
            <a:srgbClr val="F7F8FA"/>
          </a:solidFill>
          <a:ln w="15706">
            <a:solidFill>
              <a:srgbClr val="E1E4E8"/>
            </a:solidFill>
            <a:prstDash val="solid"/>
          </a:ln>
        </p:spPr>
      </p:sp>
      <p:sp>
        <p:nvSpPr>
          <p:cNvPr id="12" name="Text 8"/>
          <p:cNvSpPr txBox="1"/>
          <p:nvPr/>
        </p:nvSpPr>
        <p:spPr>
          <a:xfrm>
            <a:off x="11157776" y="8323097"/>
            <a:ext cx="7388257" cy="1884759"/>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Priložnost: poleti je bila ura ob 13. uri v Sloveniji za 178 €/MWh cenejša od ure ob 20. uri. Premik porabe v sredino dneva zniža račun.</a:t>
            </a:r>
            <a:endParaRPr lang="sl-SI" sz="21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Slovenija plača premijo regije</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Na borzi za dan vnaprej je bila SI dražja od DE v 55 od 57 mesecev; za leto 2027 je terminska razlika 16,47 €/MWh</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Energy-Charts (SI: BSP SouthPool, DE: SMARD; CC BY 4.0), mesečna povprečja dan vnaprej do sep 2026, leto 2026 do 13. 10. 2026; EEX (TradingView), letni pasovni produkti, 13. 10. 2026</a:t>
            </a:r>
            <a:endParaRPr lang="sl-SI" sz="1400" dirty="0"/>
          </a:p>
        </p:txBody>
      </p:sp>
      <p:sp>
        <p:nvSpPr>
          <p:cNvPr id="5" name="Shape 3"/>
          <p:cNvSpPr/>
          <p:nvPr/>
        </p:nvSpPr>
        <p:spPr>
          <a:xfrm>
            <a:off x="904684" y="2789444"/>
            <a:ext cx="12364021"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2002148"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796439" y="2940225"/>
            <a:ext cx="5051155" cy="7312866"/>
          </a:xfrm>
          <a:prstGeom prst="roundRect">
            <a:avLst>
              <a:gd name="adj" fmla="val 2172"/>
            </a:avLst>
          </a:prstGeom>
          <a:solidFill>
            <a:srgbClr val="F7F8FA"/>
          </a:solidFill>
          <a:ln w="15706">
            <a:solidFill>
              <a:srgbClr val="E1E4E8"/>
            </a:solidFill>
            <a:prstDash val="solid"/>
          </a:ln>
        </p:spPr>
      </p:sp>
      <p:sp>
        <p:nvSpPr>
          <p:cNvPr id="8" name="Text 5"/>
          <p:cNvSpPr txBox="1"/>
          <p:nvPr/>
        </p:nvSpPr>
        <p:spPr>
          <a:xfrm>
            <a:off x="14098000" y="3166396"/>
            <a:ext cx="4523423" cy="603123"/>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Povprečna razlika SI − DE</a:t>
            </a:r>
            <a:endParaRPr lang="sl-SI" sz="2310" dirty="0"/>
          </a:p>
        </p:txBody>
      </p:sp>
      <p:sp>
        <p:nvSpPr>
          <p:cNvPr id="9" name="Text 6"/>
          <p:cNvSpPr txBox="1"/>
          <p:nvPr/>
        </p:nvSpPr>
        <p:spPr>
          <a:xfrm>
            <a:off x="14098000" y="3844909"/>
            <a:ext cx="4523423" cy="2864834"/>
          </a:xfrm>
          <a:prstGeom prst="rect">
            <a:avLst/>
          </a:prstGeom>
          <a:noFill/>
          <a:ln/>
        </p:spPr>
        <p:txBody>
          <a:bodyPr wrap="square" lIns="0" tIns="0" rIns="0" bIns="0" rtlCol="0" anchor="t"/>
          <a:lstStyle/>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2022:  +39,02 €/MWh</a:t>
            </a:r>
            <a:endParaRPr lang="sl-SI" sz="2310" dirty="0"/>
          </a:p>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2023:  +9,16 €/MWh</a:t>
            </a:r>
            <a:endParaRPr lang="sl-SI" sz="2310" dirty="0"/>
          </a:p>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2024:  +12,77 €/MWh</a:t>
            </a:r>
            <a:endParaRPr lang="sl-SI" sz="2310" dirty="0"/>
          </a:p>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2025:  +15,32 €/MWh</a:t>
            </a:r>
            <a:endParaRPr lang="sl-SI" sz="2310" dirty="0"/>
          </a:p>
          <a:p>
            <a:pPr indent="0" marL="0">
              <a:spcAft>
                <a:spcPts val="660"/>
              </a:spcAft>
              <a:buNone/>
            </a:pPr>
            <a:r>
              <a:rPr lang="sl-SI" altLang="en-US" sz="2310" dirty="0">
                <a:solidFill>
                  <a:srgbClr val="1B449C"/>
                </a:solidFill>
                <a:latin typeface="Arial" pitchFamily="34" charset="0"/>
                <a:ea typeface="Arial" pitchFamily="34" charset="-122"/>
                <a:cs typeface="Arial" pitchFamily="34" charset="-120"/>
              </a:rPr>
              <a:t>2026*:  +17,11 €/MWh</a:t>
            </a:r>
            <a:endParaRPr lang="sl-SI" sz="2310" dirty="0"/>
          </a:p>
        </p:txBody>
      </p:sp>
      <p:sp>
        <p:nvSpPr>
          <p:cNvPr id="10" name="Text 7"/>
          <p:cNvSpPr txBox="1"/>
          <p:nvPr/>
        </p:nvSpPr>
        <p:spPr>
          <a:xfrm>
            <a:off x="14098000" y="6935914"/>
            <a:ext cx="4523423" cy="3015615"/>
          </a:xfrm>
          <a:prstGeom prst="rect">
            <a:avLst/>
          </a:prstGeom>
          <a:noFill/>
          <a:ln/>
        </p:spPr>
        <p:txBody>
          <a:bodyPr wrap="square" lIns="0" tIns="0" rIns="0" bIns="0" rtlCol="0" anchor="t"/>
          <a:lstStyle/>
          <a:p>
            <a:pPr indent="0" marL="0">
              <a:spcAft>
                <a:spcPts val="660"/>
              </a:spcAft>
              <a:buNone/>
            </a:pPr>
            <a:r>
              <a:rPr lang="sl-SI" altLang="en-US" sz="2310" b="1" dirty="0">
                <a:solidFill>
                  <a:srgbClr val="404040"/>
                </a:solidFill>
                <a:latin typeface="Arial" pitchFamily="34" charset="0"/>
                <a:ea typeface="Arial" pitchFamily="34" charset="-122"/>
                <a:cs typeface="Arial" pitchFamily="34" charset="-120"/>
              </a:rPr>
              <a:t>Leto 2027 (terminsko):</a:t>
            </a:r>
            <a:endParaRPr lang="sl-SI" sz="2310" dirty="0"/>
          </a:p>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SI − DE  +16,47 €/MWh</a:t>
            </a:r>
            <a:endParaRPr lang="sl-SI" sz="2310" dirty="0"/>
          </a:p>
          <a:p>
            <a:pPr indent="0" marL="0">
              <a:spcAft>
                <a:spcPts val="660"/>
              </a:spcAft>
              <a:buNone/>
            </a:pPr>
            <a:r>
              <a:rPr lang="sl-SI" altLang="en-US" sz="2310" dirty="0">
                <a:solidFill>
                  <a:srgbClr val="404040"/>
                </a:solidFill>
                <a:latin typeface="Arial" pitchFamily="34" charset="0"/>
                <a:ea typeface="Arial" pitchFamily="34" charset="-122"/>
                <a:cs typeface="Arial" pitchFamily="34" charset="-120"/>
              </a:rPr>
              <a:t>HU − DE  +22,47 €/MWh</a:t>
            </a:r>
            <a:endParaRPr lang="sl-SI" sz="2310" dirty="0"/>
          </a:p>
          <a:p>
            <a:pPr indent="0" marL="0">
              <a:spcAft>
                <a:spcPts val="660"/>
              </a:spcAft>
              <a:buNone/>
            </a:pPr>
            <a:r>
              <a:rPr lang="sl-SI" altLang="en-US" sz="1650" dirty="0">
                <a:solidFill>
                  <a:srgbClr val="404040"/>
                </a:solidFill>
                <a:latin typeface="Arial" pitchFamily="34" charset="0"/>
                <a:ea typeface="Arial" pitchFamily="34" charset="-122"/>
                <a:cs typeface="Arial" pitchFamily="34" charset="-120"/>
              </a:rPr>
              <a:t>* do 13. 10. 2026</a:t>
            </a:r>
            <a:endParaRPr lang="sl-SI" sz="231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Padajoča krivulja: vsako naslednje leto cenejše</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Slovenija: Cal-28 je za 40,6 €/MWh cenejši od Cal-27, Cal-29 še za 17,2 €/MWh</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(TradingView), letni pasovni produkti, 13. 10. 2026; Energy-Charts (spot do 13. 10. 2026)</a:t>
            </a:r>
            <a:endParaRPr lang="sl-SI" sz="1400" dirty="0"/>
          </a:p>
        </p:txBody>
      </p:sp>
      <p:sp>
        <p:nvSpPr>
          <p:cNvPr id="5" name="Shape 3"/>
          <p:cNvSpPr/>
          <p:nvPr/>
        </p:nvSpPr>
        <p:spPr>
          <a:xfrm>
            <a:off x="904684" y="2789444"/>
            <a:ext cx="11911679"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1549805"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344096" y="2940225"/>
            <a:ext cx="5503497" cy="7312866"/>
          </a:xfrm>
          <a:prstGeom prst="roundRect">
            <a:avLst>
              <a:gd name="adj" fmla="val 1994"/>
            </a:avLst>
          </a:prstGeom>
          <a:solidFill>
            <a:srgbClr val="F7F8FA"/>
          </a:solidFill>
          <a:ln w="15706">
            <a:solidFill>
              <a:srgbClr val="E1E4E8"/>
            </a:solidFill>
            <a:prstDash val="solid"/>
          </a:ln>
        </p:spPr>
      </p:sp>
      <p:sp>
        <p:nvSpPr>
          <p:cNvPr id="8" name="Text 5"/>
          <p:cNvSpPr txBox="1"/>
          <p:nvPr/>
        </p:nvSpPr>
        <p:spPr>
          <a:xfrm>
            <a:off x="13645658" y="3241786"/>
            <a:ext cx="4975765" cy="6785134"/>
          </a:xfrm>
          <a:prstGeom prst="rect">
            <a:avLst/>
          </a:prstGeom>
          <a:noFill/>
          <a:ln/>
        </p:spPr>
        <p:txBody>
          <a:bodyPr wrap="square" lIns="0" tIns="0" rIns="0" bIns="0" rtlCol="0" anchor="t"/>
          <a:lstStyle/>
          <a:p>
            <a:pPr marL="293185" indent="-293185">
              <a:spcAft>
                <a:spcPts val="1320"/>
              </a:spcAft>
              <a:buSzPct val="100000"/>
              <a:buChar char="•"/>
            </a:pPr>
            <a:r>
              <a:rPr lang="sl-SI" altLang="en-US" sz="2140" dirty="0">
                <a:solidFill>
                  <a:srgbClr val="404040"/>
                </a:solidFill>
                <a:latin typeface="Arial" pitchFamily="34" charset="0"/>
                <a:ea typeface="Arial" pitchFamily="34" charset="-122"/>
                <a:cs typeface="Arial" pitchFamily="34" charset="-120"/>
              </a:rPr>
              <a:t>Krivulja v SI: 162 → 121 → 104 €/MWh za leta 2027–2029</a:t>
            </a:r>
            <a:endParaRPr lang="sl-SI" sz="2140" dirty="0"/>
          </a:p>
          <a:p>
            <a:pPr marL="293185" indent="-293185">
              <a:spcAft>
                <a:spcPts val="1320"/>
              </a:spcAft>
              <a:buSzPct val="100000"/>
              <a:buChar char="•"/>
            </a:pPr>
            <a:r>
              <a:rPr lang="sl-SI" altLang="en-US" sz="2140" dirty="0">
                <a:solidFill>
                  <a:srgbClr val="404040"/>
                </a:solidFill>
                <a:latin typeface="Arial" pitchFamily="34" charset="0"/>
                <a:ea typeface="Arial" pitchFamily="34" charset="-122"/>
                <a:cs typeface="Arial" pitchFamily="34" charset="-120"/>
              </a:rPr>
              <a:t>Enaka oblika v vseh državah regije</a:t>
            </a:r>
            <a:endParaRPr lang="sl-SI" sz="2140" dirty="0"/>
          </a:p>
          <a:p>
            <a:pPr marL="293185" indent="-293185">
              <a:spcAft>
                <a:spcPts val="1320"/>
              </a:spcAft>
              <a:buSzPct val="100000"/>
              <a:buChar char="•"/>
            </a:pPr>
            <a:r>
              <a:rPr lang="sl-SI" altLang="en-US" sz="2140" dirty="0">
                <a:solidFill>
                  <a:srgbClr val="404040"/>
                </a:solidFill>
                <a:latin typeface="Arial" pitchFamily="34" charset="0"/>
                <a:ea typeface="Arial" pitchFamily="34" charset="-122"/>
                <a:cs typeface="Arial" pitchFamily="34" charset="-120"/>
              </a:rPr>
              <a:t>Doslej se je razmik ob približevanju leta zožil (DE 2027/2028, konec julija–konec 2025: 7,45 → 3,82 €/MWh); zapre se lahko tudi s cenejšim bližnjim letom</a:t>
            </a:r>
            <a:endParaRPr lang="sl-SI" sz="2140" dirty="0"/>
          </a:p>
          <a:p>
            <a:pPr marL="293185" indent="-293185">
              <a:spcAft>
                <a:spcPts val="1320"/>
              </a:spcAft>
              <a:buSzPct val="100000"/>
              <a:buChar char="•"/>
            </a:pPr>
            <a:r>
              <a:rPr lang="sl-SI" altLang="en-US" sz="2140" dirty="0">
                <a:solidFill>
                  <a:srgbClr val="404040"/>
                </a:solidFill>
                <a:latin typeface="Arial" pitchFamily="34" charset="0"/>
                <a:ea typeface="Arial" pitchFamily="34" charset="-122"/>
                <a:cs typeface="Arial" pitchFamily="34" charset="-120"/>
              </a:rPr>
              <a:t>Trg že cenovno upošteva umiritev: nove LNG zmogljivosti v ZDA in Katarju</a:t>
            </a:r>
            <a:endParaRPr lang="sl-SI" sz="2140" dirty="0"/>
          </a:p>
          <a:p>
            <a:pPr marL="293185" indent="-293185">
              <a:spcAft>
                <a:spcPts val="1320"/>
              </a:spcAft>
              <a:buSzPct val="100000"/>
              <a:buChar char="•"/>
            </a:pPr>
            <a:r>
              <a:rPr lang="sl-SI" altLang="en-US" sz="2140" dirty="0">
                <a:solidFill>
                  <a:srgbClr val="404040"/>
                </a:solidFill>
                <a:latin typeface="Arial" pitchFamily="34" charset="0"/>
                <a:ea typeface="Arial" pitchFamily="34" charset="-122"/>
                <a:cs typeface="Arial" pitchFamily="34" charset="-120"/>
              </a:rPr>
              <a:t>SI ostaja dražja od DE: za leto 2027 +16,47 €/MWh, spot 1. 1.–13. 10. 127,04 proti 109,93 €/MWh</a:t>
            </a:r>
            <a:endParaRPr lang="sl-SI" sz="21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Plin: razpon scenarijev je širok</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Goldman Sachs ne napoveduje ene cene, ampak pove, od česa je odvisna</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Goldman Sachs, Natural Gas Comment (4. 10. 2026; dolgi rok 10. 9. 2026); EEX, TTF poravnave 13. 10. 2026</a:t>
            </a:r>
            <a:endParaRPr lang="sl-SI" sz="1400" dirty="0"/>
          </a:p>
        </p:txBody>
      </p:sp>
      <p:sp>
        <p:nvSpPr>
          <p:cNvPr id="5" name="Shape 3"/>
          <p:cNvSpPr/>
          <p:nvPr/>
        </p:nvSpPr>
        <p:spPr>
          <a:xfrm>
            <a:off x="904684" y="3317177"/>
            <a:ext cx="8142161" cy="7086695"/>
          </a:xfrm>
          <a:prstGeom prst="roundRect">
            <a:avLst>
              <a:gd name="adj" fmla="val 1548"/>
            </a:avLst>
          </a:prstGeom>
          <a:solidFill>
            <a:srgbClr val="F7F8FA"/>
          </a:solidFill>
          <a:ln w="15706">
            <a:solidFill>
              <a:srgbClr val="E1E4E8"/>
            </a:solidFill>
            <a:prstDash val="solid"/>
          </a:ln>
        </p:spPr>
      </p:sp>
      <p:graphicFrame>
        <p:nvGraphicFramePr>
          <p:cNvPr id="6" name="Chart 0" descr=""/>
          <p:cNvGraphicFramePr/>
          <p:nvPr/>
        </p:nvGraphicFramePr>
        <p:xfrm>
          <a:off x="1085621" y="3498113"/>
          <a:ext cx="7780287" cy="6724821"/>
        </p:xfrm>
        <a:graphic xmlns:a="http://schemas.openxmlformats.org/drawingml/2006/main">
          <a:graphicData uri="http://schemas.openxmlformats.org/drawingml/2006/chart">
            <c:chart xmlns:c="http://schemas.openxmlformats.org/drawingml/2006/chart" r:id="rId1"/>
          </a:graphicData>
        </a:graphic>
      </p:graphicFrame>
      <p:sp>
        <p:nvSpPr>
          <p:cNvPr id="7" name="Text 4"/>
          <p:cNvSpPr txBox="1"/>
          <p:nvPr/>
        </p:nvSpPr>
        <p:spPr>
          <a:xfrm>
            <a:off x="1130856" y="2789444"/>
            <a:ext cx="7840599" cy="452342"/>
          </a:xfrm>
          <a:prstGeom prst="rect">
            <a:avLst/>
          </a:prstGeom>
          <a:noFill/>
          <a:ln/>
        </p:spPr>
        <p:txBody>
          <a:bodyPr wrap="square" lIns="0" tIns="0" rIns="0" bIns="0" rtlCol="0" anchor="ctr"/>
          <a:lstStyle/>
          <a:p>
            <a:pPr indent="0" marL="0">
              <a:buNone/>
            </a:pPr>
            <a:r>
              <a:rPr lang="sl-SI" altLang="en-US" sz="2140" b="1" dirty="0">
                <a:solidFill>
                  <a:srgbClr val="404040"/>
                </a:solidFill>
                <a:latin typeface="Arial" pitchFamily="34" charset="0"/>
                <a:ea typeface="Arial" pitchFamily="34" charset="-122"/>
                <a:cs typeface="Arial" pitchFamily="34" charset="-120"/>
              </a:rPr>
              <a:t>Trg: plin TTF po letih dobave, 13. 10.</a:t>
            </a:r>
            <a:endParaRPr lang="sl-SI" sz="2140" dirty="0"/>
          </a:p>
        </p:txBody>
      </p:sp>
      <p:sp>
        <p:nvSpPr>
          <p:cNvPr id="8" name="Shape 5"/>
          <p:cNvSpPr/>
          <p:nvPr/>
        </p:nvSpPr>
        <p:spPr>
          <a:xfrm>
            <a:off x="9499187" y="2940225"/>
            <a:ext cx="9348407" cy="2186321"/>
          </a:xfrm>
          <a:prstGeom prst="roundRect">
            <a:avLst>
              <a:gd name="adj" fmla="val 5019"/>
            </a:avLst>
          </a:prstGeom>
          <a:solidFill>
            <a:srgbClr val="F7F8FA"/>
          </a:solidFill>
          <a:ln w="15706">
            <a:solidFill>
              <a:srgbClr val="E1E4E8"/>
            </a:solidFill>
            <a:prstDash val="solid"/>
          </a:ln>
        </p:spPr>
      </p:sp>
      <p:sp>
        <p:nvSpPr>
          <p:cNvPr id="9" name="Text 6"/>
          <p:cNvSpPr txBox="1"/>
          <p:nvPr/>
        </p:nvSpPr>
        <p:spPr>
          <a:xfrm>
            <a:off x="9876139" y="3121162"/>
            <a:ext cx="5880449" cy="603123"/>
          </a:xfrm>
          <a:prstGeom prst="rect">
            <a:avLst/>
          </a:prstGeom>
          <a:noFill/>
          <a:ln/>
        </p:spPr>
        <p:txBody>
          <a:bodyPr wrap="square" lIns="0" tIns="0" rIns="0" bIns="0" rtlCol="0" anchor="ctr"/>
          <a:lstStyle/>
          <a:p>
            <a:pPr indent="0" marL="0">
              <a:buNone/>
            </a:pPr>
            <a:r>
              <a:rPr lang="sl-SI" altLang="en-US" sz="2470" b="1" dirty="0">
                <a:solidFill>
                  <a:srgbClr val="404040"/>
                </a:solidFill>
                <a:latin typeface="Arial" pitchFamily="34" charset="0"/>
                <a:ea typeface="Arial" pitchFamily="34" charset="-122"/>
                <a:cs typeface="Arial" pitchFamily="34" charset="-120"/>
              </a:rPr>
              <a:t>Osnovni scenarij GS</a:t>
            </a:r>
            <a:endParaRPr lang="sl-SI" sz="2470" dirty="0"/>
          </a:p>
        </p:txBody>
      </p:sp>
      <p:sp>
        <p:nvSpPr>
          <p:cNvPr id="10" name="Text 7"/>
          <p:cNvSpPr txBox="1"/>
          <p:nvPr/>
        </p:nvSpPr>
        <p:spPr>
          <a:xfrm>
            <a:off x="9876139" y="3769519"/>
            <a:ext cx="5880449" cy="1206246"/>
          </a:xfrm>
          <a:prstGeom prst="rect">
            <a:avLst/>
          </a:prstGeom>
          <a:noFill/>
          <a:ln/>
        </p:spPr>
        <p:txBody>
          <a:bodyPr wrap="square" lIns="0" tIns="0" rIns="0" bIns="0" rtlCol="0" anchor="t"/>
          <a:lstStyle/>
          <a:p>
            <a:pPr indent="0" marL="0">
              <a:buNone/>
            </a:pPr>
            <a:r>
              <a:rPr lang="sl-SI" altLang="en-US" sz="1980" dirty="0">
                <a:solidFill>
                  <a:srgbClr val="404040"/>
                </a:solidFill>
                <a:latin typeface="Arial" pitchFamily="34" charset="0"/>
                <a:ea typeface="Arial" pitchFamily="34" charset="-122"/>
                <a:cs typeface="Arial" pitchFamily="34" charset="-120"/>
              </a:rPr>
              <a:t>izvoz iz Zaliva se postopno izboljšuje</a:t>
            </a:r>
            <a:endParaRPr lang="sl-SI" sz="1980" dirty="0"/>
          </a:p>
        </p:txBody>
      </p:sp>
      <p:sp>
        <p:nvSpPr>
          <p:cNvPr id="11" name="Text 8"/>
          <p:cNvSpPr txBox="1"/>
          <p:nvPr/>
        </p:nvSpPr>
        <p:spPr>
          <a:xfrm>
            <a:off x="15756588" y="3060849"/>
            <a:ext cx="2864834" cy="1130856"/>
          </a:xfrm>
          <a:prstGeom prst="rect">
            <a:avLst/>
          </a:prstGeom>
          <a:noFill/>
          <a:ln/>
        </p:spPr>
        <p:txBody>
          <a:bodyPr wrap="square" lIns="0" tIns="0" rIns="0" bIns="0" rtlCol="0" anchor="ctr"/>
          <a:lstStyle/>
          <a:p>
            <a:pPr algn="r" indent="0" marL="0">
              <a:buNone/>
            </a:pPr>
            <a:r>
              <a:rPr lang="sl-SI" altLang="en-US" sz="5280" b="1" dirty="0">
                <a:solidFill>
                  <a:srgbClr val="1B449C"/>
                </a:solidFill>
                <a:latin typeface="Arial" pitchFamily="34" charset="0"/>
                <a:ea typeface="Arial" pitchFamily="34" charset="-122"/>
                <a:cs typeface="Arial" pitchFamily="34" charset="-120"/>
              </a:rPr>
              <a:t>70</a:t>
            </a:r>
            <a:endParaRPr lang="sl-SI" sz="5280" dirty="0"/>
          </a:p>
        </p:txBody>
      </p:sp>
      <p:sp>
        <p:nvSpPr>
          <p:cNvPr id="12" name="Text 9"/>
          <p:cNvSpPr txBox="1"/>
          <p:nvPr/>
        </p:nvSpPr>
        <p:spPr>
          <a:xfrm>
            <a:off x="15304246" y="4221861"/>
            <a:ext cx="3317177" cy="753904"/>
          </a:xfrm>
          <a:prstGeom prst="rect">
            <a:avLst/>
          </a:prstGeom>
          <a:noFill/>
          <a:ln/>
        </p:spPr>
        <p:txBody>
          <a:bodyPr wrap="square" lIns="0" tIns="0" rIns="0" bIns="0" rtlCol="0" anchor="t"/>
          <a:lstStyle/>
          <a:p>
            <a:pPr algn="r" indent="0" marL="0">
              <a:buNone/>
            </a:pPr>
            <a:r>
              <a:rPr lang="sl-SI" altLang="en-US" sz="1650" dirty="0">
                <a:solidFill>
                  <a:srgbClr val="404040"/>
                </a:solidFill>
                <a:latin typeface="Arial" pitchFamily="34" charset="0"/>
                <a:ea typeface="Arial" pitchFamily="34" charset="-122"/>
                <a:cs typeface="Arial" pitchFamily="34" charset="-120"/>
              </a:rPr>
              <a:t>TTF ob koncu leta 2026, €/MWh</a:t>
            </a:r>
            <a:endParaRPr lang="sl-SI" sz="1650" dirty="0"/>
          </a:p>
        </p:txBody>
      </p:sp>
      <p:sp>
        <p:nvSpPr>
          <p:cNvPr id="13" name="Shape 10"/>
          <p:cNvSpPr/>
          <p:nvPr/>
        </p:nvSpPr>
        <p:spPr>
          <a:xfrm>
            <a:off x="9499187" y="5382873"/>
            <a:ext cx="9348407" cy="2186321"/>
          </a:xfrm>
          <a:prstGeom prst="roundRect">
            <a:avLst>
              <a:gd name="adj" fmla="val 5019"/>
            </a:avLst>
          </a:prstGeom>
          <a:solidFill>
            <a:srgbClr val="F7F8FA"/>
          </a:solidFill>
          <a:ln w="15706">
            <a:solidFill>
              <a:srgbClr val="E1E4E8"/>
            </a:solidFill>
            <a:prstDash val="solid"/>
          </a:ln>
        </p:spPr>
      </p:sp>
      <p:sp>
        <p:nvSpPr>
          <p:cNvPr id="14" name="Text 11"/>
          <p:cNvSpPr txBox="1"/>
          <p:nvPr/>
        </p:nvSpPr>
        <p:spPr>
          <a:xfrm>
            <a:off x="9876139" y="5563810"/>
            <a:ext cx="5880449" cy="603123"/>
          </a:xfrm>
          <a:prstGeom prst="rect">
            <a:avLst/>
          </a:prstGeom>
          <a:noFill/>
          <a:ln/>
        </p:spPr>
        <p:txBody>
          <a:bodyPr wrap="square" lIns="0" tIns="0" rIns="0" bIns="0" rtlCol="0" anchor="ctr"/>
          <a:lstStyle/>
          <a:p>
            <a:pPr indent="0" marL="0">
              <a:buNone/>
            </a:pPr>
            <a:r>
              <a:rPr lang="sl-SI" altLang="en-US" sz="2470" b="1" dirty="0">
                <a:solidFill>
                  <a:srgbClr val="404040"/>
                </a:solidFill>
                <a:latin typeface="Arial" pitchFamily="34" charset="0"/>
                <a:ea typeface="Arial" pitchFamily="34" charset="-122"/>
                <a:cs typeface="Arial" pitchFamily="34" charset="-120"/>
              </a:rPr>
              <a:t>Zaostreni scenarij GS</a:t>
            </a:r>
            <a:endParaRPr lang="sl-SI" sz="2470" dirty="0"/>
          </a:p>
        </p:txBody>
      </p:sp>
      <p:sp>
        <p:nvSpPr>
          <p:cNvPr id="15" name="Text 12"/>
          <p:cNvSpPr txBox="1"/>
          <p:nvPr/>
        </p:nvSpPr>
        <p:spPr>
          <a:xfrm>
            <a:off x="9876139" y="6212167"/>
            <a:ext cx="5880449" cy="1206246"/>
          </a:xfrm>
          <a:prstGeom prst="rect">
            <a:avLst/>
          </a:prstGeom>
          <a:noFill/>
          <a:ln/>
        </p:spPr>
        <p:txBody>
          <a:bodyPr wrap="square" lIns="0" tIns="0" rIns="0" bIns="0" rtlCol="0" anchor="t"/>
          <a:lstStyle/>
          <a:p>
            <a:pPr indent="0" marL="0">
              <a:buNone/>
            </a:pPr>
            <a:r>
              <a:rPr lang="sl-SI" altLang="en-US" sz="1980" dirty="0">
                <a:solidFill>
                  <a:srgbClr val="404040"/>
                </a:solidFill>
                <a:latin typeface="Arial" pitchFamily="34" charset="0"/>
                <a:ea typeface="Arial" pitchFamily="34" charset="-122"/>
                <a:cs typeface="Arial" pitchFamily="34" charset="-120"/>
              </a:rPr>
              <a:t>izvoz iz Zaliva pozimi ≤ 25 % običajnega in zima za 1 standardni odklon hladnejša</a:t>
            </a:r>
            <a:endParaRPr lang="sl-SI" sz="1980" dirty="0"/>
          </a:p>
        </p:txBody>
      </p:sp>
      <p:sp>
        <p:nvSpPr>
          <p:cNvPr id="16" name="Text 13"/>
          <p:cNvSpPr txBox="1"/>
          <p:nvPr/>
        </p:nvSpPr>
        <p:spPr>
          <a:xfrm>
            <a:off x="15756588" y="5503497"/>
            <a:ext cx="2864834" cy="1130856"/>
          </a:xfrm>
          <a:prstGeom prst="rect">
            <a:avLst/>
          </a:prstGeom>
          <a:noFill/>
          <a:ln/>
        </p:spPr>
        <p:txBody>
          <a:bodyPr wrap="square" lIns="0" tIns="0" rIns="0" bIns="0" rtlCol="0" anchor="ctr"/>
          <a:lstStyle/>
          <a:p>
            <a:pPr algn="r" indent="0" marL="0">
              <a:buNone/>
            </a:pPr>
            <a:r>
              <a:rPr lang="sl-SI" altLang="en-US" sz="5280" b="1" dirty="0">
                <a:solidFill>
                  <a:srgbClr val="1B449C"/>
                </a:solidFill>
                <a:latin typeface="Arial" pitchFamily="34" charset="0"/>
                <a:ea typeface="Arial" pitchFamily="34" charset="-122"/>
                <a:cs typeface="Arial" pitchFamily="34" charset="-120"/>
              </a:rPr>
              <a:t>150</a:t>
            </a:r>
            <a:endParaRPr lang="sl-SI" sz="5280" dirty="0"/>
          </a:p>
        </p:txBody>
      </p:sp>
      <p:sp>
        <p:nvSpPr>
          <p:cNvPr id="17" name="Text 14"/>
          <p:cNvSpPr txBox="1"/>
          <p:nvPr/>
        </p:nvSpPr>
        <p:spPr>
          <a:xfrm>
            <a:off x="15304246" y="6664509"/>
            <a:ext cx="3317177" cy="753904"/>
          </a:xfrm>
          <a:prstGeom prst="rect">
            <a:avLst/>
          </a:prstGeom>
          <a:noFill/>
          <a:ln/>
        </p:spPr>
        <p:txBody>
          <a:bodyPr wrap="square" lIns="0" tIns="0" rIns="0" bIns="0" rtlCol="0" anchor="t"/>
          <a:lstStyle/>
          <a:p>
            <a:pPr algn="r" indent="0" marL="0">
              <a:buNone/>
            </a:pPr>
            <a:r>
              <a:rPr lang="sl-SI" altLang="en-US" sz="1650" dirty="0">
                <a:solidFill>
                  <a:srgbClr val="404040"/>
                </a:solidFill>
                <a:latin typeface="Arial" pitchFamily="34" charset="0"/>
                <a:ea typeface="Arial" pitchFamily="34" charset="-122"/>
                <a:cs typeface="Arial" pitchFamily="34" charset="-120"/>
              </a:rPr>
              <a:t>TTF ob koncu leta 2026, €/MWh</a:t>
            </a:r>
            <a:endParaRPr lang="sl-SI" sz="1650" dirty="0"/>
          </a:p>
        </p:txBody>
      </p:sp>
      <p:sp>
        <p:nvSpPr>
          <p:cNvPr id="18" name="Shape 15"/>
          <p:cNvSpPr/>
          <p:nvPr/>
        </p:nvSpPr>
        <p:spPr>
          <a:xfrm>
            <a:off x="9499187" y="7825521"/>
            <a:ext cx="9348407" cy="2186321"/>
          </a:xfrm>
          <a:prstGeom prst="roundRect">
            <a:avLst>
              <a:gd name="adj" fmla="val 5019"/>
            </a:avLst>
          </a:prstGeom>
          <a:solidFill>
            <a:srgbClr val="F7F8FA"/>
          </a:solidFill>
          <a:ln w="15706">
            <a:solidFill>
              <a:srgbClr val="E1E4E8"/>
            </a:solidFill>
            <a:prstDash val="solid"/>
          </a:ln>
        </p:spPr>
      </p:sp>
      <p:sp>
        <p:nvSpPr>
          <p:cNvPr id="19" name="Text 16"/>
          <p:cNvSpPr txBox="1"/>
          <p:nvPr/>
        </p:nvSpPr>
        <p:spPr>
          <a:xfrm>
            <a:off x="9876139" y="8006458"/>
            <a:ext cx="5880449" cy="603123"/>
          </a:xfrm>
          <a:prstGeom prst="rect">
            <a:avLst/>
          </a:prstGeom>
          <a:noFill/>
          <a:ln/>
        </p:spPr>
        <p:txBody>
          <a:bodyPr wrap="square" lIns="0" tIns="0" rIns="0" bIns="0" rtlCol="0" anchor="ctr"/>
          <a:lstStyle/>
          <a:p>
            <a:pPr indent="0" marL="0">
              <a:buNone/>
            </a:pPr>
            <a:r>
              <a:rPr lang="sl-SI" altLang="en-US" sz="2470" b="1" dirty="0">
                <a:solidFill>
                  <a:srgbClr val="404040"/>
                </a:solidFill>
                <a:latin typeface="Arial" pitchFamily="34" charset="0"/>
                <a:ea typeface="Arial" pitchFamily="34" charset="-122"/>
                <a:cs typeface="Arial" pitchFamily="34" charset="-120"/>
              </a:rPr>
              <a:t>Dolgi rok GS</a:t>
            </a:r>
            <a:endParaRPr lang="sl-SI" sz="2470" dirty="0"/>
          </a:p>
        </p:txBody>
      </p:sp>
      <p:sp>
        <p:nvSpPr>
          <p:cNvPr id="20" name="Text 17"/>
          <p:cNvSpPr txBox="1"/>
          <p:nvPr/>
        </p:nvSpPr>
        <p:spPr>
          <a:xfrm>
            <a:off x="9876139" y="8654815"/>
            <a:ext cx="5880449" cy="1206246"/>
          </a:xfrm>
          <a:prstGeom prst="rect">
            <a:avLst/>
          </a:prstGeom>
          <a:noFill/>
          <a:ln/>
        </p:spPr>
        <p:txBody>
          <a:bodyPr wrap="square" lIns="0" tIns="0" rIns="0" bIns="0" rtlCol="0" anchor="t"/>
          <a:lstStyle/>
          <a:p>
            <a:pPr indent="0" marL="0">
              <a:buNone/>
            </a:pPr>
            <a:r>
              <a:rPr lang="sl-SI" altLang="en-US" sz="1980" dirty="0">
                <a:solidFill>
                  <a:srgbClr val="404040"/>
                </a:solidFill>
                <a:latin typeface="Arial" pitchFamily="34" charset="0"/>
                <a:ea typeface="Arial" pitchFamily="34" charset="-122"/>
                <a:cs typeface="Arial" pitchFamily="34" charset="-120"/>
              </a:rPr>
              <a:t>val novega LNG iz ZDA in Katarja</a:t>
            </a:r>
            <a:endParaRPr lang="sl-SI" sz="1980" dirty="0"/>
          </a:p>
        </p:txBody>
      </p:sp>
      <p:sp>
        <p:nvSpPr>
          <p:cNvPr id="21" name="Text 18"/>
          <p:cNvSpPr txBox="1"/>
          <p:nvPr/>
        </p:nvSpPr>
        <p:spPr>
          <a:xfrm>
            <a:off x="15756588" y="7946146"/>
            <a:ext cx="2864834" cy="1130856"/>
          </a:xfrm>
          <a:prstGeom prst="rect">
            <a:avLst/>
          </a:prstGeom>
          <a:noFill/>
          <a:ln/>
        </p:spPr>
        <p:txBody>
          <a:bodyPr wrap="square" lIns="0" tIns="0" rIns="0" bIns="0" rtlCol="0" anchor="ctr"/>
          <a:lstStyle/>
          <a:p>
            <a:pPr algn="r" indent="0" marL="0">
              <a:buNone/>
            </a:pPr>
            <a:r>
              <a:rPr lang="sl-SI" altLang="en-US" sz="5280" b="1" dirty="0">
                <a:solidFill>
                  <a:srgbClr val="1B449C"/>
                </a:solidFill>
                <a:latin typeface="Arial" pitchFamily="34" charset="0"/>
                <a:ea typeface="Arial" pitchFamily="34" charset="-122"/>
                <a:cs typeface="Arial" pitchFamily="34" charset="-120"/>
              </a:rPr>
              <a:t>19</a:t>
            </a:r>
            <a:endParaRPr lang="sl-SI" sz="5280" dirty="0"/>
          </a:p>
        </p:txBody>
      </p:sp>
      <p:sp>
        <p:nvSpPr>
          <p:cNvPr id="22" name="Text 19"/>
          <p:cNvSpPr txBox="1"/>
          <p:nvPr/>
        </p:nvSpPr>
        <p:spPr>
          <a:xfrm>
            <a:off x="15304246" y="9107157"/>
            <a:ext cx="3317177" cy="753904"/>
          </a:xfrm>
          <a:prstGeom prst="rect">
            <a:avLst/>
          </a:prstGeom>
          <a:noFill/>
          <a:ln/>
        </p:spPr>
        <p:txBody>
          <a:bodyPr wrap="square" lIns="0" tIns="0" rIns="0" bIns="0" rtlCol="0" anchor="t"/>
          <a:lstStyle/>
          <a:p>
            <a:pPr algn="r" indent="0" marL="0">
              <a:buNone/>
            </a:pPr>
            <a:r>
              <a:rPr lang="sl-SI" altLang="en-US" sz="1650" dirty="0">
                <a:solidFill>
                  <a:srgbClr val="404040"/>
                </a:solidFill>
                <a:latin typeface="Arial" pitchFamily="34" charset="0"/>
                <a:ea typeface="Arial" pitchFamily="34" charset="-122"/>
                <a:cs typeface="Arial" pitchFamily="34" charset="-120"/>
              </a:rPr>
              <a:t>TTF povprečje 2030–2035, €/MWh</a:t>
            </a:r>
            <a:endParaRPr lang="sl-SI" sz="1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10 € plina ≈ 13 € elektrike</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Prenos velja v obe smeri – tudi pocenitev plina se prenese v elektriko</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DE Base Cal-27 in TTF Cal-27, 13. 10. 2026; lastni izračun: regresija dnevnih sprememb DE Cal-27 na TTF Cal-27 in EUA dec-26 od 1. 1. 2025, CO₂ nespremenjen</a:t>
            </a:r>
            <a:endParaRPr lang="sl-SI" sz="1400" dirty="0"/>
          </a:p>
        </p:txBody>
      </p:sp>
      <p:sp>
        <p:nvSpPr>
          <p:cNvPr id="5" name="Shape 3"/>
          <p:cNvSpPr/>
          <p:nvPr/>
        </p:nvSpPr>
        <p:spPr>
          <a:xfrm>
            <a:off x="904684" y="2789444"/>
            <a:ext cx="11459337"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1097463"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2816364" y="2940225"/>
            <a:ext cx="6031230" cy="5428107"/>
          </a:xfrm>
          <a:prstGeom prst="roundRect">
            <a:avLst>
              <a:gd name="adj" fmla="val 2021"/>
            </a:avLst>
          </a:prstGeom>
          <a:solidFill>
            <a:srgbClr val="F7F8FA"/>
          </a:solidFill>
          <a:ln w="15706">
            <a:solidFill>
              <a:srgbClr val="E1E4E8"/>
            </a:solidFill>
            <a:prstDash val="solid"/>
          </a:ln>
        </p:spPr>
      </p:sp>
      <p:sp>
        <p:nvSpPr>
          <p:cNvPr id="8" name="Text 5"/>
          <p:cNvSpPr txBox="1"/>
          <p:nvPr/>
        </p:nvSpPr>
        <p:spPr>
          <a:xfrm>
            <a:off x="13193316" y="3241786"/>
            <a:ext cx="5352717" cy="4975765"/>
          </a:xfrm>
          <a:prstGeom prst="rect">
            <a:avLst/>
          </a:prstGeom>
          <a:noFill/>
          <a:ln/>
        </p:spPr>
        <p:txBody>
          <a:bodyPr wrap="square" lIns="0" tIns="0" rIns="0" bIns="0" rtlCol="0" anchor="t"/>
          <a:lstStyle/>
          <a:p>
            <a:pPr marL="293185" indent="-293185">
              <a:spcAft>
                <a:spcPts val="1320"/>
              </a:spcAft>
              <a:buSzPct val="100000"/>
              <a:buChar char="•"/>
            </a:pPr>
            <a:r>
              <a:rPr lang="sl-SI" altLang="en-US" sz="2470" dirty="0">
                <a:solidFill>
                  <a:srgbClr val="404040"/>
                </a:solidFill>
                <a:latin typeface="Arial" pitchFamily="34" charset="0"/>
                <a:ea typeface="Arial" pitchFamily="34" charset="-122"/>
                <a:cs typeface="Arial" pitchFamily="34" charset="-120"/>
              </a:rPr>
              <a:t>1 €/MWh plina 2027 ≈ 1,3 €/MWh elektrike 2027 (povprečje od 1. 1. 2025)</a:t>
            </a:r>
            <a:endParaRPr lang="sl-SI" sz="2470" dirty="0"/>
          </a:p>
          <a:p>
            <a:pPr marL="293185" indent="-293185">
              <a:spcAft>
                <a:spcPts val="1320"/>
              </a:spcAft>
              <a:buSzPct val="100000"/>
              <a:buChar char="•"/>
            </a:pPr>
            <a:r>
              <a:rPr lang="sl-SI" altLang="en-US" sz="2470" dirty="0">
                <a:solidFill>
                  <a:srgbClr val="404040"/>
                </a:solidFill>
                <a:latin typeface="Arial" pitchFamily="34" charset="0"/>
                <a:ea typeface="Arial" pitchFamily="34" charset="-122"/>
                <a:cs typeface="Arial" pitchFamily="34" charset="-120"/>
              </a:rPr>
              <a:t>pravilo je povprečje: v posameznem obdobju je prenos večji ali manjši (od 27. 2.: ≈ 1,6)</a:t>
            </a:r>
            <a:endParaRPr lang="sl-SI" sz="2470" dirty="0"/>
          </a:p>
          <a:p>
            <a:pPr marL="293185" indent="-293185">
              <a:spcAft>
                <a:spcPts val="1320"/>
              </a:spcAft>
              <a:buSzPct val="100000"/>
              <a:buChar char="•"/>
            </a:pPr>
            <a:r>
              <a:rPr lang="sl-SI" altLang="en-US" sz="2470" dirty="0">
                <a:solidFill>
                  <a:srgbClr val="404040"/>
                </a:solidFill>
                <a:latin typeface="Arial" pitchFamily="34" charset="0"/>
                <a:ea typeface="Arial" pitchFamily="34" charset="-122"/>
                <a:cs typeface="Arial" pitchFamily="34" charset="-120"/>
              </a:rPr>
              <a:t>letni produkt se na zimo odzove manj kot mesečni</a:t>
            </a:r>
            <a:endParaRPr lang="sl-SI" sz="2470" dirty="0"/>
          </a:p>
          <a:p>
            <a:pPr marL="293185" indent="-293185">
              <a:spcAft>
                <a:spcPts val="1320"/>
              </a:spcAft>
              <a:buSzPct val="100000"/>
              <a:buChar char="•"/>
            </a:pPr>
            <a:r>
              <a:rPr lang="sl-SI" altLang="en-US" sz="2470" dirty="0">
                <a:solidFill>
                  <a:srgbClr val="404040"/>
                </a:solidFill>
                <a:latin typeface="Arial" pitchFamily="34" charset="0"/>
                <a:ea typeface="Arial" pitchFamily="34" charset="-122"/>
                <a:cs typeface="Arial" pitchFamily="34" charset="-120"/>
              </a:rPr>
              <a:t>hitri preizkus novic: plin +3 € → elektrika ≈ +3,9 €</a:t>
            </a:r>
            <a:endParaRPr lang="sl-SI" sz="24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3960" b="1" dirty="0">
                <a:solidFill>
                  <a:srgbClr val="1B449C"/>
                </a:solidFill>
                <a:latin typeface="Arial" pitchFamily="34" charset="0"/>
                <a:ea typeface="Arial" pitchFamily="34" charset="-122"/>
                <a:cs typeface="Arial" pitchFamily="34" charset="-120"/>
              </a:rPr>
              <a:t>Terminska pogodba ali nakup na borzi za dan vnaprej? Pravila ni</a:t>
            </a:r>
            <a:endParaRPr lang="sl-SI" sz="396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Terminska pogodba je zavarovanje, ne stava – enkrat se izplača počakati na borzo, drugič terminska pogodba</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(HU Cal-23, odčitano z grafa, ±3 €/MWh); Energy-Charts (spot HU 2023, HUPX); EEX SI Base Cal-26 (30. 12. 2024–10. 11. 2025) in mesečni okt–dec 2026 (13. 10. 2026); Energy-Charts (spot SI jan–sep 2026)</a:t>
            </a:r>
            <a:endParaRPr lang="sl-SI" sz="1400" dirty="0"/>
          </a:p>
        </p:txBody>
      </p:sp>
      <p:sp>
        <p:nvSpPr>
          <p:cNvPr id="5" name="Shape 3"/>
          <p:cNvSpPr/>
          <p:nvPr/>
        </p:nvSpPr>
        <p:spPr>
          <a:xfrm>
            <a:off x="904684" y="2864834"/>
            <a:ext cx="8971455" cy="7463647"/>
          </a:xfrm>
          <a:prstGeom prst="roundRect">
            <a:avLst>
              <a:gd name="adj" fmla="val 1470"/>
            </a:avLst>
          </a:prstGeom>
          <a:solidFill>
            <a:srgbClr val="F7F8FA"/>
          </a:solidFill>
          <a:ln w="15706">
            <a:solidFill>
              <a:srgbClr val="E1E4E8"/>
            </a:solidFill>
            <a:prstDash val="solid"/>
          </a:ln>
        </p:spPr>
      </p:sp>
      <p:sp>
        <p:nvSpPr>
          <p:cNvPr id="6" name="Text 4"/>
          <p:cNvSpPr txBox="1"/>
          <p:nvPr/>
        </p:nvSpPr>
        <p:spPr>
          <a:xfrm>
            <a:off x="1281636" y="3091005"/>
            <a:ext cx="8292941" cy="678513"/>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Cal-23: izplačalo se je počakati na borzo</a:t>
            </a:r>
            <a:endParaRPr lang="sl-SI" sz="2970" dirty="0"/>
          </a:p>
        </p:txBody>
      </p:sp>
      <p:graphicFrame>
        <p:nvGraphicFramePr>
          <p:cNvPr id="7" name="Chart 0" descr=""/>
          <p:cNvGraphicFramePr/>
          <p:nvPr/>
        </p:nvGraphicFramePr>
        <p:xfrm>
          <a:off x="1055465" y="3844909"/>
          <a:ext cx="8669893" cy="4297251"/>
        </p:xfrm>
        <a:graphic xmlns:a="http://schemas.openxmlformats.org/drawingml/2006/main">
          <a:graphicData uri="http://schemas.openxmlformats.org/drawingml/2006/chart">
            <c:chart xmlns:c="http://schemas.openxmlformats.org/drawingml/2006/chart" r:id="rId1"/>
          </a:graphicData>
        </a:graphic>
      </p:graphicFrame>
      <p:sp>
        <p:nvSpPr>
          <p:cNvPr id="8" name="Text 5"/>
          <p:cNvSpPr txBox="1"/>
          <p:nvPr/>
        </p:nvSpPr>
        <p:spPr>
          <a:xfrm>
            <a:off x="1281636" y="8142161"/>
            <a:ext cx="8292941" cy="1960150"/>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Madžarska elektrika za leto 2023. Poleti 2022 je trapezna terminska cena presegla 900 €/MWh, spot 2023 je bil 106,82 €/MWh.</a:t>
            </a:r>
            <a:endParaRPr lang="sl-SI" sz="2140" dirty="0"/>
          </a:p>
        </p:txBody>
      </p:sp>
      <p:sp>
        <p:nvSpPr>
          <p:cNvPr id="9" name="Shape 6"/>
          <p:cNvSpPr/>
          <p:nvPr/>
        </p:nvSpPr>
        <p:spPr>
          <a:xfrm>
            <a:off x="10177701" y="2864834"/>
            <a:ext cx="8971455" cy="7463647"/>
          </a:xfrm>
          <a:prstGeom prst="roundRect">
            <a:avLst>
              <a:gd name="adj" fmla="val 1470"/>
            </a:avLst>
          </a:prstGeom>
          <a:solidFill>
            <a:srgbClr val="F7F8FA"/>
          </a:solidFill>
          <a:ln w="15706">
            <a:solidFill>
              <a:srgbClr val="E1E4E8"/>
            </a:solidFill>
            <a:prstDash val="solid"/>
          </a:ln>
        </p:spPr>
      </p:sp>
      <p:sp>
        <p:nvSpPr>
          <p:cNvPr id="10" name="Text 7"/>
          <p:cNvSpPr txBox="1"/>
          <p:nvPr/>
        </p:nvSpPr>
        <p:spPr>
          <a:xfrm>
            <a:off x="10554653" y="3091005"/>
            <a:ext cx="8292941" cy="678513"/>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Cal-26: izplačala se je terminska pogodba</a:t>
            </a:r>
            <a:endParaRPr lang="sl-SI" sz="2970" dirty="0"/>
          </a:p>
        </p:txBody>
      </p:sp>
      <p:graphicFrame>
        <p:nvGraphicFramePr>
          <p:cNvPr id="11" name="Chart 1" descr=""/>
          <p:cNvGraphicFramePr/>
          <p:nvPr/>
        </p:nvGraphicFramePr>
        <p:xfrm>
          <a:off x="10328481" y="3844909"/>
          <a:ext cx="8669893" cy="4297251"/>
        </p:xfrm>
        <a:graphic xmlns:a="http://schemas.openxmlformats.org/drawingml/2006/main">
          <a:graphicData uri="http://schemas.openxmlformats.org/drawingml/2006/chart">
            <c:chart xmlns:c="http://schemas.openxmlformats.org/drawingml/2006/chart" r:id="rId2"/>
          </a:graphicData>
        </a:graphic>
      </p:graphicFrame>
      <p:sp>
        <p:nvSpPr>
          <p:cNvPr id="12" name="Text 8"/>
          <p:cNvSpPr txBox="1"/>
          <p:nvPr/>
        </p:nvSpPr>
        <p:spPr>
          <a:xfrm>
            <a:off x="10554653" y="8142161"/>
            <a:ext cx="8292941" cy="1960150"/>
          </a:xfrm>
          <a:prstGeom prst="rect">
            <a:avLst/>
          </a:prstGeom>
          <a:noFill/>
          <a:ln/>
        </p:spPr>
        <p:txBody>
          <a:bodyPr wrap="square" lIns="0" tIns="0" rIns="0" bIns="0" rtlCol="0" anchor="t"/>
          <a:lstStyle/>
          <a:p>
            <a:pPr indent="0" marL="0">
              <a:buNone/>
            </a:pPr>
            <a:r>
              <a:rPr lang="sl-SI" altLang="en-US" sz="2140" dirty="0">
                <a:solidFill>
                  <a:srgbClr val="404040"/>
                </a:solidFill>
                <a:latin typeface="Arial" pitchFamily="34" charset="0"/>
                <a:ea typeface="Arial" pitchFamily="34" charset="-122"/>
                <a:cs typeface="Arial" pitchFamily="34" charset="-120"/>
              </a:rPr>
              <a:t>Cal-26 SI je v letu 2025 stal 93,87–112,39 €/MWh. Spot 2026: jan–sep 123,80 (realizirano), okt–dec 228,04 (terminske cene 13. 10. 2026) – leto 150,09 €/MWh.</a:t>
            </a:r>
            <a:endParaRPr lang="sl-SI" sz="21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Kdaj kupiti? Po delih namesto naenkrat</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Mesečno 94,42 €/MWh, četrtletno 96,30 €/MWh – razpon leta 68,91 €/MWh</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(TradingView), DE Base Cal-27, dnevne zaključne cene 1. 10. 2025–13. 10. 2026; lastni izračun: nakup na prvi trgovalni dan v mesecu oz. četrtletju</a:t>
            </a:r>
            <a:endParaRPr lang="sl-SI" sz="1400" dirty="0"/>
          </a:p>
        </p:txBody>
      </p:sp>
      <p:sp>
        <p:nvSpPr>
          <p:cNvPr id="5" name="Shape 3"/>
          <p:cNvSpPr/>
          <p:nvPr/>
        </p:nvSpPr>
        <p:spPr>
          <a:xfrm>
            <a:off x="904684" y="2789444"/>
            <a:ext cx="11911679" cy="7614428"/>
          </a:xfrm>
          <a:prstGeom prst="roundRect">
            <a:avLst>
              <a:gd name="adj" fmla="val 1441"/>
            </a:avLst>
          </a:prstGeom>
          <a:solidFill>
            <a:srgbClr val="F7F8FA"/>
          </a:solidFill>
          <a:ln w="15706">
            <a:solidFill>
              <a:srgbClr val="E1E4E8"/>
            </a:solidFill>
            <a:prstDash val="solid"/>
          </a:ln>
        </p:spPr>
      </p:sp>
      <p:graphicFrame>
        <p:nvGraphicFramePr>
          <p:cNvPr id="6" name="Chart 0" descr=""/>
          <p:cNvGraphicFramePr/>
          <p:nvPr/>
        </p:nvGraphicFramePr>
        <p:xfrm>
          <a:off x="1085621" y="2970381"/>
          <a:ext cx="11549805" cy="7252554"/>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13344096" y="2940225"/>
            <a:ext cx="5503497" cy="2186321"/>
          </a:xfrm>
          <a:prstGeom prst="roundRect">
            <a:avLst>
              <a:gd name="adj" fmla="val 5019"/>
            </a:avLst>
          </a:prstGeom>
          <a:solidFill>
            <a:srgbClr val="F7F8FA"/>
          </a:solidFill>
          <a:ln w="15706">
            <a:solidFill>
              <a:srgbClr val="E1E4E8"/>
            </a:solidFill>
            <a:prstDash val="solid"/>
          </a:ln>
        </p:spPr>
      </p:sp>
      <p:sp>
        <p:nvSpPr>
          <p:cNvPr id="8" name="Text 5"/>
          <p:cNvSpPr txBox="1"/>
          <p:nvPr/>
        </p:nvSpPr>
        <p:spPr>
          <a:xfrm>
            <a:off x="13645658" y="3091005"/>
            <a:ext cx="4975765" cy="904684"/>
          </a:xfrm>
          <a:prstGeom prst="rect">
            <a:avLst/>
          </a:prstGeom>
          <a:noFill/>
          <a:ln/>
        </p:spPr>
        <p:txBody>
          <a:bodyPr wrap="square" lIns="0" tIns="0" rIns="0" bIns="0" rtlCol="0" anchor="ctr"/>
          <a:lstStyle/>
          <a:p>
            <a:pPr indent="0" marL="0">
              <a:buNone/>
            </a:pPr>
            <a:r>
              <a:rPr lang="sl-SI" altLang="en-US" sz="4620" b="1" dirty="0">
                <a:solidFill>
                  <a:srgbClr val="1B449C"/>
                </a:solidFill>
                <a:latin typeface="Arial" pitchFamily="34" charset="0"/>
                <a:ea typeface="Arial" pitchFamily="34" charset="-122"/>
                <a:cs typeface="Arial" pitchFamily="34" charset="-120"/>
              </a:rPr>
              <a:t>94,42 €/MWh</a:t>
            </a:r>
            <a:endParaRPr lang="sl-SI" sz="4620" dirty="0"/>
          </a:p>
        </p:txBody>
      </p:sp>
      <p:sp>
        <p:nvSpPr>
          <p:cNvPr id="9" name="Text 6"/>
          <p:cNvSpPr txBox="1"/>
          <p:nvPr/>
        </p:nvSpPr>
        <p:spPr>
          <a:xfrm>
            <a:off x="13645658" y="4071080"/>
            <a:ext cx="4975765"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13 mesečnih nakupov – povprečje</a:t>
            </a:r>
            <a:endParaRPr lang="sl-SI" sz="1980" dirty="0"/>
          </a:p>
        </p:txBody>
      </p:sp>
      <p:sp>
        <p:nvSpPr>
          <p:cNvPr id="10" name="Shape 7"/>
          <p:cNvSpPr/>
          <p:nvPr/>
        </p:nvSpPr>
        <p:spPr>
          <a:xfrm>
            <a:off x="13344096" y="5382873"/>
            <a:ext cx="5503497" cy="2186321"/>
          </a:xfrm>
          <a:prstGeom prst="roundRect">
            <a:avLst>
              <a:gd name="adj" fmla="val 5019"/>
            </a:avLst>
          </a:prstGeom>
          <a:solidFill>
            <a:srgbClr val="F7F8FA"/>
          </a:solidFill>
          <a:ln w="15706">
            <a:solidFill>
              <a:srgbClr val="E1E4E8"/>
            </a:solidFill>
            <a:prstDash val="solid"/>
          </a:ln>
        </p:spPr>
      </p:sp>
      <p:sp>
        <p:nvSpPr>
          <p:cNvPr id="11" name="Text 8"/>
          <p:cNvSpPr txBox="1"/>
          <p:nvPr/>
        </p:nvSpPr>
        <p:spPr>
          <a:xfrm>
            <a:off x="13645658" y="5533654"/>
            <a:ext cx="4975765" cy="904684"/>
          </a:xfrm>
          <a:prstGeom prst="rect">
            <a:avLst/>
          </a:prstGeom>
          <a:noFill/>
          <a:ln/>
        </p:spPr>
        <p:txBody>
          <a:bodyPr wrap="square" lIns="0" tIns="0" rIns="0" bIns="0" rtlCol="0" anchor="ctr"/>
          <a:lstStyle/>
          <a:p>
            <a:pPr indent="0" marL="0">
              <a:buNone/>
            </a:pPr>
            <a:r>
              <a:rPr lang="sl-SI" altLang="en-US" sz="4620" b="1" dirty="0">
                <a:solidFill>
                  <a:srgbClr val="E8961E"/>
                </a:solidFill>
                <a:latin typeface="Arial" pitchFamily="34" charset="0"/>
                <a:ea typeface="Arial" pitchFamily="34" charset="-122"/>
                <a:cs typeface="Arial" pitchFamily="34" charset="-120"/>
              </a:rPr>
              <a:t>96,30 €/MWh</a:t>
            </a:r>
            <a:endParaRPr lang="sl-SI" sz="4620" dirty="0"/>
          </a:p>
        </p:txBody>
      </p:sp>
      <p:sp>
        <p:nvSpPr>
          <p:cNvPr id="12" name="Text 9"/>
          <p:cNvSpPr txBox="1"/>
          <p:nvPr/>
        </p:nvSpPr>
        <p:spPr>
          <a:xfrm>
            <a:off x="13645658" y="6513728"/>
            <a:ext cx="4975765"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5 četrtletnih nakupov – povprečje</a:t>
            </a:r>
            <a:endParaRPr lang="sl-SI" sz="1980" dirty="0"/>
          </a:p>
        </p:txBody>
      </p:sp>
      <p:sp>
        <p:nvSpPr>
          <p:cNvPr id="13" name="Shape 10"/>
          <p:cNvSpPr/>
          <p:nvPr/>
        </p:nvSpPr>
        <p:spPr>
          <a:xfrm>
            <a:off x="13344096" y="7825521"/>
            <a:ext cx="5503497" cy="2186321"/>
          </a:xfrm>
          <a:prstGeom prst="roundRect">
            <a:avLst>
              <a:gd name="adj" fmla="val 5019"/>
            </a:avLst>
          </a:prstGeom>
          <a:solidFill>
            <a:srgbClr val="F7F8FA"/>
          </a:solidFill>
          <a:ln w="15706">
            <a:solidFill>
              <a:srgbClr val="E1E4E8"/>
            </a:solidFill>
            <a:prstDash val="solid"/>
          </a:ln>
        </p:spPr>
      </p:sp>
      <p:sp>
        <p:nvSpPr>
          <p:cNvPr id="14" name="Text 11"/>
          <p:cNvSpPr txBox="1"/>
          <p:nvPr/>
        </p:nvSpPr>
        <p:spPr>
          <a:xfrm>
            <a:off x="13645658" y="7976302"/>
            <a:ext cx="4975765" cy="904684"/>
          </a:xfrm>
          <a:prstGeom prst="rect">
            <a:avLst/>
          </a:prstGeom>
          <a:noFill/>
          <a:ln/>
        </p:spPr>
        <p:txBody>
          <a:bodyPr wrap="square" lIns="0" tIns="0" rIns="0" bIns="0" rtlCol="0" anchor="ctr"/>
          <a:lstStyle/>
          <a:p>
            <a:pPr indent="0" marL="0">
              <a:buNone/>
            </a:pPr>
            <a:r>
              <a:rPr lang="sl-SI" altLang="en-US" sz="4620" b="1" dirty="0">
                <a:solidFill>
                  <a:srgbClr val="404040"/>
                </a:solidFill>
                <a:latin typeface="Arial" pitchFamily="34" charset="0"/>
                <a:ea typeface="Arial" pitchFamily="34" charset="-122"/>
                <a:cs typeface="Arial" pitchFamily="34" charset="-120"/>
              </a:rPr>
              <a:t>68.910 €</a:t>
            </a:r>
            <a:endParaRPr lang="sl-SI" sz="4620" dirty="0"/>
          </a:p>
        </p:txBody>
      </p:sp>
      <p:sp>
        <p:nvSpPr>
          <p:cNvPr id="15" name="Text 12"/>
          <p:cNvSpPr txBox="1"/>
          <p:nvPr/>
        </p:nvSpPr>
        <p:spPr>
          <a:xfrm>
            <a:off x="13645658" y="8956377"/>
            <a:ext cx="4975765" cy="904684"/>
          </a:xfrm>
          <a:prstGeom prst="rect">
            <a:avLst/>
          </a:prstGeom>
          <a:noFill/>
          <a:ln/>
        </p:spPr>
        <p:txBody>
          <a:bodyPr wrap="square" lIns="0" tIns="0" rIns="0" bIns="0" rtlCol="0" anchor="ctr"/>
          <a:lstStyle/>
          <a:p>
            <a:pPr indent="0" marL="0">
              <a:buNone/>
            </a:pPr>
            <a:r>
              <a:rPr lang="sl-SI" altLang="en-US" sz="1980" dirty="0">
                <a:solidFill>
                  <a:srgbClr val="404040"/>
                </a:solidFill>
                <a:latin typeface="Arial" pitchFamily="34" charset="0"/>
                <a:ea typeface="Arial" pitchFamily="34" charset="-122"/>
                <a:cs typeface="Arial" pitchFamily="34" charset="-120"/>
              </a:rPr>
              <a:t>pri 1 GWh: najboljši dan (76,62 €/MWh) proti najslabšemu (145,53 €/MWh)</a:t>
            </a:r>
            <a:endParaRPr lang="sl-SI" sz="19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Kaj bo odločalo to zimo</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Cena elektrike = cena plina + CO₂ + vreme</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Goldman Sachs (10. in 20. 9. 2026); Timera Energy (25. 9. 2026); ICIS (18. 9. 2026); Svet EU, stališče o rezervi MSR (23. 9. 2026)</a:t>
            </a:r>
            <a:endParaRPr lang="sl-SI" sz="1400" dirty="0"/>
          </a:p>
        </p:txBody>
      </p:sp>
      <p:sp>
        <p:nvSpPr>
          <p:cNvPr id="5" name="Shape 3"/>
          <p:cNvSpPr/>
          <p:nvPr/>
        </p:nvSpPr>
        <p:spPr>
          <a:xfrm>
            <a:off x="1130856" y="3015615"/>
            <a:ext cx="8594503" cy="5051155"/>
          </a:xfrm>
          <a:prstGeom prst="roundRect">
            <a:avLst>
              <a:gd name="adj" fmla="val 2172"/>
            </a:avLst>
          </a:prstGeom>
          <a:solidFill>
            <a:srgbClr val="F7F8FA"/>
          </a:solidFill>
          <a:ln w="15706">
            <a:solidFill>
              <a:srgbClr val="E1E4E8"/>
            </a:solidFill>
            <a:prstDash val="solid"/>
          </a:ln>
        </p:spPr>
      </p:sp>
      <p:sp>
        <p:nvSpPr>
          <p:cNvPr id="6" name="Shape 4"/>
          <p:cNvSpPr/>
          <p:nvPr/>
        </p:nvSpPr>
        <p:spPr>
          <a:xfrm>
            <a:off x="1583198" y="3392567"/>
            <a:ext cx="829294" cy="829294"/>
          </a:xfrm>
          <a:prstGeom prst="ellipse">
            <a:avLst/>
          </a:prstGeom>
          <a:solidFill>
            <a:srgbClr val="404040"/>
          </a:solidFill>
          <a:ln w="12700">
            <a:solidFill>
              <a:srgbClr val="404040"/>
            </a:solidFill>
            <a:prstDash val="solid"/>
          </a:ln>
        </p:spPr>
      </p:sp>
      <p:sp>
        <p:nvSpPr>
          <p:cNvPr id="7" name="Text 5"/>
          <p:cNvSpPr txBox="1"/>
          <p:nvPr/>
        </p:nvSpPr>
        <p:spPr>
          <a:xfrm>
            <a:off x="1583198" y="3392567"/>
            <a:ext cx="829294" cy="829294"/>
          </a:xfrm>
          <a:prstGeom prst="rect">
            <a:avLst/>
          </a:prstGeom>
          <a:noFill/>
          <a:ln/>
        </p:spPr>
        <p:txBody>
          <a:bodyPr wrap="square" lIns="0" tIns="0" rIns="0" bIns="0" rtlCol="0" anchor="ctr"/>
          <a:lstStyle/>
          <a:p>
            <a:pPr algn="ctr" indent="0" marL="0">
              <a:buNone/>
            </a:pPr>
            <a:r>
              <a:rPr lang="sl-SI" altLang="en-US" sz="3630" b="1" dirty="0">
                <a:solidFill>
                  <a:srgbClr val="FFFFFF"/>
                </a:solidFill>
                <a:latin typeface="Arial" pitchFamily="34" charset="0"/>
                <a:ea typeface="Arial" pitchFamily="34" charset="-122"/>
                <a:cs typeface="Arial" pitchFamily="34" charset="-120"/>
              </a:rPr>
              <a:t>↓</a:t>
            </a:r>
            <a:endParaRPr lang="sl-SI" sz="3630" dirty="0"/>
          </a:p>
        </p:txBody>
      </p:sp>
      <p:sp>
        <p:nvSpPr>
          <p:cNvPr id="8" name="Text 6"/>
          <p:cNvSpPr txBox="1"/>
          <p:nvPr/>
        </p:nvSpPr>
        <p:spPr>
          <a:xfrm>
            <a:off x="2714054" y="3392567"/>
            <a:ext cx="6634353" cy="82929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Kaj bi cene znižalo</a:t>
            </a:r>
            <a:endParaRPr lang="sl-SI" sz="2970" dirty="0"/>
          </a:p>
        </p:txBody>
      </p:sp>
      <p:sp>
        <p:nvSpPr>
          <p:cNvPr id="9" name="Text 7"/>
          <p:cNvSpPr txBox="1"/>
          <p:nvPr/>
        </p:nvSpPr>
        <p:spPr>
          <a:xfrm>
            <a:off x="1658588" y="4402798"/>
            <a:ext cx="7689818" cy="3618738"/>
          </a:xfrm>
          <a:prstGeom prst="rect">
            <a:avLst/>
          </a:prstGeom>
          <a:noFill/>
          <a:ln/>
        </p:spPr>
        <p:txBody>
          <a:bodyPr wrap="square" lIns="0" tIns="0" rIns="0" bIns="0" rtlCol="0" anchor="t"/>
          <a:lstStyle/>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postopno odpiranje Hormuza in vrnitev katarskega LNG</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mila in vetrovna zima</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nove LNG zmogljivosti v ZDA od leta 2027</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nižje povpraševanje po LNG v Aziji</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ohlapnejša reforma trga CO₂ (ETS)</a:t>
            </a:r>
            <a:endParaRPr lang="sl-SI" sz="2310" dirty="0"/>
          </a:p>
        </p:txBody>
      </p:sp>
      <p:sp>
        <p:nvSpPr>
          <p:cNvPr id="10" name="Shape 8"/>
          <p:cNvSpPr/>
          <p:nvPr/>
        </p:nvSpPr>
        <p:spPr>
          <a:xfrm>
            <a:off x="10253091" y="3015615"/>
            <a:ext cx="8594503" cy="5051155"/>
          </a:xfrm>
          <a:prstGeom prst="roundRect">
            <a:avLst>
              <a:gd name="adj" fmla="val 2172"/>
            </a:avLst>
          </a:prstGeom>
          <a:solidFill>
            <a:srgbClr val="F7F8FA"/>
          </a:solidFill>
          <a:ln w="15706">
            <a:solidFill>
              <a:srgbClr val="E1E4E8"/>
            </a:solidFill>
            <a:prstDash val="solid"/>
          </a:ln>
        </p:spPr>
      </p:sp>
      <p:sp>
        <p:nvSpPr>
          <p:cNvPr id="11" name="Shape 9"/>
          <p:cNvSpPr/>
          <p:nvPr/>
        </p:nvSpPr>
        <p:spPr>
          <a:xfrm>
            <a:off x="10705433" y="3392567"/>
            <a:ext cx="829294" cy="829294"/>
          </a:xfrm>
          <a:prstGeom prst="ellipse">
            <a:avLst/>
          </a:prstGeom>
          <a:solidFill>
            <a:srgbClr val="1B449C"/>
          </a:solidFill>
          <a:ln w="12700">
            <a:solidFill>
              <a:srgbClr val="1B449C"/>
            </a:solidFill>
            <a:prstDash val="solid"/>
          </a:ln>
        </p:spPr>
      </p:sp>
      <p:sp>
        <p:nvSpPr>
          <p:cNvPr id="12" name="Text 10"/>
          <p:cNvSpPr txBox="1"/>
          <p:nvPr/>
        </p:nvSpPr>
        <p:spPr>
          <a:xfrm>
            <a:off x="10705433" y="3392567"/>
            <a:ext cx="829294" cy="829294"/>
          </a:xfrm>
          <a:prstGeom prst="rect">
            <a:avLst/>
          </a:prstGeom>
          <a:noFill/>
          <a:ln/>
        </p:spPr>
        <p:txBody>
          <a:bodyPr wrap="square" lIns="0" tIns="0" rIns="0" bIns="0" rtlCol="0" anchor="ctr"/>
          <a:lstStyle/>
          <a:p>
            <a:pPr algn="ctr" indent="0" marL="0">
              <a:buNone/>
            </a:pPr>
            <a:r>
              <a:rPr lang="sl-SI" altLang="en-US" sz="3630" b="1" dirty="0">
                <a:solidFill>
                  <a:srgbClr val="FFFFFF"/>
                </a:solidFill>
                <a:latin typeface="Arial" pitchFamily="34" charset="0"/>
                <a:ea typeface="Arial" pitchFamily="34" charset="-122"/>
                <a:cs typeface="Arial" pitchFamily="34" charset="-120"/>
              </a:rPr>
              <a:t>↑</a:t>
            </a:r>
            <a:endParaRPr lang="sl-SI" sz="3630" dirty="0"/>
          </a:p>
        </p:txBody>
      </p:sp>
      <p:sp>
        <p:nvSpPr>
          <p:cNvPr id="13" name="Text 11"/>
          <p:cNvSpPr txBox="1"/>
          <p:nvPr/>
        </p:nvSpPr>
        <p:spPr>
          <a:xfrm>
            <a:off x="11836289" y="3392567"/>
            <a:ext cx="6634353" cy="82929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Kaj bi cene zvišalo</a:t>
            </a:r>
            <a:endParaRPr lang="sl-SI" sz="2970" dirty="0"/>
          </a:p>
        </p:txBody>
      </p:sp>
      <p:sp>
        <p:nvSpPr>
          <p:cNvPr id="14" name="Text 12"/>
          <p:cNvSpPr txBox="1"/>
          <p:nvPr/>
        </p:nvSpPr>
        <p:spPr>
          <a:xfrm>
            <a:off x="10780824" y="4402798"/>
            <a:ext cx="7689818" cy="3618738"/>
          </a:xfrm>
          <a:prstGeom prst="rect">
            <a:avLst/>
          </a:prstGeom>
          <a:noFill/>
          <a:ln/>
        </p:spPr>
        <p:txBody>
          <a:bodyPr wrap="square" lIns="0" tIns="0" rIns="0" bIns="0" rtlCol="0" anchor="t"/>
          <a:lstStyle/>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daljša zapora Hormuza</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mrzel januar ali februar ob nizkih zalogah</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šibkejši veter pozimi (El Niño)</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nizki vodostaji in izpadi jedrskih elektrarn</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Azija pozimi tekmuje za isti LNG</a:t>
            </a:r>
            <a:endParaRPr lang="sl-SI" sz="2310" dirty="0"/>
          </a:p>
          <a:p>
            <a:pPr marL="293185" indent="-293185">
              <a:spcAft>
                <a:spcPts val="820"/>
              </a:spcAft>
              <a:buSzPct val="100000"/>
              <a:buChar char="•"/>
            </a:pPr>
            <a:r>
              <a:rPr lang="sl-SI" altLang="en-US" sz="2310" dirty="0">
                <a:solidFill>
                  <a:srgbClr val="404040"/>
                </a:solidFill>
                <a:latin typeface="Arial" pitchFamily="34" charset="0"/>
                <a:ea typeface="Arial" pitchFamily="34" charset="-122"/>
                <a:cs typeface="Arial" pitchFamily="34" charset="-120"/>
              </a:rPr>
              <a:t>nenačrtovani izpadi na Norveškem</a:t>
            </a:r>
            <a:endParaRPr lang="sl-SI" sz="2310" dirty="0"/>
          </a:p>
        </p:txBody>
      </p:sp>
      <p:sp>
        <p:nvSpPr>
          <p:cNvPr id="15" name="Shape 13"/>
          <p:cNvSpPr/>
          <p:nvPr/>
        </p:nvSpPr>
        <p:spPr>
          <a:xfrm>
            <a:off x="1130856" y="8443722"/>
            <a:ext cx="17716738" cy="1206246"/>
          </a:xfrm>
          <a:prstGeom prst="roundRect">
            <a:avLst>
              <a:gd name="adj" fmla="val 9097"/>
            </a:avLst>
          </a:prstGeom>
          <a:solidFill>
            <a:srgbClr val="F7F8FA"/>
          </a:solidFill>
          <a:ln w="15706">
            <a:solidFill>
              <a:srgbClr val="E1E4E8"/>
            </a:solidFill>
            <a:prstDash val="solid"/>
          </a:ln>
        </p:spPr>
      </p:sp>
      <p:sp>
        <p:nvSpPr>
          <p:cNvPr id="16" name="Text 14"/>
          <p:cNvSpPr txBox="1"/>
          <p:nvPr/>
        </p:nvSpPr>
        <p:spPr>
          <a:xfrm>
            <a:off x="1130856" y="8700049"/>
            <a:ext cx="17716738" cy="678513"/>
          </a:xfrm>
          <a:prstGeom prst="rect">
            <a:avLst/>
          </a:prstGeom>
          <a:noFill/>
          <a:ln/>
        </p:spPr>
        <p:txBody>
          <a:bodyPr wrap="square" lIns="0" tIns="0" rIns="0" bIns="0" rtlCol="0" anchor="ctr"/>
          <a:lstStyle/>
          <a:p>
            <a:pPr algn="ctr" indent="0" marL="0">
              <a:buNone/>
            </a:pPr>
            <a:r>
              <a:rPr lang="sl-SI" altLang="en-US" sz="2640" b="1" dirty="0">
                <a:solidFill>
                  <a:srgbClr val="1B449C"/>
                </a:solidFill>
                <a:latin typeface="Arial" pitchFamily="34" charset="0"/>
                <a:ea typeface="Arial" pitchFamily="34" charset="-122"/>
                <a:cs typeface="Arial" pitchFamily="34" charset="-120"/>
              </a:rPr>
              <a:t>Za spremljanje: cena plina TTF, napolnjenost skladišč in temperaturne napovedi.</a:t>
            </a:r>
            <a:endParaRPr lang="sl-SI" sz="26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Pet kazalnikov za to zimo</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Večinoma javno dostopni – dovolj je pogled enkrat na teden</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Goldman Sachs (4. 10. 2026); GIE AGSI+ (11. 10. 2026); EEX (TTF, 13. 10. 2026); Evropski svet (15.–16. 10. 2026); EDF</a:t>
            </a:r>
            <a:endParaRPr lang="sl-SI" sz="1400" dirty="0"/>
          </a:p>
        </p:txBody>
      </p:sp>
      <p:sp>
        <p:nvSpPr>
          <p:cNvPr id="5" name="Shape 3"/>
          <p:cNvSpPr/>
          <p:nvPr/>
        </p:nvSpPr>
        <p:spPr>
          <a:xfrm>
            <a:off x="1130856" y="2940225"/>
            <a:ext cx="17716738" cy="1281636"/>
          </a:xfrm>
          <a:prstGeom prst="roundRect">
            <a:avLst>
              <a:gd name="adj" fmla="val 8562"/>
            </a:avLst>
          </a:prstGeom>
          <a:solidFill>
            <a:srgbClr val="F7F8FA"/>
          </a:solidFill>
          <a:ln w="15706">
            <a:solidFill>
              <a:srgbClr val="E1E4E8"/>
            </a:solidFill>
            <a:prstDash val="solid"/>
          </a:ln>
        </p:spPr>
      </p:sp>
      <p:sp>
        <p:nvSpPr>
          <p:cNvPr id="6" name="Shape 4"/>
          <p:cNvSpPr/>
          <p:nvPr/>
        </p:nvSpPr>
        <p:spPr>
          <a:xfrm>
            <a:off x="1432417" y="3166396"/>
            <a:ext cx="829294" cy="829294"/>
          </a:xfrm>
          <a:prstGeom prst="ellipse">
            <a:avLst/>
          </a:prstGeom>
          <a:solidFill>
            <a:srgbClr val="1B449C"/>
          </a:solidFill>
          <a:ln/>
        </p:spPr>
      </p:sp>
      <p:sp>
        <p:nvSpPr>
          <p:cNvPr id="7" name="Text 5"/>
          <p:cNvSpPr txBox="1"/>
          <p:nvPr/>
        </p:nvSpPr>
        <p:spPr>
          <a:xfrm>
            <a:off x="1432417" y="3166396"/>
            <a:ext cx="829294" cy="829294"/>
          </a:xfrm>
          <a:prstGeom prst="rect">
            <a:avLst/>
          </a:prstGeom>
          <a:noFill/>
          <a:ln/>
        </p:spPr>
        <p:txBody>
          <a:bodyPr wrap="square" lIns="0" tIns="0" rIns="0" bIns="0" rtlCol="0" anchor="ctr"/>
          <a:lstStyle/>
          <a:p>
            <a:pPr algn="ctr" indent="0" marL="0">
              <a:buNone/>
            </a:pPr>
            <a:r>
              <a:rPr lang="sl-SI" altLang="en-US" sz="2970" b="1" dirty="0">
                <a:solidFill>
                  <a:srgbClr val="FFFFFF"/>
                </a:solidFill>
                <a:latin typeface="Arial" pitchFamily="34" charset="0"/>
                <a:ea typeface="Arial" pitchFamily="34" charset="-122"/>
                <a:cs typeface="Arial" pitchFamily="34" charset="-120"/>
              </a:rPr>
              <a:t>1</a:t>
            </a:r>
            <a:endParaRPr lang="sl-SI" sz="2970" dirty="0"/>
          </a:p>
        </p:txBody>
      </p:sp>
      <p:sp>
        <p:nvSpPr>
          <p:cNvPr id="8" name="Text 6"/>
          <p:cNvSpPr txBox="1"/>
          <p:nvPr/>
        </p:nvSpPr>
        <p:spPr>
          <a:xfrm>
            <a:off x="2638663" y="3091005"/>
            <a:ext cx="6031230" cy="980075"/>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Prehodi LNG skozi Hormuz</a:t>
            </a:r>
            <a:endParaRPr lang="sl-SI" sz="2310" dirty="0"/>
          </a:p>
        </p:txBody>
      </p:sp>
      <p:sp>
        <p:nvSpPr>
          <p:cNvPr id="9" name="Text 7"/>
          <p:cNvSpPr txBox="1"/>
          <p:nvPr/>
        </p:nvSpPr>
        <p:spPr>
          <a:xfrm>
            <a:off x="8820674" y="3091005"/>
            <a:ext cx="6634353" cy="980075"/>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avgust 4 %, september 21 % predvojne ravni</a:t>
            </a:r>
            <a:endParaRPr lang="sl-SI" sz="2140" dirty="0"/>
          </a:p>
        </p:txBody>
      </p:sp>
      <p:sp>
        <p:nvSpPr>
          <p:cNvPr id="10" name="Text 8"/>
          <p:cNvSpPr txBox="1"/>
          <p:nvPr/>
        </p:nvSpPr>
        <p:spPr>
          <a:xfrm>
            <a:off x="15530417" y="3091005"/>
            <a:ext cx="3091005" cy="980075"/>
          </a:xfrm>
          <a:prstGeom prst="rect">
            <a:avLst/>
          </a:prstGeom>
          <a:noFill/>
          <a:ln/>
        </p:spPr>
        <p:txBody>
          <a:bodyPr wrap="square" lIns="0" tIns="0" rIns="0" bIns="0" rtlCol="0" anchor="ctr"/>
          <a:lstStyle/>
          <a:p>
            <a:pPr algn="r" indent="0" marL="0">
              <a:buNone/>
            </a:pPr>
            <a:r>
              <a:rPr lang="sl-SI" altLang="en-US" sz="1810" dirty="0">
                <a:solidFill>
                  <a:srgbClr val="6F8487"/>
                </a:solidFill>
                <a:latin typeface="Arial" pitchFamily="34" charset="0"/>
                <a:ea typeface="Arial" pitchFamily="34" charset="-122"/>
                <a:cs typeface="Arial" pitchFamily="34" charset="-120"/>
              </a:rPr>
              <a:t>Goldman Sachs (4. 10. 2026)</a:t>
            </a:r>
            <a:endParaRPr lang="sl-SI" sz="1810" dirty="0"/>
          </a:p>
        </p:txBody>
      </p:sp>
      <p:sp>
        <p:nvSpPr>
          <p:cNvPr id="11" name="Shape 9"/>
          <p:cNvSpPr/>
          <p:nvPr/>
        </p:nvSpPr>
        <p:spPr>
          <a:xfrm>
            <a:off x="1130856" y="4402798"/>
            <a:ext cx="17716738" cy="1281636"/>
          </a:xfrm>
          <a:prstGeom prst="roundRect">
            <a:avLst>
              <a:gd name="adj" fmla="val 8562"/>
            </a:avLst>
          </a:prstGeom>
          <a:solidFill>
            <a:srgbClr val="F7F8FA"/>
          </a:solidFill>
          <a:ln w="15706">
            <a:solidFill>
              <a:srgbClr val="E1E4E8"/>
            </a:solidFill>
            <a:prstDash val="solid"/>
          </a:ln>
        </p:spPr>
      </p:sp>
      <p:sp>
        <p:nvSpPr>
          <p:cNvPr id="12" name="Shape 10"/>
          <p:cNvSpPr/>
          <p:nvPr/>
        </p:nvSpPr>
        <p:spPr>
          <a:xfrm>
            <a:off x="1432417" y="4628969"/>
            <a:ext cx="829294" cy="829294"/>
          </a:xfrm>
          <a:prstGeom prst="ellipse">
            <a:avLst/>
          </a:prstGeom>
          <a:solidFill>
            <a:srgbClr val="404040"/>
          </a:solidFill>
          <a:ln/>
        </p:spPr>
      </p:sp>
      <p:sp>
        <p:nvSpPr>
          <p:cNvPr id="13" name="Text 11"/>
          <p:cNvSpPr txBox="1"/>
          <p:nvPr/>
        </p:nvSpPr>
        <p:spPr>
          <a:xfrm>
            <a:off x="1432417" y="4628969"/>
            <a:ext cx="829294" cy="829294"/>
          </a:xfrm>
          <a:prstGeom prst="rect">
            <a:avLst/>
          </a:prstGeom>
          <a:noFill/>
          <a:ln/>
        </p:spPr>
        <p:txBody>
          <a:bodyPr wrap="square" lIns="0" tIns="0" rIns="0" bIns="0" rtlCol="0" anchor="ctr"/>
          <a:lstStyle/>
          <a:p>
            <a:pPr algn="ctr" indent="0" marL="0">
              <a:buNone/>
            </a:pPr>
            <a:r>
              <a:rPr lang="sl-SI" altLang="en-US" sz="2970" b="1" dirty="0">
                <a:solidFill>
                  <a:srgbClr val="FFFFFF"/>
                </a:solidFill>
                <a:latin typeface="Arial" pitchFamily="34" charset="0"/>
                <a:ea typeface="Arial" pitchFamily="34" charset="-122"/>
                <a:cs typeface="Arial" pitchFamily="34" charset="-120"/>
              </a:rPr>
              <a:t>2</a:t>
            </a:r>
            <a:endParaRPr lang="sl-SI" sz="2970" dirty="0"/>
          </a:p>
        </p:txBody>
      </p:sp>
      <p:sp>
        <p:nvSpPr>
          <p:cNvPr id="14" name="Text 12"/>
          <p:cNvSpPr txBox="1"/>
          <p:nvPr/>
        </p:nvSpPr>
        <p:spPr>
          <a:xfrm>
            <a:off x="2638663" y="4553579"/>
            <a:ext cx="6031230" cy="980075"/>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Skladišča EU proti 5-letnemu povprečju</a:t>
            </a:r>
            <a:endParaRPr lang="sl-SI" sz="2310" dirty="0"/>
          </a:p>
        </p:txBody>
      </p:sp>
      <p:sp>
        <p:nvSpPr>
          <p:cNvPr id="15" name="Text 13"/>
          <p:cNvSpPr txBox="1"/>
          <p:nvPr/>
        </p:nvSpPr>
        <p:spPr>
          <a:xfrm>
            <a:off x="8820674" y="4553579"/>
            <a:ext cx="6634353" cy="980075"/>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73,8 % proti 88,7 % (11. 10.)</a:t>
            </a:r>
            <a:endParaRPr lang="sl-SI" sz="2140" dirty="0"/>
          </a:p>
        </p:txBody>
      </p:sp>
      <p:sp>
        <p:nvSpPr>
          <p:cNvPr id="16" name="Text 14"/>
          <p:cNvSpPr txBox="1"/>
          <p:nvPr/>
        </p:nvSpPr>
        <p:spPr>
          <a:xfrm>
            <a:off x="15530417" y="4553579"/>
            <a:ext cx="3091005" cy="980075"/>
          </a:xfrm>
          <a:prstGeom prst="rect">
            <a:avLst/>
          </a:prstGeom>
          <a:noFill/>
          <a:ln/>
        </p:spPr>
        <p:txBody>
          <a:bodyPr wrap="square" lIns="0" tIns="0" rIns="0" bIns="0" rtlCol="0" anchor="ctr"/>
          <a:lstStyle/>
          <a:p>
            <a:pPr algn="r" indent="0" marL="0">
              <a:buNone/>
            </a:pPr>
            <a:r>
              <a:rPr lang="sl-SI" altLang="en-US" sz="1810" dirty="0">
                <a:solidFill>
                  <a:srgbClr val="6F8487"/>
                </a:solidFill>
                <a:latin typeface="Arial" pitchFamily="34" charset="0"/>
                <a:ea typeface="Arial" pitchFamily="34" charset="-122"/>
                <a:cs typeface="Arial" pitchFamily="34" charset="-120"/>
              </a:rPr>
              <a:t>GIE AGSI+, dnevno</a:t>
            </a:r>
            <a:endParaRPr lang="sl-SI" sz="1810" dirty="0"/>
          </a:p>
        </p:txBody>
      </p:sp>
      <p:sp>
        <p:nvSpPr>
          <p:cNvPr id="17" name="Shape 15"/>
          <p:cNvSpPr/>
          <p:nvPr/>
        </p:nvSpPr>
        <p:spPr>
          <a:xfrm>
            <a:off x="1130856" y="5865371"/>
            <a:ext cx="17716738" cy="1281636"/>
          </a:xfrm>
          <a:prstGeom prst="roundRect">
            <a:avLst>
              <a:gd name="adj" fmla="val 8562"/>
            </a:avLst>
          </a:prstGeom>
          <a:solidFill>
            <a:srgbClr val="F7F8FA"/>
          </a:solidFill>
          <a:ln w="15706">
            <a:solidFill>
              <a:srgbClr val="E1E4E8"/>
            </a:solidFill>
            <a:prstDash val="solid"/>
          </a:ln>
        </p:spPr>
      </p:sp>
      <p:sp>
        <p:nvSpPr>
          <p:cNvPr id="18" name="Shape 16"/>
          <p:cNvSpPr/>
          <p:nvPr/>
        </p:nvSpPr>
        <p:spPr>
          <a:xfrm>
            <a:off x="1432417" y="6091542"/>
            <a:ext cx="829294" cy="829294"/>
          </a:xfrm>
          <a:prstGeom prst="ellipse">
            <a:avLst/>
          </a:prstGeom>
          <a:solidFill>
            <a:srgbClr val="404040"/>
          </a:solidFill>
          <a:ln/>
        </p:spPr>
      </p:sp>
      <p:sp>
        <p:nvSpPr>
          <p:cNvPr id="19" name="Text 17"/>
          <p:cNvSpPr txBox="1"/>
          <p:nvPr/>
        </p:nvSpPr>
        <p:spPr>
          <a:xfrm>
            <a:off x="1432417" y="6091542"/>
            <a:ext cx="829294" cy="829294"/>
          </a:xfrm>
          <a:prstGeom prst="rect">
            <a:avLst/>
          </a:prstGeom>
          <a:noFill/>
          <a:ln/>
        </p:spPr>
        <p:txBody>
          <a:bodyPr wrap="square" lIns="0" tIns="0" rIns="0" bIns="0" rtlCol="0" anchor="ctr"/>
          <a:lstStyle/>
          <a:p>
            <a:pPr algn="ctr" indent="0" marL="0">
              <a:buNone/>
            </a:pPr>
            <a:r>
              <a:rPr lang="sl-SI" altLang="en-US" sz="2970" b="1" dirty="0">
                <a:solidFill>
                  <a:srgbClr val="FFFFFF"/>
                </a:solidFill>
                <a:latin typeface="Arial" pitchFamily="34" charset="0"/>
                <a:ea typeface="Arial" pitchFamily="34" charset="-122"/>
                <a:cs typeface="Arial" pitchFamily="34" charset="-120"/>
              </a:rPr>
              <a:t>3</a:t>
            </a:r>
            <a:endParaRPr lang="sl-SI" sz="2970" dirty="0"/>
          </a:p>
        </p:txBody>
      </p:sp>
      <p:sp>
        <p:nvSpPr>
          <p:cNvPr id="20" name="Text 18"/>
          <p:cNvSpPr txBox="1"/>
          <p:nvPr/>
        </p:nvSpPr>
        <p:spPr>
          <a:xfrm>
            <a:off x="2638663" y="6016152"/>
            <a:ext cx="6031230" cy="980075"/>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Zimska premija plina Q1-27 − Q2-27</a:t>
            </a:r>
            <a:endParaRPr lang="sl-SI" sz="2310" dirty="0"/>
          </a:p>
        </p:txBody>
      </p:sp>
      <p:sp>
        <p:nvSpPr>
          <p:cNvPr id="21" name="Text 19"/>
          <p:cNvSpPr txBox="1"/>
          <p:nvPr/>
        </p:nvSpPr>
        <p:spPr>
          <a:xfrm>
            <a:off x="8820674" y="6016152"/>
            <a:ext cx="6634353" cy="980075"/>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18,9 €/MWh (13. 10.); ko se zmanjšuje, trg verjame v mirno zimo</a:t>
            </a:r>
            <a:endParaRPr lang="sl-SI" sz="2140" dirty="0"/>
          </a:p>
        </p:txBody>
      </p:sp>
      <p:sp>
        <p:nvSpPr>
          <p:cNvPr id="22" name="Text 20"/>
          <p:cNvSpPr txBox="1"/>
          <p:nvPr/>
        </p:nvSpPr>
        <p:spPr>
          <a:xfrm>
            <a:off x="15530417" y="6016152"/>
            <a:ext cx="3091005" cy="980075"/>
          </a:xfrm>
          <a:prstGeom prst="rect">
            <a:avLst/>
          </a:prstGeom>
          <a:noFill/>
          <a:ln/>
        </p:spPr>
        <p:txBody>
          <a:bodyPr wrap="square" lIns="0" tIns="0" rIns="0" bIns="0" rtlCol="0" anchor="ctr"/>
          <a:lstStyle/>
          <a:p>
            <a:pPr algn="r" indent="0" marL="0">
              <a:buNone/>
            </a:pPr>
            <a:r>
              <a:rPr lang="sl-SI" altLang="en-US" sz="1810" dirty="0">
                <a:solidFill>
                  <a:srgbClr val="6F8487"/>
                </a:solidFill>
                <a:latin typeface="Arial" pitchFamily="34" charset="0"/>
                <a:ea typeface="Arial" pitchFamily="34" charset="-122"/>
                <a:cs typeface="Arial" pitchFamily="34" charset="-120"/>
              </a:rPr>
              <a:t>EEX, dnevno</a:t>
            </a:r>
            <a:endParaRPr lang="sl-SI" sz="1810" dirty="0"/>
          </a:p>
        </p:txBody>
      </p:sp>
      <p:sp>
        <p:nvSpPr>
          <p:cNvPr id="23" name="Shape 21"/>
          <p:cNvSpPr/>
          <p:nvPr/>
        </p:nvSpPr>
        <p:spPr>
          <a:xfrm>
            <a:off x="1130856" y="7327944"/>
            <a:ext cx="17716738" cy="1281636"/>
          </a:xfrm>
          <a:prstGeom prst="roundRect">
            <a:avLst>
              <a:gd name="adj" fmla="val 8562"/>
            </a:avLst>
          </a:prstGeom>
          <a:solidFill>
            <a:srgbClr val="F7F8FA"/>
          </a:solidFill>
          <a:ln w="15706">
            <a:solidFill>
              <a:srgbClr val="E1E4E8"/>
            </a:solidFill>
            <a:prstDash val="solid"/>
          </a:ln>
        </p:spPr>
      </p:sp>
      <p:sp>
        <p:nvSpPr>
          <p:cNvPr id="24" name="Shape 22"/>
          <p:cNvSpPr/>
          <p:nvPr/>
        </p:nvSpPr>
        <p:spPr>
          <a:xfrm>
            <a:off x="1432417" y="7554116"/>
            <a:ext cx="829294" cy="829294"/>
          </a:xfrm>
          <a:prstGeom prst="ellipse">
            <a:avLst/>
          </a:prstGeom>
          <a:solidFill>
            <a:srgbClr val="404040"/>
          </a:solidFill>
          <a:ln/>
        </p:spPr>
      </p:sp>
      <p:sp>
        <p:nvSpPr>
          <p:cNvPr id="25" name="Text 23"/>
          <p:cNvSpPr txBox="1"/>
          <p:nvPr/>
        </p:nvSpPr>
        <p:spPr>
          <a:xfrm>
            <a:off x="1432417" y="7554116"/>
            <a:ext cx="829294" cy="829294"/>
          </a:xfrm>
          <a:prstGeom prst="rect">
            <a:avLst/>
          </a:prstGeom>
          <a:noFill/>
          <a:ln/>
        </p:spPr>
        <p:txBody>
          <a:bodyPr wrap="square" lIns="0" tIns="0" rIns="0" bIns="0" rtlCol="0" anchor="ctr"/>
          <a:lstStyle/>
          <a:p>
            <a:pPr algn="ctr" indent="0" marL="0">
              <a:buNone/>
            </a:pPr>
            <a:r>
              <a:rPr lang="sl-SI" altLang="en-US" sz="2970" b="1" dirty="0">
                <a:solidFill>
                  <a:srgbClr val="FFFFFF"/>
                </a:solidFill>
                <a:latin typeface="Arial" pitchFamily="34" charset="0"/>
                <a:ea typeface="Arial" pitchFamily="34" charset="-122"/>
                <a:cs typeface="Arial" pitchFamily="34" charset="-120"/>
              </a:rPr>
              <a:t>4</a:t>
            </a:r>
            <a:endParaRPr lang="sl-SI" sz="2970" dirty="0"/>
          </a:p>
        </p:txBody>
      </p:sp>
      <p:sp>
        <p:nvSpPr>
          <p:cNvPr id="26" name="Text 24"/>
          <p:cNvSpPr txBox="1"/>
          <p:nvPr/>
        </p:nvSpPr>
        <p:spPr>
          <a:xfrm>
            <a:off x="2638663" y="7478725"/>
            <a:ext cx="6031230" cy="980075"/>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Politika CO₂</a:t>
            </a:r>
            <a:endParaRPr lang="sl-SI" sz="2310" dirty="0"/>
          </a:p>
        </p:txBody>
      </p:sp>
      <p:sp>
        <p:nvSpPr>
          <p:cNvPr id="27" name="Text 25"/>
          <p:cNvSpPr txBox="1"/>
          <p:nvPr/>
        </p:nvSpPr>
        <p:spPr>
          <a:xfrm>
            <a:off x="8820674" y="7478725"/>
            <a:ext cx="6634353" cy="980075"/>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razprava na Evropskem svetu 15.–16. 10., reforma trga emisijskih kuponov</a:t>
            </a:r>
            <a:endParaRPr lang="sl-SI" sz="2140" dirty="0"/>
          </a:p>
        </p:txBody>
      </p:sp>
      <p:sp>
        <p:nvSpPr>
          <p:cNvPr id="28" name="Text 26"/>
          <p:cNvSpPr txBox="1"/>
          <p:nvPr/>
        </p:nvSpPr>
        <p:spPr>
          <a:xfrm>
            <a:off x="15530417" y="7478725"/>
            <a:ext cx="3091005" cy="980075"/>
          </a:xfrm>
          <a:prstGeom prst="rect">
            <a:avLst/>
          </a:prstGeom>
          <a:noFill/>
          <a:ln/>
        </p:spPr>
        <p:txBody>
          <a:bodyPr wrap="square" lIns="0" tIns="0" rIns="0" bIns="0" rtlCol="0" anchor="ctr"/>
          <a:lstStyle/>
          <a:p>
            <a:pPr algn="r" indent="0" marL="0">
              <a:buNone/>
            </a:pPr>
            <a:r>
              <a:rPr lang="sl-SI" altLang="en-US" sz="1810" dirty="0">
                <a:solidFill>
                  <a:srgbClr val="6F8487"/>
                </a:solidFill>
                <a:latin typeface="Arial" pitchFamily="34" charset="0"/>
                <a:ea typeface="Arial" pitchFamily="34" charset="-122"/>
                <a:cs typeface="Arial" pitchFamily="34" charset="-120"/>
              </a:rPr>
              <a:t>Evropski svet, Komisija</a:t>
            </a:r>
            <a:endParaRPr lang="sl-SI" sz="1810" dirty="0"/>
          </a:p>
        </p:txBody>
      </p:sp>
      <p:sp>
        <p:nvSpPr>
          <p:cNvPr id="29" name="Shape 27"/>
          <p:cNvSpPr/>
          <p:nvPr/>
        </p:nvSpPr>
        <p:spPr>
          <a:xfrm>
            <a:off x="1130856" y="8790518"/>
            <a:ext cx="17716738" cy="1281636"/>
          </a:xfrm>
          <a:prstGeom prst="roundRect">
            <a:avLst>
              <a:gd name="adj" fmla="val 8562"/>
            </a:avLst>
          </a:prstGeom>
          <a:solidFill>
            <a:srgbClr val="F7F8FA"/>
          </a:solidFill>
          <a:ln w="15706">
            <a:solidFill>
              <a:srgbClr val="E1E4E8"/>
            </a:solidFill>
            <a:prstDash val="solid"/>
          </a:ln>
        </p:spPr>
      </p:sp>
      <p:sp>
        <p:nvSpPr>
          <p:cNvPr id="30" name="Shape 28"/>
          <p:cNvSpPr/>
          <p:nvPr/>
        </p:nvSpPr>
        <p:spPr>
          <a:xfrm>
            <a:off x="1432417" y="9016689"/>
            <a:ext cx="829294" cy="829294"/>
          </a:xfrm>
          <a:prstGeom prst="ellipse">
            <a:avLst/>
          </a:prstGeom>
          <a:solidFill>
            <a:srgbClr val="404040"/>
          </a:solidFill>
          <a:ln/>
        </p:spPr>
      </p:sp>
      <p:sp>
        <p:nvSpPr>
          <p:cNvPr id="31" name="Text 29"/>
          <p:cNvSpPr txBox="1"/>
          <p:nvPr/>
        </p:nvSpPr>
        <p:spPr>
          <a:xfrm>
            <a:off x="1432417" y="9016689"/>
            <a:ext cx="829294" cy="829294"/>
          </a:xfrm>
          <a:prstGeom prst="rect">
            <a:avLst/>
          </a:prstGeom>
          <a:noFill/>
          <a:ln/>
        </p:spPr>
        <p:txBody>
          <a:bodyPr wrap="square" lIns="0" tIns="0" rIns="0" bIns="0" rtlCol="0" anchor="ctr"/>
          <a:lstStyle/>
          <a:p>
            <a:pPr algn="ctr" indent="0" marL="0">
              <a:buNone/>
            </a:pPr>
            <a:r>
              <a:rPr lang="sl-SI" altLang="en-US" sz="2970" b="1" dirty="0">
                <a:solidFill>
                  <a:srgbClr val="FFFFFF"/>
                </a:solidFill>
                <a:latin typeface="Arial" pitchFamily="34" charset="0"/>
                <a:ea typeface="Arial" pitchFamily="34" charset="-122"/>
                <a:cs typeface="Arial" pitchFamily="34" charset="-120"/>
              </a:rPr>
              <a:t>5</a:t>
            </a:r>
            <a:endParaRPr lang="sl-SI" sz="2970" dirty="0"/>
          </a:p>
        </p:txBody>
      </p:sp>
      <p:sp>
        <p:nvSpPr>
          <p:cNvPr id="32" name="Text 30"/>
          <p:cNvSpPr txBox="1"/>
          <p:nvPr/>
        </p:nvSpPr>
        <p:spPr>
          <a:xfrm>
            <a:off x="2638663" y="8941298"/>
            <a:ext cx="6031230" cy="980075"/>
          </a:xfrm>
          <a:prstGeom prst="rect">
            <a:avLst/>
          </a:prstGeom>
          <a:noFill/>
          <a:ln/>
        </p:spPr>
        <p:txBody>
          <a:bodyPr wrap="square" lIns="0" tIns="0" rIns="0" bIns="0" rtlCol="0" anchor="ctr"/>
          <a:lstStyle/>
          <a:p>
            <a:pPr indent="0" marL="0">
              <a:buNone/>
            </a:pPr>
            <a:r>
              <a:rPr lang="sl-SI" altLang="en-US" sz="2310" b="1" dirty="0">
                <a:solidFill>
                  <a:srgbClr val="404040"/>
                </a:solidFill>
                <a:latin typeface="Arial" pitchFamily="34" charset="0"/>
                <a:ea typeface="Arial" pitchFamily="34" charset="-122"/>
                <a:cs typeface="Arial" pitchFamily="34" charset="-120"/>
              </a:rPr>
              <a:t>Vreme in francoske jedrske elektrarne</a:t>
            </a:r>
            <a:endParaRPr lang="sl-SI" sz="2310" dirty="0"/>
          </a:p>
        </p:txBody>
      </p:sp>
      <p:sp>
        <p:nvSpPr>
          <p:cNvPr id="33" name="Text 31"/>
          <p:cNvSpPr txBox="1"/>
          <p:nvPr/>
        </p:nvSpPr>
        <p:spPr>
          <a:xfrm>
            <a:off x="8820674" y="8941298"/>
            <a:ext cx="6634353" cy="980075"/>
          </a:xfrm>
          <a:prstGeom prst="rect">
            <a:avLst/>
          </a:prstGeom>
          <a:noFill/>
          <a:ln/>
        </p:spPr>
        <p:txBody>
          <a:bodyPr wrap="square" lIns="0" tIns="0" rIns="0" bIns="0" rtlCol="0" anchor="ctr"/>
          <a:lstStyle/>
          <a:p>
            <a:pPr indent="0" marL="0">
              <a:buNone/>
            </a:pPr>
            <a:r>
              <a:rPr lang="sl-SI" altLang="en-US" sz="2140" dirty="0">
                <a:solidFill>
                  <a:srgbClr val="404040"/>
                </a:solidFill>
                <a:latin typeface="Arial" pitchFamily="34" charset="0"/>
                <a:ea typeface="Arial" pitchFamily="34" charset="-122"/>
                <a:cs typeface="Arial" pitchFamily="34" charset="-120"/>
              </a:rPr>
              <a:t>temperaturne napovedi, veter, razpoložljivost jedrskih blokov</a:t>
            </a:r>
            <a:endParaRPr lang="sl-SI" sz="2140" dirty="0"/>
          </a:p>
        </p:txBody>
      </p:sp>
      <p:sp>
        <p:nvSpPr>
          <p:cNvPr id="34" name="Text 32"/>
          <p:cNvSpPr txBox="1"/>
          <p:nvPr/>
        </p:nvSpPr>
        <p:spPr>
          <a:xfrm>
            <a:off x="15530417" y="8941298"/>
            <a:ext cx="3091005" cy="980075"/>
          </a:xfrm>
          <a:prstGeom prst="rect">
            <a:avLst/>
          </a:prstGeom>
          <a:noFill/>
          <a:ln/>
        </p:spPr>
        <p:txBody>
          <a:bodyPr wrap="square" lIns="0" tIns="0" rIns="0" bIns="0" rtlCol="0" anchor="ctr"/>
          <a:lstStyle/>
          <a:p>
            <a:pPr algn="r" indent="0" marL="0">
              <a:buNone/>
            </a:pPr>
            <a:r>
              <a:rPr lang="sl-SI" altLang="en-US" sz="1810" dirty="0">
                <a:solidFill>
                  <a:srgbClr val="6F8487"/>
                </a:solidFill>
                <a:latin typeface="Arial" pitchFamily="34" charset="0"/>
                <a:ea typeface="Arial" pitchFamily="34" charset="-122"/>
                <a:cs typeface="Arial" pitchFamily="34" charset="-120"/>
              </a:rPr>
              <a:t>vremenske službe, EDF</a:t>
            </a:r>
            <a:endParaRPr lang="sl-SI" sz="181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1130856" y="603123"/>
            <a:ext cx="17490567" cy="1206246"/>
          </a:xfrm>
          <a:prstGeom prst="rect">
            <a:avLst/>
          </a:prstGeom>
          <a:noFill/>
          <a:ln/>
        </p:spPr>
        <p:txBody>
          <a:bodyPr wrap="square" lIns="0" tIns="0" rIns="0" bIns="0" rtlCol="0" anchor="ctr"/>
          <a:lstStyle/>
          <a:p>
            <a:pPr indent="0" marL="0">
              <a:buNone/>
            </a:pPr>
            <a:r>
              <a:rPr lang="sl-SI" altLang="en-US" sz="4950" b="1" dirty="0">
                <a:solidFill>
                  <a:srgbClr val="1B449C"/>
                </a:solidFill>
                <a:latin typeface="Arial" pitchFamily="34" charset="0"/>
                <a:ea typeface="Arial" pitchFamily="34" charset="-122"/>
                <a:cs typeface="Arial" pitchFamily="34" charset="-120"/>
              </a:rPr>
              <a:t>Elektrika 2027 je danes predvsem plin 2027</a:t>
            </a:r>
            <a:endParaRPr lang="sl-SI" sz="4950" dirty="0"/>
          </a:p>
        </p:txBody>
      </p:sp>
      <p:sp>
        <p:nvSpPr>
          <p:cNvPr id="3" name="Text 1"/>
          <p:cNvSpPr txBox="1"/>
          <p:nvPr/>
        </p:nvSpPr>
        <p:spPr>
          <a:xfrm>
            <a:off x="1130856" y="1809369"/>
            <a:ext cx="17490567" cy="753904"/>
          </a:xfrm>
          <a:prstGeom prst="rect">
            <a:avLst/>
          </a:prstGeom>
          <a:noFill/>
          <a:ln/>
        </p:spPr>
        <p:txBody>
          <a:bodyPr wrap="square" lIns="0" tIns="0" rIns="0" bIns="0" rtlCol="0" anchor="t"/>
          <a:lstStyle/>
          <a:p>
            <a:pPr indent="0" marL="0">
              <a:buNone/>
            </a:pPr>
            <a:r>
              <a:rPr lang="sl-SI" altLang="en-US" sz="2640" dirty="0">
                <a:solidFill>
                  <a:srgbClr val="666666"/>
                </a:solidFill>
                <a:latin typeface="Arial" pitchFamily="34" charset="0"/>
                <a:ea typeface="Arial" pitchFamily="34" charset="-122"/>
                <a:cs typeface="Arial" pitchFamily="34" charset="-120"/>
              </a:rPr>
              <a:t>Kratkoročno odloča Hormuz, srednjeročno val novega LNG, dolgoročno sonce, veter in shranjevanje</a:t>
            </a:r>
            <a:endParaRPr lang="sl-SI" sz="2640" dirty="0"/>
          </a:p>
        </p:txBody>
      </p:sp>
      <p:sp>
        <p:nvSpPr>
          <p:cNvPr id="4" name="Text 2"/>
          <p:cNvSpPr txBox="1"/>
          <p:nvPr/>
        </p:nvSpPr>
        <p:spPr>
          <a:xfrm>
            <a:off x="1130856" y="10403872"/>
            <a:ext cx="16359711" cy="633279"/>
          </a:xfrm>
          <a:prstGeom prst="rect">
            <a:avLst/>
          </a:prstGeom>
          <a:noFill/>
          <a:ln/>
        </p:spPr>
        <p:txBody>
          <a:bodyPr wrap="square" lIns="0" tIns="0" rIns="0" bIns="0" rtlCol="0" anchor="t"/>
          <a:lstStyle/>
          <a:p>
            <a:pPr indent="0" marL="0">
              <a:buNone/>
            </a:pPr>
            <a:r>
              <a:rPr lang="sl-SI" altLang="en-US" sz="1400" dirty="0">
                <a:solidFill>
                  <a:srgbClr val="7F7F7F"/>
                </a:solidFill>
                <a:latin typeface="Arial" pitchFamily="34" charset="0"/>
                <a:ea typeface="Arial" pitchFamily="34" charset="-122"/>
                <a:cs typeface="Arial" pitchFamily="34" charset="-120"/>
              </a:rPr>
              <a:t>Vir: EEX (TradingView), 13. 10. 2026; Energy-Charts (poletje 2026); lastni izračuni</a:t>
            </a:r>
            <a:endParaRPr lang="sl-SI" sz="1400" dirty="0"/>
          </a:p>
        </p:txBody>
      </p:sp>
      <p:sp>
        <p:nvSpPr>
          <p:cNvPr id="5" name="Shape 3"/>
          <p:cNvSpPr/>
          <p:nvPr/>
        </p:nvSpPr>
        <p:spPr>
          <a:xfrm>
            <a:off x="1130856" y="3166396"/>
            <a:ext cx="5654278" cy="5578888"/>
          </a:xfrm>
          <a:prstGeom prst="roundRect">
            <a:avLst>
              <a:gd name="adj" fmla="val 1967"/>
            </a:avLst>
          </a:prstGeom>
          <a:solidFill>
            <a:srgbClr val="F7F8FA"/>
          </a:solidFill>
          <a:ln w="15706">
            <a:solidFill>
              <a:srgbClr val="E1E4E8"/>
            </a:solidFill>
            <a:prstDash val="solid"/>
          </a:ln>
        </p:spPr>
      </p:sp>
      <p:sp>
        <p:nvSpPr>
          <p:cNvPr id="6" name="Text 4"/>
          <p:cNvSpPr txBox="1"/>
          <p:nvPr/>
        </p:nvSpPr>
        <p:spPr>
          <a:xfrm>
            <a:off x="1583198" y="3467957"/>
            <a:ext cx="4824984"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Poznajte izpostavljenost</a:t>
            </a:r>
            <a:endParaRPr lang="sl-SI" sz="2970" dirty="0"/>
          </a:p>
        </p:txBody>
      </p:sp>
      <p:sp>
        <p:nvSpPr>
          <p:cNvPr id="7" name="Text 5"/>
          <p:cNvSpPr txBox="1"/>
          <p:nvPr/>
        </p:nvSpPr>
        <p:spPr>
          <a:xfrm>
            <a:off x="1583198" y="4749594"/>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1.000 €</a:t>
            </a:r>
            <a:endParaRPr lang="sl-SI" sz="5940" dirty="0"/>
          </a:p>
        </p:txBody>
      </p:sp>
      <p:sp>
        <p:nvSpPr>
          <p:cNvPr id="8" name="Text 6"/>
          <p:cNvSpPr txBox="1"/>
          <p:nvPr/>
        </p:nvSpPr>
        <p:spPr>
          <a:xfrm>
            <a:off x="1583198" y="6332792"/>
            <a:ext cx="4824984" cy="2261711"/>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pri 1 GWh nezavarovane porabe za vsak 1 €/MWh spremembe cene</a:t>
            </a:r>
            <a:endParaRPr lang="sl-SI" sz="2470" dirty="0"/>
          </a:p>
        </p:txBody>
      </p:sp>
      <p:sp>
        <p:nvSpPr>
          <p:cNvPr id="9" name="Shape 7"/>
          <p:cNvSpPr/>
          <p:nvPr/>
        </p:nvSpPr>
        <p:spPr>
          <a:xfrm>
            <a:off x="7162086" y="3166396"/>
            <a:ext cx="5654278" cy="5578888"/>
          </a:xfrm>
          <a:prstGeom prst="roundRect">
            <a:avLst>
              <a:gd name="adj" fmla="val 1967"/>
            </a:avLst>
          </a:prstGeom>
          <a:solidFill>
            <a:srgbClr val="F7F8FA"/>
          </a:solidFill>
          <a:ln w="15706">
            <a:solidFill>
              <a:srgbClr val="E1E4E8"/>
            </a:solidFill>
            <a:prstDash val="solid"/>
          </a:ln>
        </p:spPr>
      </p:sp>
      <p:sp>
        <p:nvSpPr>
          <p:cNvPr id="10" name="Text 8"/>
          <p:cNvSpPr txBox="1"/>
          <p:nvPr/>
        </p:nvSpPr>
        <p:spPr>
          <a:xfrm>
            <a:off x="7614428" y="3467957"/>
            <a:ext cx="4824984"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Kupujte po delih</a:t>
            </a:r>
            <a:endParaRPr lang="sl-SI" sz="2970" dirty="0"/>
          </a:p>
        </p:txBody>
      </p:sp>
      <p:sp>
        <p:nvSpPr>
          <p:cNvPr id="11" name="Text 9"/>
          <p:cNvSpPr txBox="1"/>
          <p:nvPr/>
        </p:nvSpPr>
        <p:spPr>
          <a:xfrm>
            <a:off x="7614428" y="4749594"/>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−51 €/MWh</a:t>
            </a:r>
            <a:endParaRPr lang="sl-SI" sz="5940" dirty="0"/>
          </a:p>
        </p:txBody>
      </p:sp>
      <p:sp>
        <p:nvSpPr>
          <p:cNvPr id="12" name="Text 10"/>
          <p:cNvSpPr txBox="1"/>
          <p:nvPr/>
        </p:nvSpPr>
        <p:spPr>
          <a:xfrm>
            <a:off x="7614428" y="6332792"/>
            <a:ext cx="4824984" cy="2261711"/>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mesečni nakup DE Cal-27 proti najslabšemu dnevu leta (dna ne ujame: +18 €/MWh nad najnižjo ceno)</a:t>
            </a:r>
            <a:endParaRPr lang="sl-SI" sz="2470" dirty="0"/>
          </a:p>
        </p:txBody>
      </p:sp>
      <p:sp>
        <p:nvSpPr>
          <p:cNvPr id="13" name="Shape 11"/>
          <p:cNvSpPr/>
          <p:nvPr/>
        </p:nvSpPr>
        <p:spPr>
          <a:xfrm>
            <a:off x="13193316" y="3166396"/>
            <a:ext cx="5654278" cy="5578888"/>
          </a:xfrm>
          <a:prstGeom prst="roundRect">
            <a:avLst>
              <a:gd name="adj" fmla="val 1967"/>
            </a:avLst>
          </a:prstGeom>
          <a:solidFill>
            <a:srgbClr val="F7F8FA"/>
          </a:solidFill>
          <a:ln w="15706">
            <a:solidFill>
              <a:srgbClr val="E1E4E8"/>
            </a:solidFill>
            <a:prstDash val="solid"/>
          </a:ln>
        </p:spPr>
      </p:sp>
      <p:sp>
        <p:nvSpPr>
          <p:cNvPr id="14" name="Text 12"/>
          <p:cNvSpPr txBox="1"/>
          <p:nvPr/>
        </p:nvSpPr>
        <p:spPr>
          <a:xfrm>
            <a:off x="13645658" y="3467957"/>
            <a:ext cx="4824984" cy="904684"/>
          </a:xfrm>
          <a:prstGeom prst="rect">
            <a:avLst/>
          </a:prstGeom>
          <a:noFill/>
          <a:ln/>
        </p:spPr>
        <p:txBody>
          <a:bodyPr wrap="square" lIns="0" tIns="0" rIns="0" bIns="0" rtlCol="0" anchor="ctr"/>
          <a:lstStyle/>
          <a:p>
            <a:pPr indent="0" marL="0">
              <a:buNone/>
            </a:pPr>
            <a:r>
              <a:rPr lang="sl-SI" altLang="en-US" sz="2970" b="1" dirty="0">
                <a:solidFill>
                  <a:srgbClr val="404040"/>
                </a:solidFill>
                <a:latin typeface="Arial" pitchFamily="34" charset="0"/>
                <a:ea typeface="Arial" pitchFamily="34" charset="-122"/>
                <a:cs typeface="Arial" pitchFamily="34" charset="-120"/>
              </a:rPr>
              <a:t>Prilagodite porabo</a:t>
            </a:r>
            <a:endParaRPr lang="sl-SI" sz="2970" dirty="0"/>
          </a:p>
        </p:txBody>
      </p:sp>
      <p:sp>
        <p:nvSpPr>
          <p:cNvPr id="15" name="Text 13"/>
          <p:cNvSpPr txBox="1"/>
          <p:nvPr/>
        </p:nvSpPr>
        <p:spPr>
          <a:xfrm>
            <a:off x="13645658" y="4749594"/>
            <a:ext cx="4824984" cy="1357027"/>
          </a:xfrm>
          <a:prstGeom prst="rect">
            <a:avLst/>
          </a:prstGeom>
          <a:noFill/>
          <a:ln/>
        </p:spPr>
        <p:txBody>
          <a:bodyPr wrap="square" lIns="0" tIns="0" rIns="0" bIns="0" rtlCol="0" anchor="ctr"/>
          <a:lstStyle/>
          <a:p>
            <a:pPr indent="0" marL="0">
              <a:buNone/>
            </a:pPr>
            <a:r>
              <a:rPr lang="sl-SI" altLang="en-US" sz="5940" b="1" dirty="0">
                <a:solidFill>
                  <a:srgbClr val="1B449C"/>
                </a:solidFill>
                <a:latin typeface="Arial" pitchFamily="34" charset="0"/>
                <a:ea typeface="Arial" pitchFamily="34" charset="-122"/>
                <a:cs typeface="Arial" pitchFamily="34" charset="-120"/>
              </a:rPr>
              <a:t>178 €/MWh</a:t>
            </a:r>
            <a:endParaRPr lang="sl-SI" sz="5940" dirty="0"/>
          </a:p>
        </p:txBody>
      </p:sp>
      <p:sp>
        <p:nvSpPr>
          <p:cNvPr id="16" name="Text 14"/>
          <p:cNvSpPr txBox="1"/>
          <p:nvPr/>
        </p:nvSpPr>
        <p:spPr>
          <a:xfrm>
            <a:off x="13645658" y="6332792"/>
            <a:ext cx="4824984" cy="2261711"/>
          </a:xfrm>
          <a:prstGeom prst="rect">
            <a:avLst/>
          </a:prstGeom>
          <a:noFill/>
          <a:ln/>
        </p:spPr>
        <p:txBody>
          <a:bodyPr wrap="square" lIns="0" tIns="0" rIns="0" bIns="0" rtlCol="0" anchor="t"/>
          <a:lstStyle/>
          <a:p>
            <a:pPr indent="0" marL="0">
              <a:buNone/>
            </a:pPr>
            <a:r>
              <a:rPr lang="sl-SI" altLang="en-US" sz="2470" dirty="0">
                <a:solidFill>
                  <a:srgbClr val="404040"/>
                </a:solidFill>
                <a:latin typeface="Arial" pitchFamily="34" charset="0"/>
                <a:ea typeface="Arial" pitchFamily="34" charset="-122"/>
                <a:cs typeface="Arial" pitchFamily="34" charset="-120"/>
              </a:rPr>
              <a:t>razlika med 13. in 20. uro v Sloveniji, poletje 2026</a:t>
            </a:r>
            <a:endParaRPr lang="sl-SI" sz="247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ahvala"/>
          <p:cNvSpPr>
            <a:spLocks noGrp="1"/>
          </p:cNvSpPr>
          <p:nvPr>
            <p:ph type="body" sz="quarter" idx="10"/>
          </p:nvPr>
        </p:nvSpPr>
        <p:spPr/>
        <p:txBody>
          <a:bodyPr/>
          <a:lstStyle/>
          <a:p>
            <a:r>
              <a:rPr lang="sl-SI" dirty="0" sz="5400"/>
              <a:t>Hvala za pozornost</a:t>
            </a:r>
          </a:p>
        </p:txBody>
      </p:sp>
    </p:spTree>
  </p:cSld>
  <p:clrMapOvr>
    <a:masterClrMapping/>
  </p:clrMapOvr>
</p:sld>
</file>

<file path=ppt/theme/theme1.xml><?xml version="1.0" encoding="utf-8"?>
<a:theme xmlns:a="http://schemas.openxmlformats.org/drawingml/2006/main" name="H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F8E546D6FD31E843BC25BD5C97FC77A9" ma:contentTypeVersion="5" ma:contentTypeDescription="Ustvari nov dokument." ma:contentTypeScope="" ma:versionID="96685dbd4cb87a0027a9eab819ced565">
  <xsd:schema xmlns:xsd="http://www.w3.org/2001/XMLSchema" xmlns:xs="http://www.w3.org/2001/XMLSchema" xmlns:p="http://schemas.microsoft.com/office/2006/metadata/properties" xmlns:ns3="5e58e0ac-7879-4c13-9afa-5d1660bb1990" targetNamespace="http://schemas.microsoft.com/office/2006/metadata/properties" ma:root="true" ma:fieldsID="a2eabf5ff1bf2bc03cb3d232cda4c3c6" ns3:_="">
    <xsd:import namespace="5e58e0ac-7879-4c13-9afa-5d1660bb199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58e0ac-7879-4c13-9afa-5d1660bb199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e58e0ac-7879-4c13-9afa-5d1660bb1990" xsi:nil="true"/>
  </documentManagement>
</p:properties>
</file>

<file path=customXml/itemProps1.xml><?xml version="1.0" encoding="utf-8"?>
<ds:datastoreItem xmlns:ds="http://schemas.openxmlformats.org/officeDocument/2006/customXml" ds:itemID="{F51D08C5-D0A3-44F5-AECB-DC3F925CF4DE}">
  <ds:schemaRefs>
    <ds:schemaRef ds:uri="5e58e0ac-7879-4c13-9afa-5d1660bb19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23460A-B9D4-4A91-97C2-4DDAEA8CD6D7}">
  <ds:schemaRefs>
    <ds:schemaRef ds:uri="http://schemas.microsoft.com/sharepoint/v3/contenttype/forms"/>
  </ds:schemaRefs>
</ds:datastoreItem>
</file>

<file path=customXml/itemProps3.xml><?xml version="1.0" encoding="utf-8"?>
<ds:datastoreItem xmlns:ds="http://schemas.openxmlformats.org/officeDocument/2006/customXml" ds:itemID="{A9D06602-4F84-463A-95A5-E685FCD71686}">
  <ds:schemaRefs>
    <ds:schemaRef ds:uri="http://www.w3.org/XML/1998/namespace"/>
    <ds:schemaRef ds:uri="http://schemas.microsoft.com/office/infopath/2007/PartnerControls"/>
    <ds:schemaRef ds:uri="http://schemas.microsoft.com/office/2006/metadata/properties"/>
    <ds:schemaRef ds:uri="http://schemas.microsoft.com/office/2006/documentManagement/types"/>
    <ds:schemaRef ds:uri="http://purl.org/dc/dcmitype/"/>
    <ds:schemaRef ds:uri="http://schemas.openxmlformats.org/package/2006/metadata/core-properties"/>
    <ds:schemaRef ds:uri="5e58e0ac-7879-4c13-9afa-5d1660bb1990"/>
    <ds:schemaRef ds:uri="http://purl.org/dc/terms/"/>
    <ds:schemaRef ds:uri="http://purl.org/dc/elements/1.1/"/>
  </ds:schemaRefs>
</ds:datastoreItem>
</file>

<file path=docMetadata/LabelInfo.xml><?xml version="1.0" encoding="utf-8"?>
<clbl:labelList xmlns:clbl="http://schemas.microsoft.com/office/2020/mipLabelMetadata">
  <clbl:label id="{e23c8a5f-81a8-4a3d-9234-7241dc3be4eb}" enabled="0" method="" siteId="{e23c8a5f-81a8-4a3d-9234-7241dc3be4eb}" removed="1"/>
</clbl:labelList>
</file>

<file path=docProps/app.xml><?xml version="1.0" encoding="utf-8"?>
<Properties xmlns="http://schemas.openxmlformats.org/officeDocument/2006/extended-properties" xmlns:vt="http://schemas.openxmlformats.org/officeDocument/2006/docPropsVTypes">
  <Template/>
  <TotalTime>0</TotalTime>
  <Words>6</Words>
  <Application>Microsoft Office PowerPoint</Application>
  <PresentationFormat>Po meri</PresentationFormat>
  <Paragraphs>4</Paragraphs>
  <Slides>19</Slides>
  <Notes>19</Notes>
  <HiddenSlides>0</HiddenSlides>
  <MMClips>0</MMClips>
  <ScaleCrop>false</ScaleCrop>
  <HeadingPairs>
    <vt:vector size="6" baseType="variant">
      <vt:variant>
        <vt:lpstr>Uporabljene pisave</vt:lpstr>
      </vt:variant>
      <vt:variant>
        <vt:i4>2</vt:i4>
      </vt:variant>
      <vt:variant>
        <vt:lpstr>Tema</vt:lpstr>
      </vt:variant>
      <vt:variant>
        <vt:i4>1</vt:i4>
      </vt:variant>
      <vt:variant>
        <vt:lpstr>Naslovi diapozitivov</vt:lpstr>
      </vt:variant>
      <vt:variant>
        <vt:i4>2</vt:i4>
      </vt:variant>
    </vt:vector>
  </HeadingPairs>
  <TitlesOfParts>
    <vt:vector size="5" baseType="lpstr">
      <vt:lpstr>Arial</vt:lpstr>
      <vt:lpstr>Open Sans</vt:lpstr>
      <vt:lpstr>HSE</vt:lpstr>
      <vt:lpstr>x</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Kaj danes določa ceno elektrike in plina</dc:title>
  <dc:creator>Simon Krajnc</dc:creator>
  <cp:lastModifiedBy>Simon Krajnc</cp:lastModifiedBy>
  <cp:revision>3</cp:revision>
  <dcterms:created xsi:type="dcterms:W3CDTF">2023-04-10T15:44:34Z</dcterms:created>
  <dcterms:modified xsi:type="dcterms:W3CDTF">2026-10-06T08:23:27Z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2023-04-07T00:00:00Z</vt:filetime>
  </property>
  <property fmtid="{D5CDD505-2E9C-101B-9397-08002B2CF9AE}" pid="3" name="LastSaved">
    <vt:filetime>2023-04-10T00:00:00Z</vt:filetime>
  </property>
  <property fmtid="{D5CDD505-2E9C-101B-9397-08002B2CF9AE}" pid="4" name="ContentTypeId">
    <vt:lpwstr>0x010100F8E546D6FD31E843BC25BD5C97FC77A9</vt:lpwstr>
  </property>
</Properties>
</file>